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9" r:id="rId4"/>
    <p:sldId id="353" r:id="rId5"/>
    <p:sldId id="352" r:id="rId6"/>
    <p:sldId id="260" r:id="rId7"/>
    <p:sldId id="356" r:id="rId8"/>
    <p:sldId id="307" r:id="rId9"/>
    <p:sldId id="354" r:id="rId10"/>
    <p:sldId id="31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4AE3A-37D7-43B9-8738-18150B380D25}" v="1" dt="2022-10-31T13:20:30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79" r:id="rId8"/>
    <p:sldLayoutId id="214748368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7124946" y="4016840"/>
            <a:ext cx="49887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Key Logger Using Python</a:t>
            </a:r>
            <a:endParaRPr lang="ko-KR" altLang="en-US" sz="2800" b="1" dirty="0">
              <a:solidFill>
                <a:schemeClr val="bg1"/>
              </a:solidFill>
              <a:latin typeface="Century Schoolbook" panose="02040604050505020304" pitchFamily="18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7501811" y="5025252"/>
            <a:ext cx="341758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latin typeface="+mj-lt"/>
                <a:cs typeface="Arial" pitchFamily="34" charset="0"/>
              </a:rPr>
              <a:t>An application that keeps a track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latin typeface="+mj-lt"/>
                <a:cs typeface="Arial" pitchFamily="34" charset="0"/>
              </a:rPr>
              <a:t> of all the stroked keys in a log file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36852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112072" y="314420"/>
            <a:ext cx="5356462" cy="1200329"/>
            <a:chOff x="756138" y="1100479"/>
            <a:chExt cx="5356462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EF3D05-DBED-477E-AB55-60CAC33E919F}"/>
                </a:ext>
              </a:extLst>
            </p:cNvPr>
            <p:cNvSpPr txBox="1"/>
            <p:nvPr/>
          </p:nvSpPr>
          <p:spPr>
            <a:xfrm>
              <a:off x="2271329" y="1602088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1332677"/>
            <a:ext cx="5356462" cy="1200329"/>
            <a:chOff x="756138" y="1100479"/>
            <a:chExt cx="5356462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5094A-1E53-4834-909E-E39252592B06}"/>
                </a:ext>
              </a:extLst>
            </p:cNvPr>
            <p:cNvSpPr txBox="1"/>
            <p:nvPr/>
          </p:nvSpPr>
          <p:spPr>
            <a:xfrm>
              <a:off x="2271329" y="1531366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Workflow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1" y="2387908"/>
            <a:ext cx="5356459" cy="1200329"/>
            <a:chOff x="756138" y="1100479"/>
            <a:chExt cx="5356459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C0D166-6C32-4520-819F-B1AB80AB2B38}"/>
                </a:ext>
              </a:extLst>
            </p:cNvPr>
            <p:cNvSpPr txBox="1"/>
            <p:nvPr/>
          </p:nvSpPr>
          <p:spPr>
            <a:xfrm>
              <a:off x="2271326" y="1526481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GitHub Setup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D8E12-2317-DA9E-E904-4FE7DEF6199B}"/>
              </a:ext>
            </a:extLst>
          </p:cNvPr>
          <p:cNvGrpSpPr/>
          <p:nvPr/>
        </p:nvGrpSpPr>
        <p:grpSpPr>
          <a:xfrm>
            <a:off x="6096000" y="3481553"/>
            <a:ext cx="5356461" cy="1200329"/>
            <a:chOff x="756138" y="1100479"/>
            <a:chExt cx="5356461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914604-7E8E-CE61-3106-90436C0327E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3F15F-6705-710A-751B-DDC954FB7298}"/>
                </a:ext>
              </a:extLst>
            </p:cNvPr>
            <p:cNvSpPr txBox="1"/>
            <p:nvPr/>
          </p:nvSpPr>
          <p:spPr>
            <a:xfrm>
              <a:off x="2271328" y="1488855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Work Progress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A9E5B2-0FB0-409D-AB41-FD992A7FEF4C}"/>
              </a:ext>
            </a:extLst>
          </p:cNvPr>
          <p:cNvGrpSpPr/>
          <p:nvPr/>
        </p:nvGrpSpPr>
        <p:grpSpPr>
          <a:xfrm>
            <a:off x="6112072" y="4637172"/>
            <a:ext cx="5356461" cy="1200329"/>
            <a:chOff x="756138" y="1100479"/>
            <a:chExt cx="5356461" cy="12003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745D-3A6D-DBA2-4BC3-AE3E04C460CE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C966D-79BE-439E-8514-76BA6D2272EF}"/>
                </a:ext>
              </a:extLst>
            </p:cNvPr>
            <p:cNvSpPr txBox="1"/>
            <p:nvPr/>
          </p:nvSpPr>
          <p:spPr>
            <a:xfrm>
              <a:off x="2271328" y="1362089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Alpha Testing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987341" y="1523352"/>
            <a:ext cx="4730663" cy="4324175"/>
            <a:chOff x="6665542" y="2749602"/>
            <a:chExt cx="4874154" cy="432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Introduction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762600" y="3820899"/>
              <a:ext cx="4777096" cy="32528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Keystroke logging, often referred to as keylogging or keyboard capturing, is the action of recording (logging) the keys struck on a keyboard, typically covertly, so that a person using the keyboard is unaware that their actions are being monitored. Data can then be retrieved by the person operating the logging program. A keystroke recorder or keylogger can be either software or hardware.</a:t>
              </a:r>
            </a:p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C3E9E-4EC3-4821-BCA4-B0D1D847EBF4}"/>
              </a:ext>
            </a:extLst>
          </p:cNvPr>
          <p:cNvSpPr/>
          <p:nvPr/>
        </p:nvSpPr>
        <p:spPr>
          <a:xfrm>
            <a:off x="1653923" y="3869568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932ED-1652-49F2-AA72-F2FDE7719792}"/>
              </a:ext>
            </a:extLst>
          </p:cNvPr>
          <p:cNvSpPr/>
          <p:nvPr/>
        </p:nvSpPr>
        <p:spPr>
          <a:xfrm>
            <a:off x="5344863" y="3869568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9CB70-36B2-402F-B95A-7CFC8B8BCAA4}"/>
              </a:ext>
            </a:extLst>
          </p:cNvPr>
          <p:cNvSpPr/>
          <p:nvPr/>
        </p:nvSpPr>
        <p:spPr>
          <a:xfrm>
            <a:off x="9063888" y="3842764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4FDFE5-080A-4A24-910B-F74E3769E550}"/>
              </a:ext>
            </a:extLst>
          </p:cNvPr>
          <p:cNvSpPr/>
          <p:nvPr/>
        </p:nvSpPr>
        <p:spPr>
          <a:xfrm>
            <a:off x="1653923" y="4375960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EBA7746-82E3-4615-B9BD-423CDE591D07}"/>
              </a:ext>
            </a:extLst>
          </p:cNvPr>
          <p:cNvSpPr/>
          <p:nvPr/>
        </p:nvSpPr>
        <p:spPr>
          <a:xfrm>
            <a:off x="5344863" y="4375960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9295-0DF0-4B74-9C21-C8C671297339}"/>
              </a:ext>
            </a:extLst>
          </p:cNvPr>
          <p:cNvSpPr/>
          <p:nvPr/>
        </p:nvSpPr>
        <p:spPr>
          <a:xfrm>
            <a:off x="9073318" y="4363277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0F91F6-25DE-478B-8455-76425C1C6C73}"/>
              </a:ext>
            </a:extLst>
          </p:cNvPr>
          <p:cNvSpPr/>
          <p:nvPr/>
        </p:nvSpPr>
        <p:spPr>
          <a:xfrm>
            <a:off x="2463923" y="5614477"/>
            <a:ext cx="504000" cy="504000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D5ED09-C595-4AEF-A3BF-93A0C1A8F9AB}"/>
              </a:ext>
            </a:extLst>
          </p:cNvPr>
          <p:cNvSpPr/>
          <p:nvPr/>
        </p:nvSpPr>
        <p:spPr>
          <a:xfrm>
            <a:off x="6154863" y="5614477"/>
            <a:ext cx="504000" cy="504000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6E2F6E-64C1-43F6-BC94-199A877B0AA8}"/>
              </a:ext>
            </a:extLst>
          </p:cNvPr>
          <p:cNvSpPr/>
          <p:nvPr/>
        </p:nvSpPr>
        <p:spPr>
          <a:xfrm>
            <a:off x="9873887" y="5381402"/>
            <a:ext cx="504000" cy="50400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1887923" y="4583296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Setup and Workflow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6596EF40-92F6-4BF2-A6FD-A904AD5B0FA3}"/>
              </a:ext>
            </a:extLst>
          </p:cNvPr>
          <p:cNvSpPr txBox="1">
            <a:spLocks/>
          </p:cNvSpPr>
          <p:nvPr/>
        </p:nvSpPr>
        <p:spPr>
          <a:xfrm>
            <a:off x="188792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Kaustubh 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A9D51D-4B34-494B-94FD-FC9C972824D5}"/>
              </a:ext>
            </a:extLst>
          </p:cNvPr>
          <p:cNvSpPr txBox="1">
            <a:spLocks/>
          </p:cNvSpPr>
          <p:nvPr/>
        </p:nvSpPr>
        <p:spPr>
          <a:xfrm>
            <a:off x="5578863" y="4583296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and Development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11CFCFE6-B26F-45CE-AFF7-5976AF61CFB8}"/>
              </a:ext>
            </a:extLst>
          </p:cNvPr>
          <p:cNvSpPr txBox="1">
            <a:spLocks/>
          </p:cNvSpPr>
          <p:nvPr/>
        </p:nvSpPr>
        <p:spPr>
          <a:xfrm>
            <a:off x="557886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Abhiram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B2CEAB5-1B15-4F4E-86CE-0FD88B5E8242}"/>
              </a:ext>
            </a:extLst>
          </p:cNvPr>
          <p:cNvSpPr txBox="1">
            <a:spLocks/>
          </p:cNvSpPr>
          <p:nvPr/>
        </p:nvSpPr>
        <p:spPr>
          <a:xfrm>
            <a:off x="9268229" y="4556036"/>
            <a:ext cx="1715315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Development and Workflow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F53AE6D-ACE8-4E6C-9684-49E91C415FAC}"/>
              </a:ext>
            </a:extLst>
          </p:cNvPr>
          <p:cNvSpPr txBox="1">
            <a:spLocks/>
          </p:cNvSpPr>
          <p:nvPr/>
        </p:nvSpPr>
        <p:spPr>
          <a:xfrm>
            <a:off x="9027189" y="3961573"/>
            <a:ext cx="2197397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Manohar Karthik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D2F6938B-287A-4C69-845B-ABEBAEBA7445}"/>
              </a:ext>
            </a:extLst>
          </p:cNvPr>
          <p:cNvSpPr/>
          <p:nvPr/>
        </p:nvSpPr>
        <p:spPr>
          <a:xfrm rot="2700000">
            <a:off x="6284319" y="5665704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8DD6543E-D1B4-4855-A51A-A9F5F4E2B5D0}"/>
              </a:ext>
            </a:extLst>
          </p:cNvPr>
          <p:cNvSpPr/>
          <p:nvPr/>
        </p:nvSpPr>
        <p:spPr>
          <a:xfrm>
            <a:off x="2543430" y="5720193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BD1772E9-FB4A-40A3-B1F2-9671F80DEC4C}"/>
              </a:ext>
            </a:extLst>
          </p:cNvPr>
          <p:cNvSpPr/>
          <p:nvPr/>
        </p:nvSpPr>
        <p:spPr>
          <a:xfrm rot="18805991">
            <a:off x="9937455" y="5456935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9" name="Picture Placeholder 38" descr="A person taking a selfie&#10;&#10;Description automatically generated">
            <a:extLst>
              <a:ext uri="{FF2B5EF4-FFF2-40B4-BE49-F238E27FC236}">
                <a16:creationId xmlns:a16="http://schemas.microsoft.com/office/drawing/2014/main" id="{96403D67-B69D-5372-FBF4-44D80F90019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 b="22882"/>
          <a:stretch>
            <a:fillRect/>
          </a:stretch>
        </p:blipFill>
        <p:spPr>
          <a:xfrm>
            <a:off x="5344863" y="1769412"/>
            <a:ext cx="2124000" cy="2095028"/>
          </a:xfrm>
        </p:spPr>
      </p:pic>
      <p:pic>
        <p:nvPicPr>
          <p:cNvPr id="44" name="Picture Placeholder 43" descr="A person wearing a black shirt&#10;&#10;Description automatically generated with medium confidence">
            <a:extLst>
              <a:ext uri="{FF2B5EF4-FFF2-40B4-BE49-F238E27FC236}">
                <a16:creationId xmlns:a16="http://schemas.microsoft.com/office/drawing/2014/main" id="{0B2EDB30-C45D-7C17-DB9A-44A3EF12FABB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8" b="17268"/>
          <a:stretch>
            <a:fillRect/>
          </a:stretch>
        </p:blipFill>
        <p:spPr>
          <a:xfrm>
            <a:off x="9063888" y="1769412"/>
            <a:ext cx="2124000" cy="2095028"/>
          </a:xfrm>
        </p:spPr>
      </p:pic>
      <p:pic>
        <p:nvPicPr>
          <p:cNvPr id="42" name="Picture Placeholder 4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A98E0B0-D316-BE7D-00A3-BB1728706535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" b="710"/>
          <a:stretch>
            <a:fillRect/>
          </a:stretch>
        </p:blipFill>
        <p:spPr>
          <a:xfrm>
            <a:off x="1653923" y="1769412"/>
            <a:ext cx="2124000" cy="2095028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E4DC0-89EE-0FB8-2FD1-499679109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Working of a Keylogger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" name="chart">
            <a:extLst>
              <a:ext uri="{FF2B5EF4-FFF2-40B4-BE49-F238E27FC236}">
                <a16:creationId xmlns:a16="http://schemas.microsoft.com/office/drawing/2014/main" id="{DDD4C42A-927F-3B55-D994-EF866A7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61" y="1782179"/>
            <a:ext cx="10524478" cy="38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5C80BB-28DA-4F25-BEB5-9F8A8369339D}"/>
              </a:ext>
            </a:extLst>
          </p:cNvPr>
          <p:cNvSpPr/>
          <p:nvPr/>
        </p:nvSpPr>
        <p:spPr>
          <a:xfrm>
            <a:off x="2095935" y="2195458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FD430-C507-4E65-A562-893B4DF02BBA}"/>
              </a:ext>
            </a:extLst>
          </p:cNvPr>
          <p:cNvGrpSpPr/>
          <p:nvPr/>
        </p:nvGrpSpPr>
        <p:grpSpPr>
          <a:xfrm>
            <a:off x="1214584" y="1793859"/>
            <a:ext cx="1900460" cy="1614331"/>
            <a:chOff x="1214584" y="1822973"/>
            <a:chExt cx="1900460" cy="1614331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5A28FA8F-AFA9-46B1-8E88-897B4FA228A5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4DE993C-2583-4A85-9B0B-346091C8D5C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E710218-7FC8-44BB-9F2A-FE17F5C7DB2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AFF0A64-F3E8-4D81-8188-6E735C3B26AF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B983A1-E176-4A98-8290-C4E1AA999544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631FBE-C19E-449C-9FEB-4BF4CA273F0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F7DC08-B858-4820-AC09-48BF9D826BF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EB5A3-07D9-4872-84E1-60C692524F9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73E63BD-5FDE-4922-9C31-C42247DD131C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2FA401-FC78-413A-AA75-6137A6C655A0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1FF4DD-F3D7-4901-BCBA-BCA738414FA5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11F2FA-2523-4ECF-BD29-52CD2962919F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42DA21A-B085-4601-BD07-BF0E34DEEF6D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AF1DD8E-29E6-4E86-998D-332DEF0775F5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D2304C-C079-4AB8-B5F4-C9E15D1E400A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DE4B3-C039-4314-BC46-F574C6D488CD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5ACC90-2D0A-44AA-8C38-64D91B25AFE7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85F000B-CB82-4FF0-B84E-68ABA9C0FA3A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AE3097D-01E0-43E1-BCAB-4492D3C0D27F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446AD3-13EB-4358-AD4D-907A22900668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0" name="Graphic 113">
            <a:extLst>
              <a:ext uri="{FF2B5EF4-FFF2-40B4-BE49-F238E27FC236}">
                <a16:creationId xmlns:a16="http://schemas.microsoft.com/office/drawing/2014/main" id="{85218AD3-1FA5-4D97-AE17-594370A5F7CC}"/>
              </a:ext>
            </a:extLst>
          </p:cNvPr>
          <p:cNvGrpSpPr/>
          <p:nvPr/>
        </p:nvGrpSpPr>
        <p:grpSpPr>
          <a:xfrm>
            <a:off x="5129349" y="3872961"/>
            <a:ext cx="1933302" cy="2220852"/>
            <a:chOff x="3273624" y="505223"/>
            <a:chExt cx="5528499" cy="635078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A53A45-32EC-4415-AB43-E20500245F8D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D28A4B-6E65-43F0-8DA1-0D56B52D512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9B1558-6B7C-4E84-8E5E-FE2920D68B7C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7C3F3D-14E2-4708-BBC2-39096947ED66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992E7E-F21E-4254-A8C9-E81EC2E8CEA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3E20DD-4CF7-414A-9DCB-41524DC419A0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80EEE3-7A76-4997-9992-E51DA47C4481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>
            <a:off x="3552448" y="2343254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>
            <a:off x="7187392" y="2343254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9EB3CB-41CE-40DD-AE87-085E548159D0}"/>
              </a:ext>
            </a:extLst>
          </p:cNvPr>
          <p:cNvSpPr/>
          <p:nvPr/>
        </p:nvSpPr>
        <p:spPr>
          <a:xfrm>
            <a:off x="2926080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4657977-05B8-4F31-BAD1-35202E093DF5}"/>
              </a:ext>
            </a:extLst>
          </p:cNvPr>
          <p:cNvSpPr/>
          <p:nvPr/>
        </p:nvSpPr>
        <p:spPr>
          <a:xfrm flipH="1">
            <a:off x="6843361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38A9DA-932C-4CE7-821B-13F727843B8E}"/>
              </a:ext>
            </a:extLst>
          </p:cNvPr>
          <p:cNvSpPr txBox="1"/>
          <p:nvPr/>
        </p:nvSpPr>
        <p:spPr>
          <a:xfrm>
            <a:off x="937417" y="5059159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Keyboard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6919C3-CC95-4EB6-B319-678F0F2F0324}"/>
              </a:ext>
            </a:extLst>
          </p:cNvPr>
          <p:cNvSpPr txBox="1"/>
          <p:nvPr/>
        </p:nvSpPr>
        <p:spPr>
          <a:xfrm>
            <a:off x="4941041" y="6110623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Application Keylogger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95BAE5-816D-479D-B903-53208252CB1B}"/>
              </a:ext>
            </a:extLst>
          </p:cNvPr>
          <p:cNvSpPr txBox="1"/>
          <p:nvPr/>
        </p:nvSpPr>
        <p:spPr>
          <a:xfrm>
            <a:off x="8801926" y="5154463"/>
            <a:ext cx="2452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Sends the stroked keys in a log file</a:t>
            </a:r>
          </a:p>
        </p:txBody>
      </p:sp>
      <p:grpSp>
        <p:nvGrpSpPr>
          <p:cNvPr id="100" name="Graphic 21">
            <a:extLst>
              <a:ext uri="{FF2B5EF4-FFF2-40B4-BE49-F238E27FC236}">
                <a16:creationId xmlns:a16="http://schemas.microsoft.com/office/drawing/2014/main" id="{66EF4A0C-63DE-4279-8B0D-169E7DDA2172}"/>
              </a:ext>
            </a:extLst>
          </p:cNvPr>
          <p:cNvGrpSpPr/>
          <p:nvPr/>
        </p:nvGrpSpPr>
        <p:grpSpPr>
          <a:xfrm>
            <a:off x="5606062" y="1727105"/>
            <a:ext cx="1127362" cy="1447364"/>
            <a:chOff x="3425127" y="0"/>
            <a:chExt cx="5341746" cy="6858000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 descr="Keyboard with solid fill">
            <a:extLst>
              <a:ext uri="{FF2B5EF4-FFF2-40B4-BE49-F238E27FC236}">
                <a16:creationId xmlns:a16="http://schemas.microsoft.com/office/drawing/2014/main" id="{288BFF42-13CC-FEDF-FB5E-A8E33DB32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4996" y="4141938"/>
            <a:ext cx="1228111" cy="122811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9E3495-E26A-04E7-8B68-54E275B9AAAD}"/>
              </a:ext>
            </a:extLst>
          </p:cNvPr>
          <p:cNvGrpSpPr/>
          <p:nvPr/>
        </p:nvGrpSpPr>
        <p:grpSpPr>
          <a:xfrm>
            <a:off x="9304996" y="1772086"/>
            <a:ext cx="1900460" cy="1614331"/>
            <a:chOff x="1214584" y="1822973"/>
            <a:chExt cx="1900460" cy="1614331"/>
          </a:xfrm>
        </p:grpSpPr>
        <p:grpSp>
          <p:nvGrpSpPr>
            <p:cNvPr id="23" name="Graphic 14">
              <a:extLst>
                <a:ext uri="{FF2B5EF4-FFF2-40B4-BE49-F238E27FC236}">
                  <a16:creationId xmlns:a16="http://schemas.microsoft.com/office/drawing/2014/main" id="{4D008ECA-4C01-3969-0548-CDF53189A939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F13191F-A8BE-486C-9CB3-635DCA3FEB48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EE9D32B-D8E8-59D1-6E40-21AC95773DE4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E603969-90B2-4821-84BD-4F540D8654E2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5396A2C-31BF-7ACB-A39B-61B1460FC210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0865319-ED90-6A7B-B113-0242C07E2EC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129365F-FE0B-9B1C-E6DB-D10A588875C4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64F1160-F7B1-BFD3-4079-3B0477C7FB2B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FE17B0E-174F-254B-1BE9-6196275F46D6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080AB53-62F2-E3B8-0B4A-4A0F89418535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55C2D20-CAEA-8A4A-B9CE-662C4B9ECCD6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5C7A8B-B808-5C06-979B-4B066E21B9CC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F51FD00-A81A-5490-3971-D194C2D01251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8FDA32-9E89-9D64-64DD-09CFBA01D9F1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70875A8-383D-FD4F-0A8B-8B546D535216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31A01D6-6C37-A469-B6B0-01DFBAB4A3BB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9DCD9DA-4A1A-B99A-02D7-8470D3869E0D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66ECDF77-170E-7445-D89E-FE8B3DC6629C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FA0F1FC7-7229-F238-7D3E-E27AEDE1DD27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5726E7A-0888-6C4B-85CD-3F0907FE1239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4" name="Graphic 13" descr="Email with solid fill">
            <a:extLst>
              <a:ext uri="{FF2B5EF4-FFF2-40B4-BE49-F238E27FC236}">
                <a16:creationId xmlns:a16="http://schemas.microsoft.com/office/drawing/2014/main" id="{62A64342-2DB3-BC6B-AE23-315561C0A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5448" y="4298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A9D6-3120-444F-9EF1-B27831C19448}"/>
              </a:ext>
            </a:extLst>
          </p:cNvPr>
          <p:cNvSpPr txBox="1"/>
          <p:nvPr/>
        </p:nvSpPr>
        <p:spPr>
          <a:xfrm>
            <a:off x="804672" y="3993681"/>
            <a:ext cx="405784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>
                <a:latin typeface="+mj-lt"/>
                <a:ea typeface="+mj-ea"/>
                <a:cs typeface="+mj-cs"/>
              </a:rPr>
              <a:t>GitHub Setup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BBFBF77-0796-1AD6-6E50-BEB21C0B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1" y="553217"/>
            <a:ext cx="5702113" cy="2622971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F13D6DB-0262-2AE1-D74A-742E792F12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5791" r="25791"/>
          <a:stretch/>
        </p:blipFill>
        <p:spPr>
          <a:xfrm>
            <a:off x="7558991" y="3631789"/>
            <a:ext cx="4143400" cy="26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D5531F-4774-4A20-B7E6-16F1AFE93FD0}"/>
              </a:ext>
            </a:extLst>
          </p:cNvPr>
          <p:cNvSpPr txBox="1"/>
          <p:nvPr/>
        </p:nvSpPr>
        <p:spPr>
          <a:xfrm>
            <a:off x="636303" y="2183349"/>
            <a:ext cx="3704961" cy="390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We have developed a keylogging python program which shows the keys pressed on the keyboard in the output screen of the program.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When we are trying to store the stroked keys in a log.txt file, The program is being detected by windows security and being abandoned.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So we are trying to develop a keylogging program which stores the stroked keys in a log.txt file without being detected to windows security.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EE18F-6540-406B-BD7B-288F5381E69D}"/>
              </a:ext>
            </a:extLst>
          </p:cNvPr>
          <p:cNvSpPr txBox="1"/>
          <p:nvPr/>
        </p:nvSpPr>
        <p:spPr>
          <a:xfrm>
            <a:off x="636303" y="1286594"/>
            <a:ext cx="30317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Alpha Testing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227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 V Manohar Karthik</cp:lastModifiedBy>
  <cp:revision>86</cp:revision>
  <dcterms:created xsi:type="dcterms:W3CDTF">2020-01-20T05:08:25Z</dcterms:created>
  <dcterms:modified xsi:type="dcterms:W3CDTF">2022-10-31T13:24:54Z</dcterms:modified>
</cp:coreProperties>
</file>