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96" d="100"/>
          <a:sy n="96" d="100"/>
        </p:scale>
        <p:origin x="6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7187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000" b="1" dirty="0">
                <a:solidFill>
                  <a:srgbClr val="1B558E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Pollen's Profiling: Automated Classification Of Pollen Grains</a:t>
            </a:r>
            <a:endParaRPr lang="en-US" sz="3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6B90B2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CCD64D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1B558E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9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1B558E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Applications and Future Directions</a:t>
            </a:r>
            <a:endParaRPr lang="en-US" sz="2400" dirty="0"/>
          </a:p>
        </p:txBody>
      </p:sp>
      <p:sp>
        <p:nvSpPr>
          <p:cNvPr id="6" name="Text 4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Automated pollen classification enhances palynology, allergy forecasting, and environmental monitoring.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Integration with hyperspectral imaging and AI can further improve accuracy.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Ongoing research aims to create more robust, real-time classification systems.</a:t>
            </a:r>
            <a:endParaRPr lang="en-US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6B90B2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CCD64D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1B558E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10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1B558E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Conclusion</a:t>
            </a:r>
            <a:endParaRPr lang="en-US" sz="2400" dirty="0"/>
          </a:p>
        </p:txBody>
      </p:sp>
      <p:sp>
        <p:nvSpPr>
          <p:cNvPr id="6" name="Text 4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Automated classification of pollen grains offers significant advantages over manual methods in speed and precision.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Continued advancements in imaging and machine learning are expanding its scope and reliability.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This technology holds promise for improving ecological, climatic, and health-related research worldwide.</a:t>
            </a:r>
            <a:endParaRPr 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6B90B2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CCD64D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1B558E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1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1B558E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Introduction to Pollen Profiling</a:t>
            </a:r>
            <a:endParaRPr lang="en-US" sz="2400" dirty="0"/>
          </a:p>
        </p:txBody>
      </p:sp>
      <p:sp>
        <p:nvSpPr>
          <p:cNvPr id="6" name="Text 4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Pollen profiling involves identifying and classifying pollen grains to understand ecological and environmental dynamics.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Automated classification techniques leverage machine learning and image analysis to enhance accuracy and efficiency.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This presentation explores methods, challenges, and applications of automated pollen grain classification.</a:t>
            </a:r>
            <a:endParaRPr 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6B90B2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CCD64D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1B558E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2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1B558E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Importance of Pollen Analysis</a:t>
            </a:r>
            <a:endParaRPr lang="en-US" sz="2400" dirty="0"/>
          </a:p>
        </p:txBody>
      </p:sp>
      <p:sp>
        <p:nvSpPr>
          <p:cNvPr id="6" name="Text 4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Pollen analysis aids in reconstructing past climates and environmental changes.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It is essential for allergy research, biodiversity studies, and forensic investigations.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Accurate classification improves the reliability of pollen-based data in various scientific fields.</a:t>
            </a:r>
            <a:endParaRPr 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6B90B2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CCD64D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1B558E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3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1B558E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Traditional Pollen Identification Methods</a:t>
            </a:r>
            <a:endParaRPr lang="en-US" sz="2400" dirty="0"/>
          </a:p>
        </p:txBody>
      </p:sp>
      <p:sp>
        <p:nvSpPr>
          <p:cNvPr id="6" name="Text 4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Manual microscopy is the conventional approach, requiring extensive expertise.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It is time-consuming and prone to human error and subjective bias.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These limitations have prompted the development of automated, image-based techniques.</a:t>
            </a:r>
            <a:endParaRPr 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6B90B2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CCD64D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1B558E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4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1B558E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Components of Automated Classification Systems</a:t>
            </a:r>
            <a:endParaRPr lang="en-US" sz="2400" dirty="0"/>
          </a:p>
        </p:txBody>
      </p:sp>
      <p:sp>
        <p:nvSpPr>
          <p:cNvPr id="6" name="Text 4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High-resolution imaging captures detailed pollen grain morphology.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Feature extraction algorithms quantify shape, size, and surface textures.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Machine learning classifiers process these features to categorize pollen grains.</a:t>
            </a:r>
            <a:endParaRPr 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6B90B2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CCD64D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1B558E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5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1B558E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Image Acquisition and Preprocessing</a:t>
            </a:r>
            <a:endParaRPr lang="en-US" sz="2400" dirty="0"/>
          </a:p>
        </p:txBody>
      </p:sp>
      <p:sp>
        <p:nvSpPr>
          <p:cNvPr id="6" name="Text 4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Consistent sample preparation ensures clear and comparable images.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Preprocessing involves noise reduction, contrast enhancement, and segmentation.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Proper preprocessing is crucial for accurate feature extraction and classification.</a:t>
            </a:r>
            <a:endParaRPr lang="en-US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6B90B2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CCD64D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1B558E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6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1B558E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Feature Extraction Techniques</a:t>
            </a:r>
            <a:endParaRPr lang="en-US" sz="2400" dirty="0"/>
          </a:p>
        </p:txBody>
      </p:sp>
      <p:sp>
        <p:nvSpPr>
          <p:cNvPr id="6" name="Text 4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Shape descriptors include circularity, aspect ratio, and surface pattern metrics.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Texture analysis captures surface ornamentation and grain surface features.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Color features may be used when pollen grains are stained or naturally pigmented.</a:t>
            </a:r>
            <a:endParaRPr lang="en-US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6B90B2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CCD64D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1B558E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7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1B558E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Machine Learning Algorithms Used</a:t>
            </a:r>
            <a:endParaRPr lang="en-US" sz="2400" dirty="0"/>
          </a:p>
        </p:txBody>
      </p:sp>
      <p:sp>
        <p:nvSpPr>
          <p:cNvPr id="6" name="Text 4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Common classifiers include Support Vector Machines, Random Forests, and Neural Networks.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These algorithms learn from labeled datasets to predict pollen types.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Model performance depends on the quality and diversity of training data.</a:t>
            </a:r>
            <a:endParaRPr lang="en-US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6B90B2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CCD64D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1B558E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8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1B558E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Challenges in Automated Pollen Classification</a:t>
            </a:r>
            <a:endParaRPr lang="en-US" sz="2400" dirty="0"/>
          </a:p>
        </p:txBody>
      </p:sp>
      <p:sp>
        <p:nvSpPr>
          <p:cNvPr id="6" name="Text 4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Variability in pollen grain morphology within and across species complicates classification.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Overlapping features and damaged grains pose identification difficulties.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Developing large, annotated datasets remains a significant hurdle.</a:t>
            </a:r>
            <a:endParaRPr lang="en-US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433</Words>
  <Application>Microsoft Office PowerPoint</Application>
  <PresentationFormat>On-screen Show (16:9)</PresentationFormat>
  <Paragraphs>82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Optima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SlideMake.com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Pollen's Profiling: Automated Classification Of Pollen Grains</dc:title>
  <dc:subject>Pollen's Profiling: Automated Classification Of Pollen Grains</dc:subject>
  <dc:creator>SlideMake.com</dc:creator>
  <cp:lastModifiedBy>Bhavani</cp:lastModifiedBy>
  <cp:revision>2</cp:revision>
  <dcterms:created xsi:type="dcterms:W3CDTF">2025-06-25T11:04:21Z</dcterms:created>
  <dcterms:modified xsi:type="dcterms:W3CDTF">2025-06-25T11:20:58Z</dcterms:modified>
</cp:coreProperties>
</file>