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10/1/2022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10/1/2022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239" y="31828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 smtClean="0"/>
              <a:t>APPLICATION WEBSITE FOR IRCTC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9201" y="11493493"/>
            <a:ext cx="2749984" cy="273149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dirty="0"/>
          </a:p>
        </p:txBody>
      </p:sp>
      <p:pic>
        <p:nvPicPr>
          <p:cNvPr id="1026" name="Picture 2" descr="IRCTC users can now book 12 tickets a month from single ID, know the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09" y="3405853"/>
            <a:ext cx="4670867" cy="2627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 NAVIGATE 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AMAZON WEB APPLICATION AND FIND OUT 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POSITIVE  / PASS AND NEGATIVE / FAIL TEST CASES. 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TO IMPROVE 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APPLICATION PERFORMANCE IN BETTER MANNER.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06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9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NAVIGATE E-TICKET BOOKING APPLICATION FOR IRCTC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5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USERNAME(PHONE.NO OR E-MAIL ID)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APP(IRCTC)</a:t>
            </a:r>
          </a:p>
        </p:txBody>
      </p:sp>
    </p:spTree>
    <p:extLst>
      <p:ext uri="{BB962C8B-B14F-4D97-AF65-F5344CB8AC3E}">
        <p14:creationId xmlns:p14="http://schemas.microsoft.com/office/powerpoint/2010/main" val="2823940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269" y="140369"/>
            <a:ext cx="10018713" cy="1752599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IRCTC LOGIN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3453" y="1556084"/>
            <a:ext cx="3930315" cy="52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8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IRCTC SEACHING PAGE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169" y="2438399"/>
            <a:ext cx="7026442" cy="38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602" y="2667000"/>
            <a:ext cx="555413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255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SCENARIO'S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1.Signup-New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2.Account Activation through 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3.Account Activation through Mobile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4.Forgot Password for Password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5.Plan My Trip Feature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6.Quick Book Feature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7.Link to Book Mumbai Season Ticket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8.My Transactions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Booked History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Ticekt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4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Past date in DATE field should not be accepted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On manually adding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without giving any information, click on the submit 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Special characters other than / should not be accepted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 FROM field, Special characters should not be accepted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FROM field, Number 0-9 should not be accepted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In FROM field, City name should not start with space.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In FROM field, City name should not start with special character.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In FROM field, City name should not start with number.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any of the field is missing its value, then SUBMIT Button should be disabled.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5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911" y="0"/>
            <a:ext cx="10018713" cy="1752599"/>
          </a:xfrm>
        </p:spPr>
        <p:txBody>
          <a:bodyPr/>
          <a:lstStyle/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807737"/>
              </p:ext>
            </p:extLst>
          </p:nvPr>
        </p:nvGraphicFramePr>
        <p:xfrm>
          <a:off x="2130422" y="1282700"/>
          <a:ext cx="8574089" cy="447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535">
                  <a:extLst>
                    <a:ext uri="{9D8B030D-6E8A-4147-A177-3AD203B41FA5}">
                      <a16:colId xmlns:a16="http://schemas.microsoft.com/office/drawing/2014/main" val="4012670401"/>
                    </a:ext>
                  </a:extLst>
                </a:gridCol>
                <a:gridCol w="2389554">
                  <a:extLst>
                    <a:ext uri="{9D8B030D-6E8A-4147-A177-3AD203B41FA5}">
                      <a16:colId xmlns:a16="http://schemas.microsoft.com/office/drawing/2014/main" val="527366793"/>
                    </a:ext>
                  </a:extLst>
                </a:gridCol>
              </a:tblGrid>
              <a:tr h="256606">
                <a:tc>
                  <a:txBody>
                    <a:bodyPr/>
                    <a:lstStyle/>
                    <a:p>
                      <a:r>
                        <a:rPr lang="en-IN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PASS/FAIL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807377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on filling train details like From station, To station, Departure date, list of available trains are displayed.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59590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users can search for trains by name, from-to station for checking their status and timings.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52550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search results have train details, timings and availability.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91745"/>
                  </a:ext>
                </a:extLst>
              </a:tr>
              <a:tr h="366877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the user should see real time train status of availability of seats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547273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that the pricing of different types of seats in a train is displayed to the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653529"/>
                  </a:ext>
                </a:extLst>
              </a:tr>
              <a:tr h="256606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user is able to book one ticket per document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67539"/>
                  </a:ext>
                </a:extLst>
              </a:tr>
              <a:tr h="524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when user tries to cancel the ticket on the day of travelling then he should not get full amount as refund.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53378"/>
                  </a:ext>
                </a:extLst>
              </a:tr>
              <a:tr h="28168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when user should not be able to cancel the ticket after the train has left the station.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1681"/>
                  </a:ext>
                </a:extLst>
              </a:tr>
              <a:tr h="28168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Verify user is getting extra benefit if he has purchased a ticket of AC compartment.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641539"/>
                  </a:ext>
                </a:extLst>
              </a:tr>
              <a:tr h="281680"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 user can get 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</a:t>
                      </a:r>
                      <a:r>
                        <a:rPr lang="en-US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 out getting SMS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5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428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0</TotalTime>
  <Words>271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Parallax</vt:lpstr>
      <vt:lpstr>APPLICATION WEBSITE FOR IRCTC</vt:lpstr>
      <vt:lpstr>AIM:</vt:lpstr>
      <vt:lpstr>REQUIREMENTS</vt:lpstr>
      <vt:lpstr>IRCTC LOGIN PAGE</vt:lpstr>
      <vt:lpstr>IRCTC SEACHING PAGE  </vt:lpstr>
      <vt:lpstr>PAYMENT PAGE</vt:lpstr>
      <vt:lpstr>POSITIVE SCENARIO'S</vt:lpstr>
      <vt:lpstr>Negative test scenario</vt:lpstr>
      <vt:lpstr>Test case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2022-10-01T02:34:39Z</dcterms:created>
  <dcterms:modified xsi:type="dcterms:W3CDTF">2022-10-01T04:09:41Z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