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E8FF73-5B95-41F1-A37C-F13335FEAFB9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CDB060-29F4-4531-8B98-89D305A2A9B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/>
              <a:t>Dropwizard Metrics is a Java library which provides measuring instruments for Java .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The central library for Metrics is metrics-core, which provides some basic functionality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smtClean="0">
                <a:sym typeface="Wingdings" pitchFamily="2" charset="2"/>
              </a:rPr>
              <a:t>A)</a:t>
            </a:r>
            <a:r>
              <a:rPr lang="en-IN" sz="1800" dirty="0" smtClean="0"/>
              <a:t>Metric registries.</a:t>
            </a:r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smtClean="0">
                <a:sym typeface="Wingdings" pitchFamily="2" charset="2"/>
              </a:rPr>
              <a:t>B)</a:t>
            </a:r>
            <a:r>
              <a:rPr lang="en-IN" sz="1800" dirty="0" smtClean="0"/>
              <a:t>The five metric types: </a:t>
            </a:r>
          </a:p>
          <a:p>
            <a:pPr>
              <a:buNone/>
            </a:pPr>
            <a:r>
              <a:rPr lang="en-IN" sz="1800" dirty="0" smtClean="0"/>
              <a:t>     Gauges </a:t>
            </a:r>
          </a:p>
          <a:p>
            <a:pPr>
              <a:buNone/>
            </a:pPr>
            <a:r>
              <a:rPr lang="en-IN" sz="1800" dirty="0" smtClean="0"/>
              <a:t>     Counters </a:t>
            </a:r>
          </a:p>
          <a:p>
            <a:pPr>
              <a:buNone/>
            </a:pPr>
            <a:r>
              <a:rPr lang="en-IN" sz="1800" dirty="0" smtClean="0"/>
              <a:t>     Histograms</a:t>
            </a:r>
          </a:p>
          <a:p>
            <a:pPr>
              <a:buNone/>
            </a:pPr>
            <a:r>
              <a:rPr lang="en-IN" sz="1800" dirty="0" smtClean="0"/>
              <a:t>     Meters </a:t>
            </a:r>
          </a:p>
          <a:p>
            <a:pPr>
              <a:buNone/>
            </a:pPr>
            <a:r>
              <a:rPr lang="en-IN" sz="1800" dirty="0" smtClean="0"/>
              <a:t>     Timers.</a:t>
            </a:r>
          </a:p>
          <a:p>
            <a:pPr>
              <a:buNone/>
            </a:pPr>
            <a:r>
              <a:rPr lang="en-IN" sz="1800" dirty="0" smtClean="0"/>
              <a:t>  </a:t>
            </a:r>
            <a:r>
              <a:rPr lang="en-IN" sz="1800" dirty="0" smtClean="0">
                <a:sym typeface="Wingdings" pitchFamily="2" charset="2"/>
              </a:rPr>
              <a:t>C)</a:t>
            </a:r>
            <a:r>
              <a:rPr lang="en-IN" sz="1800" dirty="0" smtClean="0"/>
              <a:t>Reporting metrics values via JMX, the console, CSV files, and SLF4J loggers.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API 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http</a:t>
            </a:r>
            <a:r>
              <a:rPr lang="en-IN" dirty="0" smtClean="0"/>
              <a:t>://metrics.dropwizard.io/4.0.0/apidocs</a:t>
            </a:r>
            <a:r>
              <a:rPr lang="en-IN" dirty="0" smtClean="0"/>
              <a:t>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References:</a:t>
            </a:r>
          </a:p>
          <a:p>
            <a:pPr>
              <a:buNone/>
            </a:pPr>
            <a:r>
              <a:rPr lang="en-IN" dirty="0" smtClean="0"/>
              <a:t>http://metrics.dropwizard.io/3.1.0/getting-started</a:t>
            </a:r>
            <a:r>
              <a:rPr lang="en-IN" dirty="0" smtClean="0"/>
              <a:t>/</a:t>
            </a:r>
          </a:p>
          <a:p>
            <a:pPr>
              <a:buNone/>
            </a:pPr>
            <a:r>
              <a:rPr lang="en-IN" dirty="0" smtClean="0"/>
              <a:t>http</a:t>
            </a:r>
            <a:r>
              <a:rPr lang="en-IN" dirty="0" smtClean="0"/>
              <a:t>://metrics.dropwizard.io/4.0.0</a:t>
            </a:r>
            <a:r>
              <a:rPr lang="en-IN" dirty="0" smtClean="0"/>
              <a:t>/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Metric Registries</a:t>
            </a:r>
          </a:p>
          <a:p>
            <a:pPr>
              <a:buNone/>
            </a:pPr>
            <a:r>
              <a:rPr lang="en-IN" dirty="0" smtClean="0"/>
              <a:t>	The starting point for Metrics is the </a:t>
            </a:r>
            <a:r>
              <a:rPr lang="en-IN" dirty="0" err="1" smtClean="0"/>
              <a:t>MetricRegistry</a:t>
            </a:r>
            <a:r>
              <a:rPr lang="en-IN" dirty="0" smtClean="0"/>
              <a:t> class, which is a collection of all the metrics for your application (or a subset of your application).</a:t>
            </a:r>
          </a:p>
          <a:p>
            <a:pPr>
              <a:buNone/>
            </a:pPr>
            <a:r>
              <a:rPr lang="en-IN" b="1" dirty="0" smtClean="0"/>
              <a:t>static</a:t>
            </a:r>
            <a:r>
              <a:rPr lang="en-IN" dirty="0" smtClean="0"/>
              <a:t> </a:t>
            </a:r>
            <a:r>
              <a:rPr lang="en-IN" b="1" dirty="0" smtClean="0"/>
              <a:t>final</a:t>
            </a:r>
            <a:r>
              <a:rPr lang="en-IN" dirty="0" smtClean="0"/>
              <a:t> </a:t>
            </a:r>
            <a:r>
              <a:rPr lang="en-IN" dirty="0" err="1" smtClean="0"/>
              <a:t>MetricRegistry</a:t>
            </a:r>
            <a:r>
              <a:rPr lang="en-IN" dirty="0" smtClean="0"/>
              <a:t> metrics </a:t>
            </a:r>
            <a:r>
              <a:rPr lang="en-IN" b="1" dirty="0" smtClean="0"/>
              <a:t>=</a:t>
            </a:r>
            <a:r>
              <a:rPr lang="en-IN" dirty="0" smtClean="0"/>
              <a:t> </a:t>
            </a:r>
            <a:r>
              <a:rPr lang="en-IN" b="1" dirty="0" smtClean="0"/>
              <a:t>new</a:t>
            </a:r>
            <a:r>
              <a:rPr lang="en-IN" dirty="0" smtClean="0"/>
              <a:t> </a:t>
            </a:r>
            <a:r>
              <a:rPr lang="en-IN" dirty="0" err="1" smtClean="0"/>
              <a:t>MetricRegistry</a:t>
            </a:r>
            <a:r>
              <a:rPr lang="en-IN" b="1" dirty="0" smtClean="0"/>
              <a:t>();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Meters:</a:t>
            </a:r>
          </a:p>
          <a:p>
            <a:r>
              <a:rPr lang="en-IN" dirty="0" smtClean="0"/>
              <a:t>A meter measures the </a:t>
            </a:r>
            <a:r>
              <a:rPr lang="en-IN" i="1" dirty="0" smtClean="0"/>
              <a:t>rate</a:t>
            </a:r>
            <a:r>
              <a:rPr lang="en-IN" dirty="0" smtClean="0"/>
              <a:t> at which a set of events occur:</a:t>
            </a:r>
          </a:p>
          <a:p>
            <a:r>
              <a:rPr lang="en-IN" dirty="0" smtClean="0"/>
              <a:t>Mean rate: The </a:t>
            </a:r>
            <a:r>
              <a:rPr lang="en-IN" i="1" dirty="0" smtClean="0"/>
              <a:t>mean</a:t>
            </a:r>
            <a:r>
              <a:rPr lang="en-IN" dirty="0" smtClean="0"/>
              <a:t> rate is the average rate of events</a:t>
            </a:r>
          </a:p>
          <a:p>
            <a:r>
              <a:rPr lang="en-IN" dirty="0" smtClean="0"/>
              <a:t>In addition to the mean rate, meters also track 1-, 5-, and 15-minute moving </a:t>
            </a:r>
            <a:r>
              <a:rPr lang="en-IN" dirty="0" smtClean="0"/>
              <a:t> averages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Reporters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dirty="0" smtClean="0"/>
              <a:t>Reporters are the way that your application exports all the measurements being made by its metrics. </a:t>
            </a:r>
          </a:p>
          <a:p>
            <a:endParaRPr lang="en-IN" dirty="0" smtClean="0"/>
          </a:p>
          <a:p>
            <a:r>
              <a:rPr lang="en-IN" dirty="0" smtClean="0"/>
              <a:t>metrics-core comes with four ways of exporting your metrics: JMX, console, SLF4J, and CSV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Console Reporter</a:t>
            </a:r>
          </a:p>
          <a:p>
            <a:r>
              <a:rPr lang="en-IN" dirty="0" smtClean="0"/>
              <a:t>A Console Reporter is exactly what it sounds like - report to the console. This reporter will print every second.</a:t>
            </a:r>
          </a:p>
          <a:p>
            <a:r>
              <a:rPr lang="en-IN" dirty="0" err="1" smtClean="0"/>
              <a:t>ConsoleReporter</a:t>
            </a:r>
            <a:r>
              <a:rPr lang="en-IN" dirty="0" smtClean="0"/>
              <a:t> reporter </a:t>
            </a:r>
            <a:r>
              <a:rPr lang="en-IN" b="1" dirty="0" smtClean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ConsoleReporter</a:t>
            </a:r>
            <a:r>
              <a:rPr lang="en-IN" b="1" dirty="0" err="1" smtClean="0"/>
              <a:t>.</a:t>
            </a:r>
            <a:r>
              <a:rPr lang="en-IN" dirty="0" err="1" smtClean="0"/>
              <a:t>forRegistry</a:t>
            </a:r>
            <a:r>
              <a:rPr lang="en-IN" b="1" dirty="0" smtClean="0"/>
              <a:t>(</a:t>
            </a:r>
            <a:r>
              <a:rPr lang="en-IN" dirty="0" smtClean="0"/>
              <a:t>metrics</a:t>
            </a:r>
            <a:r>
              <a:rPr lang="en-IN" b="1" dirty="0" smtClean="0"/>
              <a:t>)</a:t>
            </a:r>
            <a:r>
              <a:rPr lang="en-IN" dirty="0" smtClean="0"/>
              <a:t> </a:t>
            </a:r>
            <a:r>
              <a:rPr lang="en-IN" b="1" dirty="0" smtClean="0"/>
              <a:t>.</a:t>
            </a:r>
            <a:r>
              <a:rPr lang="en-IN" dirty="0" err="1" smtClean="0"/>
              <a:t>convertRatesTo</a:t>
            </a:r>
            <a:r>
              <a:rPr lang="en-IN" b="1" dirty="0" smtClean="0"/>
              <a:t>(</a:t>
            </a:r>
            <a:r>
              <a:rPr lang="en-IN" dirty="0" err="1" smtClean="0"/>
              <a:t>TimeUnit</a:t>
            </a:r>
            <a:r>
              <a:rPr lang="en-IN" b="1" dirty="0" err="1" smtClean="0"/>
              <a:t>.</a:t>
            </a:r>
            <a:r>
              <a:rPr lang="en-IN" dirty="0" err="1" smtClean="0"/>
              <a:t>SECONDS</a:t>
            </a:r>
            <a:r>
              <a:rPr lang="en-IN" b="1" dirty="0" smtClean="0"/>
              <a:t>)</a:t>
            </a:r>
            <a:r>
              <a:rPr lang="en-IN" dirty="0" smtClean="0"/>
              <a:t> </a:t>
            </a:r>
            <a:r>
              <a:rPr lang="en-IN" b="1" dirty="0" smtClean="0"/>
              <a:t>.</a:t>
            </a:r>
            <a:r>
              <a:rPr lang="en-IN" dirty="0" err="1" smtClean="0"/>
              <a:t>convertDurationsTo</a:t>
            </a:r>
            <a:r>
              <a:rPr lang="en-IN" b="1" dirty="0" smtClean="0"/>
              <a:t>(</a:t>
            </a:r>
            <a:r>
              <a:rPr lang="en-IN" dirty="0" err="1" smtClean="0"/>
              <a:t>TimeUnit</a:t>
            </a:r>
            <a:r>
              <a:rPr lang="en-IN" b="1" dirty="0" err="1" smtClean="0"/>
              <a:t>.</a:t>
            </a:r>
            <a:r>
              <a:rPr lang="en-IN" dirty="0" err="1" smtClean="0"/>
              <a:t>MILLISECONDS</a:t>
            </a:r>
            <a:r>
              <a:rPr lang="en-IN" b="1" dirty="0" smtClean="0"/>
              <a:t>)</a:t>
            </a:r>
            <a:r>
              <a:rPr lang="en-IN" dirty="0" smtClean="0"/>
              <a:t> </a:t>
            </a:r>
            <a:r>
              <a:rPr lang="en-IN" b="1" dirty="0" smtClean="0"/>
              <a:t>.</a:t>
            </a:r>
            <a:r>
              <a:rPr lang="en-IN" dirty="0" smtClean="0"/>
              <a:t>build</a:t>
            </a:r>
            <a:r>
              <a:rPr lang="en-IN" b="1" dirty="0" smtClean="0"/>
              <a:t>();</a:t>
            </a:r>
            <a:r>
              <a:rPr lang="en-IN" dirty="0" smtClean="0"/>
              <a:t> </a:t>
            </a:r>
            <a:r>
              <a:rPr lang="en-IN" dirty="0" err="1" smtClean="0"/>
              <a:t>reporter</a:t>
            </a:r>
            <a:r>
              <a:rPr lang="en-IN" b="1" dirty="0" err="1" smtClean="0"/>
              <a:t>.</a:t>
            </a:r>
            <a:r>
              <a:rPr lang="en-IN" dirty="0" err="1" smtClean="0"/>
              <a:t>start</a:t>
            </a:r>
            <a:r>
              <a:rPr lang="en-IN" b="1" dirty="0" smtClean="0"/>
              <a:t>(</a:t>
            </a:r>
            <a:r>
              <a:rPr lang="en-IN" dirty="0" smtClean="0"/>
              <a:t>1</a:t>
            </a:r>
            <a:r>
              <a:rPr lang="en-IN" b="1" dirty="0" smtClean="0"/>
              <a:t>,</a:t>
            </a:r>
            <a:r>
              <a:rPr lang="en-IN" dirty="0" smtClean="0"/>
              <a:t> </a:t>
            </a:r>
            <a:r>
              <a:rPr lang="en-IN" dirty="0" err="1" smtClean="0"/>
              <a:t>TimeUnit</a:t>
            </a:r>
            <a:r>
              <a:rPr lang="en-IN" b="1" dirty="0" err="1" smtClean="0"/>
              <a:t>.</a:t>
            </a:r>
            <a:r>
              <a:rPr lang="en-IN" dirty="0" err="1" smtClean="0"/>
              <a:t>SECONDS</a:t>
            </a:r>
            <a:r>
              <a:rPr lang="en-IN" b="1" dirty="0" smtClean="0"/>
              <a:t>);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Reporting Via JMX</a:t>
            </a:r>
          </a:p>
          <a:p>
            <a:pPr>
              <a:buNone/>
            </a:pPr>
            <a:r>
              <a:rPr lang="en-IN" dirty="0" smtClean="0"/>
              <a:t>To report metrics via JMX: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  final</a:t>
            </a:r>
            <a:r>
              <a:rPr lang="en-IN" dirty="0" smtClean="0"/>
              <a:t> </a:t>
            </a:r>
            <a:r>
              <a:rPr lang="en-IN" dirty="0" err="1" smtClean="0"/>
              <a:t>JmxReporter</a:t>
            </a:r>
            <a:r>
              <a:rPr lang="en-IN" dirty="0" smtClean="0"/>
              <a:t> reporter </a:t>
            </a:r>
            <a:r>
              <a:rPr lang="en-IN" b="1" dirty="0" smtClean="0"/>
              <a:t>=</a:t>
            </a:r>
            <a:r>
              <a:rPr lang="en-IN" dirty="0" smtClean="0"/>
              <a:t> </a:t>
            </a:r>
            <a:r>
              <a:rPr lang="en-IN" dirty="0" smtClean="0"/>
              <a:t>	</a:t>
            </a:r>
            <a:r>
              <a:rPr lang="en-IN" dirty="0" err="1" smtClean="0"/>
              <a:t>JmxReporter</a:t>
            </a:r>
            <a:r>
              <a:rPr lang="en-IN" b="1" dirty="0" err="1" smtClean="0"/>
              <a:t>.</a:t>
            </a:r>
            <a:r>
              <a:rPr lang="en-IN" dirty="0" err="1" smtClean="0"/>
              <a:t>forRegistry</a:t>
            </a:r>
            <a:r>
              <a:rPr lang="en-IN" b="1" dirty="0" smtClean="0"/>
              <a:t>(</a:t>
            </a:r>
            <a:r>
              <a:rPr lang="en-IN" dirty="0" smtClean="0"/>
              <a:t>registry</a:t>
            </a:r>
            <a:r>
              <a:rPr lang="en-IN" b="1" dirty="0" smtClean="0"/>
              <a:t>).</a:t>
            </a:r>
            <a:r>
              <a:rPr lang="en-IN" dirty="0" smtClean="0"/>
              <a:t>build</a:t>
            </a:r>
            <a:r>
              <a:rPr lang="en-IN" b="1" dirty="0" smtClean="0"/>
              <a:t>();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reporter</a:t>
            </a:r>
            <a:r>
              <a:rPr lang="en-IN" b="1" dirty="0" err="1" smtClean="0"/>
              <a:t>.</a:t>
            </a:r>
            <a:r>
              <a:rPr lang="en-IN" dirty="0" err="1" smtClean="0"/>
              <a:t>start</a:t>
            </a:r>
            <a:r>
              <a:rPr lang="en-IN" b="1" dirty="0" smtClean="0"/>
              <a:t>();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	Once the reporter is started, all of the metrics in the registry will become visible via </a:t>
            </a:r>
            <a:r>
              <a:rPr lang="en-IN" b="1" dirty="0" err="1" smtClean="0"/>
              <a:t>JConsole</a:t>
            </a:r>
            <a:r>
              <a:rPr lang="en-IN" dirty="0" smtClean="0"/>
              <a:t> or </a:t>
            </a:r>
            <a:r>
              <a:rPr lang="en-IN" b="1" dirty="0" smtClean="0"/>
              <a:t>VisualVM</a:t>
            </a:r>
            <a:r>
              <a:rPr lang="en-IN" dirty="0" smtClean="0"/>
              <a:t>  or </a:t>
            </a:r>
            <a:r>
              <a:rPr lang="en-IN" b="1" dirty="0" smtClean="0"/>
              <a:t>JMC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   Setting Up Maven</a:t>
            </a:r>
          </a:p>
          <a:p>
            <a:pPr>
              <a:buNone/>
            </a:pPr>
            <a:r>
              <a:rPr lang="en-IN" dirty="0" smtClean="0"/>
              <a:t>   You need the metrics-core library as a dependency:</a:t>
            </a:r>
          </a:p>
          <a:p>
            <a:pPr>
              <a:buNone/>
            </a:pPr>
            <a:r>
              <a:rPr lang="en-IN" dirty="0" smtClean="0"/>
              <a:t>    &lt;dependencies&gt; </a:t>
            </a:r>
          </a:p>
          <a:p>
            <a:pPr>
              <a:buNone/>
            </a:pPr>
            <a:r>
              <a:rPr lang="en-IN" dirty="0" smtClean="0"/>
              <a:t>     &lt;dependency&gt; </a:t>
            </a:r>
          </a:p>
          <a:p>
            <a:pPr>
              <a:buNone/>
            </a:pPr>
            <a:r>
              <a:rPr lang="en-IN" dirty="0" smtClean="0"/>
              <a:t>      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io.dropwizard.metrics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	&lt;</a:t>
            </a:r>
            <a:r>
              <a:rPr lang="en-IN" dirty="0" err="1" smtClean="0"/>
              <a:t>artifactId</a:t>
            </a:r>
            <a:r>
              <a:rPr lang="en-IN" dirty="0" smtClean="0"/>
              <a:t>&gt;metrics-core&lt;/</a:t>
            </a:r>
            <a:r>
              <a:rPr lang="en-IN" dirty="0" err="1" smtClean="0"/>
              <a:t>artifactId</a:t>
            </a:r>
            <a:r>
              <a:rPr lang="en-IN" dirty="0" smtClean="0"/>
              <a:t>&gt; </a:t>
            </a:r>
          </a:p>
          <a:p>
            <a:pPr>
              <a:buNone/>
            </a:pPr>
            <a:r>
              <a:rPr lang="en-IN" dirty="0" smtClean="0"/>
              <a:t>	&lt;version&gt;3.1.0&lt;/version&gt; </a:t>
            </a:r>
          </a:p>
          <a:p>
            <a:pPr>
              <a:buNone/>
            </a:pPr>
            <a:r>
              <a:rPr lang="en-IN" dirty="0" smtClean="0"/>
              <a:t>      &lt;/dependency&gt; </a:t>
            </a:r>
          </a:p>
          <a:p>
            <a:pPr>
              <a:buNone/>
            </a:pPr>
            <a:r>
              <a:rPr lang="en-IN" dirty="0" smtClean="0"/>
              <a:t>&lt;/dependencies&gt;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DROPWIZARD  METRICS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 Setting Up Maven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For  enabling  reporting to </a:t>
            </a:r>
            <a:r>
              <a:rPr lang="en-IN" b="1" dirty="0" err="1" smtClean="0"/>
              <a:t>jmx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&lt;dependencies&gt; </a:t>
            </a:r>
          </a:p>
          <a:p>
            <a:pPr>
              <a:buNone/>
            </a:pPr>
            <a:r>
              <a:rPr lang="en-IN" dirty="0" smtClean="0"/>
              <a:t>&lt;dependency&gt;</a:t>
            </a:r>
          </a:p>
          <a:p>
            <a:pPr>
              <a:buNone/>
            </a:pPr>
            <a:r>
              <a:rPr lang="en-IN" dirty="0" smtClean="0"/>
              <a:t> &lt;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  <a:r>
              <a:rPr lang="en-IN" dirty="0" err="1" smtClean="0"/>
              <a:t>io.dropwizard.metrics</a:t>
            </a:r>
            <a:r>
              <a:rPr lang="en-IN" dirty="0" smtClean="0"/>
              <a:t>&lt;/</a:t>
            </a:r>
            <a:r>
              <a:rPr lang="en-IN" dirty="0" err="1" smtClean="0"/>
              <a:t>groupId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&lt;</a:t>
            </a:r>
            <a:r>
              <a:rPr lang="en-IN" dirty="0" err="1" smtClean="0"/>
              <a:t>artifactId</a:t>
            </a:r>
            <a:r>
              <a:rPr lang="en-IN" dirty="0" smtClean="0"/>
              <a:t>&gt;metrics-</a:t>
            </a:r>
            <a:r>
              <a:rPr lang="en-IN" u="sng" dirty="0" err="1" smtClean="0"/>
              <a:t>jmx</a:t>
            </a:r>
            <a:r>
              <a:rPr lang="en-IN" u="sng" dirty="0" smtClean="0"/>
              <a:t>&lt;/</a:t>
            </a:r>
            <a:r>
              <a:rPr lang="en-IN" u="sng" dirty="0" err="1" smtClean="0"/>
              <a:t>artifactId</a:t>
            </a:r>
            <a:r>
              <a:rPr lang="en-IN" u="sng" dirty="0" smtClean="0"/>
              <a:t>&gt;</a:t>
            </a:r>
          </a:p>
          <a:p>
            <a:pPr>
              <a:buNone/>
            </a:pPr>
            <a:r>
              <a:rPr lang="en-IN" dirty="0" smtClean="0"/>
              <a:t> &lt;version&gt;4.0.0&lt;/version&gt;</a:t>
            </a:r>
          </a:p>
          <a:p>
            <a:pPr>
              <a:buNone/>
            </a:pPr>
            <a:r>
              <a:rPr lang="en-IN" dirty="0" smtClean="0"/>
              <a:t> &lt;/dependency&gt;</a:t>
            </a:r>
          </a:p>
          <a:p>
            <a:pPr>
              <a:buNone/>
            </a:pPr>
            <a:r>
              <a:rPr lang="en-IN" dirty="0" smtClean="0"/>
              <a:t> &lt;dependencies&gt;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</TotalTime>
  <Words>179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DROPWIZARD  METRICS</vt:lpstr>
      <vt:lpstr>DROPWIZARD  METRICS</vt:lpstr>
      <vt:lpstr>DROPWIZARD  METRICS</vt:lpstr>
      <vt:lpstr>DROPWIZARD  METRICS</vt:lpstr>
      <vt:lpstr>DROPWIZARD  METRICS</vt:lpstr>
      <vt:lpstr>DROPWIZARD  METRICS</vt:lpstr>
      <vt:lpstr>DROPWIZARD  METRICS</vt:lpstr>
      <vt:lpstr>DROPWIZARD  METRICS</vt:lpstr>
      <vt:lpstr>DROPWIZARD  METRICS</vt:lpstr>
      <vt:lpstr>DROPWIZARD  METRICS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DROPWIZARD  METRICS</dc:title>
  <dc:creator>Manohar.s</dc:creator>
  <cp:lastModifiedBy>Manohar.s</cp:lastModifiedBy>
  <cp:revision>4</cp:revision>
  <dcterms:created xsi:type="dcterms:W3CDTF">2018-01-21T14:06:13Z</dcterms:created>
  <dcterms:modified xsi:type="dcterms:W3CDTF">2018-01-21T16:41:03Z</dcterms:modified>
</cp:coreProperties>
</file>