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2/2/2018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based SMS based spam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Manohar</a:t>
            </a:r>
          </a:p>
          <a:p>
            <a:r>
              <a:rPr lang="en-US" dirty="0"/>
              <a:t>Shashank</a:t>
            </a:r>
          </a:p>
          <a:p>
            <a:r>
              <a:rPr lang="en-US" dirty="0"/>
              <a:t>Pooja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 can get dataset from internet or we can create our own dataset.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Online source - https://www.kaggle.com/uciml/sms-  spam-collection-dataset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 can create our own dataset by collecting SMSs of our friends.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 have to preprocess text for good performance of model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Text preprocessing include removal ‘stopwords’ like the , of, ……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This step also include stemming of words. like given ,gave and give to give.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Change all emojis to ‘&lt;emoji&gt;’.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 can use bag of words. Here, we count number of times a word repeated.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 may use recurrent neural networks for better modelling.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Bayesian classifiers gave betters results than SVMs.[1]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 can use two – level stacked classifier structure.</a:t>
            </a:r>
          </a:p>
          <a:p>
            <a:pPr marL="1035050" lvl="1" indent="-342900"/>
            <a:r>
              <a:rPr lang="en-US" dirty="0"/>
              <a:t>Bayes classifier on bayes classifier</a:t>
            </a:r>
          </a:p>
          <a:p>
            <a:pPr marL="1035050" lvl="1" indent="-342900"/>
            <a:r>
              <a:rPr lang="en-US" dirty="0"/>
              <a:t>SVM classifier on bayes classifier[2]</a:t>
            </a:r>
          </a:p>
          <a:p>
            <a:pPr marL="10350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466B-BE6A-4B6B-A05A-B966A39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A560-1B45-40C2-B999-DB887312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dirty="0"/>
              <a:t>Split dataset to train and test datasets. So , that we can check accuracy of our model by using test dataset.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dirty="0"/>
              <a:t>We can validate results using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61618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065-E141-4D5E-8D62-293FA213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887C-0BC7-4074-8591-177A0A01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[1].</a:t>
            </a:r>
            <a:r>
              <a:rPr lang="en-IN" sz="2400" dirty="0">
                <a:solidFill>
                  <a:srgbClr val="010101"/>
                </a:solidFill>
                <a:latin typeface="Tahoma" panose="020B0604030504040204" pitchFamily="34" charset="0"/>
              </a:rPr>
              <a:t> Spam Detection Using Text Clustering by Minoru Sasaki</a:t>
            </a:r>
          </a:p>
          <a:p>
            <a:endParaRPr lang="en-IN" sz="2400" dirty="0">
              <a:solidFill>
                <a:srgbClr val="010101"/>
              </a:solidFill>
              <a:latin typeface="Tahoma" panose="020B0604030504040204" pitchFamily="34" charset="0"/>
            </a:endParaRPr>
          </a:p>
          <a:p>
            <a:r>
              <a:rPr lang="en-IN" sz="2400" dirty="0">
                <a:solidFill>
                  <a:srgbClr val="010101"/>
                </a:solidFill>
                <a:latin typeface="Tahoma" panose="020B0604030504040204" pitchFamily="34" charset="0"/>
              </a:rPr>
              <a:t>[2].</a:t>
            </a:r>
            <a:r>
              <a:rPr lang="en-IN" dirty="0"/>
              <a:t> Evaluating the efficacy of android applications by </a:t>
            </a:r>
            <a:r>
              <a:rPr lang="en-IN" dirty="0" err="1"/>
              <a:t>Akshay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7965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357</TotalTime>
  <Words>225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Wingdings</vt:lpstr>
      <vt:lpstr>Sales training presentation</vt:lpstr>
      <vt:lpstr>Content based SMS based spam detection</vt:lpstr>
      <vt:lpstr>Data Collection</vt:lpstr>
      <vt:lpstr>Text preprocessing</vt:lpstr>
      <vt:lpstr>Natural language processing</vt:lpstr>
      <vt:lpstr>Machine Learning Algorithms</vt:lpstr>
      <vt:lpstr>Accuracy checking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SMS based spam detection</dc:title>
  <dc:creator>Manohar Chokkapu</dc:creator>
  <cp:lastModifiedBy>Manohar Chokkapu</cp:lastModifiedBy>
  <cp:revision>7</cp:revision>
  <dcterms:created xsi:type="dcterms:W3CDTF">2018-02-02T05:25:56Z</dcterms:created>
  <dcterms:modified xsi:type="dcterms:W3CDTF">2018-02-02T12:18:20Z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