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C0280-6627-4438-8E22-DAB5893602C6}" v="372" dt="2022-02-15T17:41:5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ANDE" userId="S::mande@nbhealthtech.com::d1a0f57b-5c9d-4cc1-ab8e-710d1dda1dec" providerId="AD" clId="Web-{729C0280-6627-4438-8E22-DAB5893602C6}"/>
    <pc:docChg chg="addSld delSld modSld addMainMaster delMainMaster">
      <pc:chgData name="MANOHAR ANDE" userId="S::mande@nbhealthtech.com::d1a0f57b-5c9d-4cc1-ab8e-710d1dda1dec" providerId="AD" clId="Web-{729C0280-6627-4438-8E22-DAB5893602C6}" dt="2022-02-15T17:41:56.578" v="363" actId="1076"/>
      <pc:docMkLst>
        <pc:docMk/>
      </pc:docMkLst>
      <pc:sldChg chg="delSp modSp mod modClrScheme chgLayout">
        <pc:chgData name="MANOHAR ANDE" userId="S::mande@nbhealthtech.com::d1a0f57b-5c9d-4cc1-ab8e-710d1dda1dec" providerId="AD" clId="Web-{729C0280-6627-4438-8E22-DAB5893602C6}" dt="2022-02-15T17:36:08.291" v="343" actId="20577"/>
        <pc:sldMkLst>
          <pc:docMk/>
          <pc:sldMk cId="109857222" sldId="256"/>
        </pc:sldMkLst>
        <pc:spChg chg="del mod ord">
          <ac:chgData name="MANOHAR ANDE" userId="S::mande@nbhealthtech.com::d1a0f57b-5c9d-4cc1-ab8e-710d1dda1dec" providerId="AD" clId="Web-{729C0280-6627-4438-8E22-DAB5893602C6}" dt="2022-02-15T15:53:04.563" v="1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OHAR ANDE" userId="S::mande@nbhealthtech.com::d1a0f57b-5c9d-4cc1-ab8e-710d1dda1dec" providerId="AD" clId="Web-{729C0280-6627-4438-8E22-DAB5893602C6}" dt="2022-02-15T17:36:08.291" v="34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NOHAR ANDE" userId="S::mande@nbhealthtech.com::d1a0f57b-5c9d-4cc1-ab8e-710d1dda1dec" providerId="AD" clId="Web-{729C0280-6627-4438-8E22-DAB5893602C6}" dt="2022-02-15T17:36:29.260" v="346" actId="20577"/>
        <pc:sldMkLst>
          <pc:docMk/>
          <pc:sldMk cId="1721459844" sldId="257"/>
        </pc:sldMkLst>
        <pc:spChg chg="mod">
          <ac:chgData name="MANOHAR ANDE" userId="S::mande@nbhealthtech.com::d1a0f57b-5c9d-4cc1-ab8e-710d1dda1dec" providerId="AD" clId="Web-{729C0280-6627-4438-8E22-DAB5893602C6}" dt="2022-02-15T17:36:29.260" v="346" actId="20577"/>
          <ac:spMkLst>
            <pc:docMk/>
            <pc:sldMk cId="1721459844" sldId="257"/>
            <ac:spMk id="2" creationId="{1E41FC46-95A2-4B99-9543-7335BCCFF0D5}"/>
          </ac:spMkLst>
        </pc:spChg>
        <pc:spChg chg="mod">
          <ac:chgData name="MANOHAR ANDE" userId="S::mande@nbhealthtech.com::d1a0f57b-5c9d-4cc1-ab8e-710d1dda1dec" providerId="AD" clId="Web-{729C0280-6627-4438-8E22-DAB5893602C6}" dt="2022-02-15T17:36:20.948" v="345" actId="14100"/>
          <ac:spMkLst>
            <pc:docMk/>
            <pc:sldMk cId="1721459844" sldId="257"/>
            <ac:spMk id="3" creationId="{94F961F6-8832-435A-A2B8-E32EC0DA108D}"/>
          </ac:spMkLst>
        </pc:spChg>
      </pc:sldChg>
      <pc:sldChg chg="addSp delSp modSp new del">
        <pc:chgData name="MANOHAR ANDE" userId="S::mande@nbhealthtech.com::d1a0f57b-5c9d-4cc1-ab8e-710d1dda1dec" providerId="AD" clId="Web-{729C0280-6627-4438-8E22-DAB5893602C6}" dt="2022-02-15T17:06:07.806" v="151"/>
        <pc:sldMkLst>
          <pc:docMk/>
          <pc:sldMk cId="1690197996" sldId="258"/>
        </pc:sldMkLst>
        <pc:spChg chg="del mod">
          <ac:chgData name="MANOHAR ANDE" userId="S::mande@nbhealthtech.com::d1a0f57b-5c9d-4cc1-ab8e-710d1dda1dec" providerId="AD" clId="Web-{729C0280-6627-4438-8E22-DAB5893602C6}" dt="2022-02-15T17:05:47.978" v="146"/>
          <ac:spMkLst>
            <pc:docMk/>
            <pc:sldMk cId="1690197996" sldId="258"/>
            <ac:spMk id="2" creationId="{0428B510-BE43-4E59-9511-67B7C1AFDF9E}"/>
          </ac:spMkLst>
        </pc:spChg>
        <pc:spChg chg="del mod">
          <ac:chgData name="MANOHAR ANDE" userId="S::mande@nbhealthtech.com::d1a0f57b-5c9d-4cc1-ab8e-710d1dda1dec" providerId="AD" clId="Web-{729C0280-6627-4438-8E22-DAB5893602C6}" dt="2022-02-15T17:05:31.665" v="136"/>
          <ac:spMkLst>
            <pc:docMk/>
            <pc:sldMk cId="1690197996" sldId="258"/>
            <ac:spMk id="3" creationId="{9B0B53EE-7ADD-4B08-B1AF-024767B3A370}"/>
          </ac:spMkLst>
        </pc:spChg>
        <pc:spChg chg="add">
          <ac:chgData name="MANOHAR ANDE" userId="S::mande@nbhealthtech.com::d1a0f57b-5c9d-4cc1-ab8e-710d1dda1dec" providerId="AD" clId="Web-{729C0280-6627-4438-8E22-DAB5893602C6}" dt="2022-02-15T17:05:49.368" v="147"/>
          <ac:spMkLst>
            <pc:docMk/>
            <pc:sldMk cId="1690197996" sldId="258"/>
            <ac:spMk id="4" creationId="{DE45CC0B-E8CA-4692-976F-578E686D6C00}"/>
          </ac:spMkLst>
        </pc:spChg>
        <pc:spChg chg="add mod">
          <ac:chgData name="MANOHAR ANDE" userId="S::mande@nbhealthtech.com::d1a0f57b-5c9d-4cc1-ab8e-710d1dda1dec" providerId="AD" clId="Web-{729C0280-6627-4438-8E22-DAB5893602C6}" dt="2022-02-15T17:05:59.431" v="150" actId="14100"/>
          <ac:spMkLst>
            <pc:docMk/>
            <pc:sldMk cId="1690197996" sldId="258"/>
            <ac:spMk id="5" creationId="{9BD8ECB6-B0CB-49A5-87F5-DDAC6B3FA50E}"/>
          </ac:spMkLst>
        </pc:spChg>
      </pc:sldChg>
      <pc:sldChg chg="delSp modSp new">
        <pc:chgData name="MANOHAR ANDE" userId="S::mande@nbhealthtech.com::d1a0f57b-5c9d-4cc1-ab8e-710d1dda1dec" providerId="AD" clId="Web-{729C0280-6627-4438-8E22-DAB5893602C6}" dt="2022-02-15T17:37:02.886" v="350" actId="14100"/>
        <pc:sldMkLst>
          <pc:docMk/>
          <pc:sldMk cId="3811451903" sldId="258"/>
        </pc:sldMkLst>
        <pc:spChg chg="del">
          <ac:chgData name="MANOHAR ANDE" userId="S::mande@nbhealthtech.com::d1a0f57b-5c9d-4cc1-ab8e-710d1dda1dec" providerId="AD" clId="Web-{729C0280-6627-4438-8E22-DAB5893602C6}" dt="2022-02-15T17:06:17.306" v="153"/>
          <ac:spMkLst>
            <pc:docMk/>
            <pc:sldMk cId="3811451903" sldId="258"/>
            <ac:spMk id="2" creationId="{23E62001-C3C8-4566-A75E-090954282A99}"/>
          </ac:spMkLst>
        </pc:spChg>
        <pc:spChg chg="mod">
          <ac:chgData name="MANOHAR ANDE" userId="S::mande@nbhealthtech.com::d1a0f57b-5c9d-4cc1-ab8e-710d1dda1dec" providerId="AD" clId="Web-{729C0280-6627-4438-8E22-DAB5893602C6}" dt="2022-02-15T17:37:02.886" v="350" actId="14100"/>
          <ac:spMkLst>
            <pc:docMk/>
            <pc:sldMk cId="3811451903" sldId="258"/>
            <ac:spMk id="3" creationId="{F4681477-EA90-4872-AF7A-BDF1A54D38C0}"/>
          </ac:spMkLst>
        </pc:spChg>
      </pc:sldChg>
      <pc:sldChg chg="addSp delSp modSp new">
        <pc:chgData name="MANOHAR ANDE" userId="S::mande@nbhealthtech.com::d1a0f57b-5c9d-4cc1-ab8e-710d1dda1dec" providerId="AD" clId="Web-{729C0280-6627-4438-8E22-DAB5893602C6}" dt="2022-02-15T17:41:56.578" v="363" actId="1076"/>
        <pc:sldMkLst>
          <pc:docMk/>
          <pc:sldMk cId="2598317942" sldId="259"/>
        </pc:sldMkLst>
        <pc:spChg chg="add del mod">
          <ac:chgData name="MANOHAR ANDE" userId="S::mande@nbhealthtech.com::d1a0f57b-5c9d-4cc1-ab8e-710d1dda1dec" providerId="AD" clId="Web-{729C0280-6627-4438-8E22-DAB5893602C6}" dt="2022-02-15T17:19:44.383" v="293" actId="20577"/>
          <ac:spMkLst>
            <pc:docMk/>
            <pc:sldMk cId="2598317942" sldId="259"/>
            <ac:spMk id="2" creationId="{D4DA58F3-3D60-4D43-B95B-631AA0941C6E}"/>
          </ac:spMkLst>
        </pc:spChg>
        <pc:spChg chg="del mod">
          <ac:chgData name="MANOHAR ANDE" userId="S::mande@nbhealthtech.com::d1a0f57b-5c9d-4cc1-ab8e-710d1dda1dec" providerId="AD" clId="Web-{729C0280-6627-4438-8E22-DAB5893602C6}" dt="2022-02-15T17:19:49.695" v="294"/>
          <ac:spMkLst>
            <pc:docMk/>
            <pc:sldMk cId="2598317942" sldId="259"/>
            <ac:spMk id="3" creationId="{0979636A-4923-4E89-8E89-3522568F7833}"/>
          </ac:spMkLst>
        </pc:spChg>
        <pc:picChg chg="add del mod">
          <ac:chgData name="MANOHAR ANDE" userId="S::mande@nbhealthtech.com::d1a0f57b-5c9d-4cc1-ab8e-710d1dda1dec" providerId="AD" clId="Web-{729C0280-6627-4438-8E22-DAB5893602C6}" dt="2022-02-15T17:32:42.319" v="300"/>
          <ac:picMkLst>
            <pc:docMk/>
            <pc:sldMk cId="2598317942" sldId="259"/>
            <ac:picMk id="4" creationId="{8ABC5F9E-EE52-4970-B6FC-3C436FEB31A8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40:30.733" v="358" actId="14100"/>
          <ac:picMkLst>
            <pc:docMk/>
            <pc:sldMk cId="2598317942" sldId="259"/>
            <ac:picMk id="5" creationId="{FA5F2CC8-E231-4787-8C2C-F1CBA90C60EF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39:03.232" v="353" actId="1076"/>
          <ac:picMkLst>
            <pc:docMk/>
            <pc:sldMk cId="2598317942" sldId="259"/>
            <ac:picMk id="6" creationId="{9F07164D-9609-49DE-AE83-50E74C5D9BD9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40:41.468" v="361" actId="14100"/>
          <ac:picMkLst>
            <pc:docMk/>
            <pc:sldMk cId="2598317942" sldId="259"/>
            <ac:picMk id="7" creationId="{F1E40400-E076-4F1E-B806-4B5000865C06}"/>
          </ac:picMkLst>
        </pc:picChg>
        <pc:picChg chg="add mod">
          <ac:chgData name="MANOHAR ANDE" userId="S::mande@nbhealthtech.com::d1a0f57b-5c9d-4cc1-ab8e-710d1dda1dec" providerId="AD" clId="Web-{729C0280-6627-4438-8E22-DAB5893602C6}" dt="2022-02-15T17:41:56.578" v="363" actId="1076"/>
          <ac:picMkLst>
            <pc:docMk/>
            <pc:sldMk cId="2598317942" sldId="259"/>
            <ac:picMk id="8" creationId="{A43A8133-5E45-4C4A-A615-F3FEE3952B2F}"/>
          </ac:picMkLst>
        </pc:picChg>
      </pc:sldChg>
      <pc:sldChg chg="addSp delSp modSp new">
        <pc:chgData name="MANOHAR ANDE" userId="S::mande@nbhealthtech.com::d1a0f57b-5c9d-4cc1-ab8e-710d1dda1dec" providerId="AD" clId="Web-{729C0280-6627-4438-8E22-DAB5893602C6}" dt="2022-02-15T17:35:40.931" v="340"/>
        <pc:sldMkLst>
          <pc:docMk/>
          <pc:sldMk cId="3306842633" sldId="260"/>
        </pc:sldMkLst>
        <pc:spChg chg="del mod">
          <ac:chgData name="MANOHAR ANDE" userId="S::mande@nbhealthtech.com::d1a0f57b-5c9d-4cc1-ab8e-710d1dda1dec" providerId="AD" clId="Web-{729C0280-6627-4438-8E22-DAB5893602C6}" dt="2022-02-15T17:35:40.931" v="340"/>
          <ac:spMkLst>
            <pc:docMk/>
            <pc:sldMk cId="3306842633" sldId="260"/>
            <ac:spMk id="2" creationId="{7C8E12CD-4F94-415F-9263-C8652B359E75}"/>
          </ac:spMkLst>
        </pc:spChg>
        <pc:spChg chg="del mod">
          <ac:chgData name="MANOHAR ANDE" userId="S::mande@nbhealthtech.com::d1a0f57b-5c9d-4cc1-ab8e-710d1dda1dec" providerId="AD" clId="Web-{729C0280-6627-4438-8E22-DAB5893602C6}" dt="2022-02-15T17:34:54.306" v="326"/>
          <ac:spMkLst>
            <pc:docMk/>
            <pc:sldMk cId="3306842633" sldId="260"/>
            <ac:spMk id="3" creationId="{A7F7A76F-0D03-41F1-A3EA-D24FBAA4C4EF}"/>
          </ac:spMkLst>
        </pc:spChg>
        <pc:spChg chg="add del mod">
          <ac:chgData name="MANOHAR ANDE" userId="S::mande@nbhealthtech.com::d1a0f57b-5c9d-4cc1-ab8e-710d1dda1dec" providerId="AD" clId="Web-{729C0280-6627-4438-8E22-DAB5893602C6}" dt="2022-02-15T17:35:31.853" v="338"/>
          <ac:spMkLst>
            <pc:docMk/>
            <pc:sldMk cId="3306842633" sldId="260"/>
            <ac:spMk id="5" creationId="{0A5754CB-2535-4286-AECD-0BD945A11E69}"/>
          </ac:spMkLst>
        </pc:spChg>
        <pc:spChg chg="add del mod">
          <ac:chgData name="MANOHAR ANDE" userId="S::mande@nbhealthtech.com::d1a0f57b-5c9d-4cc1-ab8e-710d1dda1dec" providerId="AD" clId="Web-{729C0280-6627-4438-8E22-DAB5893602C6}" dt="2022-02-15T17:35:31.853" v="338"/>
          <ac:spMkLst>
            <pc:docMk/>
            <pc:sldMk cId="3306842633" sldId="260"/>
            <ac:spMk id="7" creationId="{D4BA64BA-FE9E-4D14-ACB1-31918742B2E2}"/>
          </ac:spMkLst>
        </pc:spChg>
      </pc:sldChg>
      <pc:sldMasterChg chg="del delSldLayout">
        <pc:chgData name="MANOHAR ANDE" userId="S::mande@nbhealthtech.com::d1a0f57b-5c9d-4cc1-ab8e-710d1dda1dec" providerId="AD" clId="Web-{729C0280-6627-4438-8E22-DAB5893602C6}" dt="2022-02-15T15:51:58.625" v="0"/>
        <pc:sldMasterMkLst>
          <pc:docMk/>
          <pc:sldMasterMk cId="2460954070" sldId="2147483660"/>
        </pc:sldMasterMkLst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OHAR ANDE" userId="S::mande@nbhealthtech.com::d1a0f57b-5c9d-4cc1-ab8e-710d1dda1dec" providerId="AD" clId="Web-{729C0280-6627-4438-8E22-DAB5893602C6}" dt="2022-02-15T15:51:58.6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02.047" v="1"/>
        <pc:sldMasterMkLst>
          <pc:docMk/>
          <pc:sldMasterMk cId="3525827667" sldId="2147483672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453231089" sldId="214748367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093002976" sldId="214748367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302161926" sldId="214748367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447361076" sldId="214748367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096431721" sldId="214748367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4137156391" sldId="214748367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2335894636" sldId="214748367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789403098" sldId="214748368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1076005909" sldId="214748368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3239702185" sldId="214748368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2.047" v="1"/>
          <pc:sldLayoutMkLst>
            <pc:docMk/>
            <pc:sldMasterMk cId="3525827667" sldId="2147483672"/>
            <pc:sldLayoutMk cId="2788418482" sldId="2147483683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06.422" v="2"/>
        <pc:sldMasterMkLst>
          <pc:docMk/>
          <pc:sldMasterMk cId="1753731291" sldId="2147483684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296409345" sldId="214748368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2515095949" sldId="214748368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1107814610" sldId="214748368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029324910" sldId="214748368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030365507" sldId="214748368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236486444" sldId="214748369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999787055" sldId="214748369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105283813" sldId="214748369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40560184" sldId="214748369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332075483" sldId="214748369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946157463" sldId="214748369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2716323030" sldId="214748369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586136980" sldId="214748369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3867508579" sldId="214748369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4267369577" sldId="214748369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270105505" sldId="214748370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06.422" v="2"/>
          <pc:sldLayoutMkLst>
            <pc:docMk/>
            <pc:sldMasterMk cId="1753731291" sldId="2147483684"/>
            <pc:sldLayoutMk cId="1036496807" sldId="2147483701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18.656" v="3"/>
        <pc:sldMasterMkLst>
          <pc:docMk/>
          <pc:sldMasterMk cId="2207483265" sldId="2147483702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515780945" sldId="214748370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585843216" sldId="214748370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010564758" sldId="214748370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255974739" sldId="214748370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85719748" sldId="214748370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16659978" sldId="214748370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301737209" sldId="214748370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996416700" sldId="214748371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16164915" sldId="214748371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116902215" sldId="214748371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18135390" sldId="214748371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4201803919" sldId="214748371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3075788268" sldId="214748371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968660493" sldId="214748371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409410682" sldId="214748371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2556433376" sldId="214748371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18.656" v="3"/>
          <pc:sldLayoutMkLst>
            <pc:docMk/>
            <pc:sldMasterMk cId="2207483265" sldId="2147483702"/>
            <pc:sldLayoutMk cId="4022117204" sldId="2147483719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20.953" v="4"/>
        <pc:sldMasterMkLst>
          <pc:docMk/>
          <pc:sldMasterMk cId="1183381050" sldId="2147483720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2456725358" sldId="214748372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2477385511" sldId="214748372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1728638890" sldId="214748372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781367960" sldId="214748372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474690150" sldId="214748372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1543953018" sldId="214748372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1325110075" sldId="214748372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651116495" sldId="214748372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949302493" sldId="214748372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3501448071" sldId="214748373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0.953" v="4"/>
          <pc:sldLayoutMkLst>
            <pc:docMk/>
            <pc:sldMasterMk cId="1183381050" sldId="2147483720"/>
            <pc:sldLayoutMk cId="3254845509" sldId="2147483731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26.797" v="5"/>
        <pc:sldMasterMkLst>
          <pc:docMk/>
          <pc:sldMasterMk cId="4172732676" sldId="2147483732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3282176875" sldId="214748373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753207685" sldId="214748373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96310675" sldId="214748373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941647459" sldId="214748373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568111842" sldId="214748373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3057781645" sldId="214748373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729395269" sldId="214748373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419831710" sldId="214748374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680146648" sldId="214748374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375707464" sldId="214748374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510612556" sldId="214748374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192935471" sldId="214748374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030224304" sldId="214748374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2323708718" sldId="214748374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100817129" sldId="214748374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565805297" sldId="214748374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6.797" v="5"/>
          <pc:sldLayoutMkLst>
            <pc:docMk/>
            <pc:sldMasterMk cId="4172732676" sldId="2147483732"/>
            <pc:sldLayoutMk cId="75497584" sldId="2147483749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28.578" v="6"/>
        <pc:sldMasterMkLst>
          <pc:docMk/>
          <pc:sldMasterMk cId="1646086025" sldId="2147483750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435080565" sldId="214748375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585715673" sldId="214748375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185652492" sldId="214748375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4226991068" sldId="214748375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2465549225" sldId="214748375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419303123" sldId="214748375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886777284" sldId="214748375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507442085" sldId="214748375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890461687" sldId="214748375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631388026" sldId="214748376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090511606" sldId="214748376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918797937" sldId="214748376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3428866312" sldId="214748376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2581824966" sldId="214748376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956923752" sldId="214748376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2215543738" sldId="214748376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28.578" v="6"/>
          <pc:sldLayoutMkLst>
            <pc:docMk/>
            <pc:sldMasterMk cId="1646086025" sldId="2147483750"/>
            <pc:sldLayoutMk cId="1594760540" sldId="2147483767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32.125" v="7"/>
        <pc:sldMasterMkLst>
          <pc:docMk/>
          <pc:sldMasterMk cId="858651532" sldId="2147483768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431103476" sldId="214748376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742798729" sldId="214748377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663549436" sldId="214748377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1680826903" sldId="214748377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1309442261" sldId="214748377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838527835" sldId="214748377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2624175569" sldId="214748377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2972676539" sldId="214748377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3318039705" sldId="214748377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1499198088" sldId="214748377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32.125" v="7"/>
          <pc:sldLayoutMkLst>
            <pc:docMk/>
            <pc:sldMasterMk cId="858651532" sldId="2147483768"/>
            <pc:sldLayoutMk cId="3620401503" sldId="2147483779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41.578" v="8"/>
        <pc:sldMasterMkLst>
          <pc:docMk/>
          <pc:sldMasterMk cId="931962950" sldId="2147483780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4043670928" sldId="214748378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669405070" sldId="214748378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07281188" sldId="214748378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4171290625" sldId="214748378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3642947358" sldId="214748378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23164665" sldId="214748378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917084716" sldId="214748378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33839293" sldId="214748378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1833635477" sldId="214748378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703939664" sldId="214748379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430325027" sldId="214748379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355152304" sldId="214748379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529223572" sldId="214748379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341715380" sldId="214748379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1304091038" sldId="214748379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87772226" sldId="214748379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1.578" v="8"/>
          <pc:sldLayoutMkLst>
            <pc:docMk/>
            <pc:sldMasterMk cId="931962950" sldId="2147483780"/>
            <pc:sldLayoutMk cId="2625633727" sldId="2147483797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44.110" v="9"/>
        <pc:sldMasterMkLst>
          <pc:docMk/>
          <pc:sldMasterMk cId="3069568868" sldId="2147483798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1749392968" sldId="214748379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412681366" sldId="214748380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480639645" sldId="214748380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954882484" sldId="214748380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528143486" sldId="214748380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793431248" sldId="214748380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190229722" sldId="214748380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1576342689" sldId="214748380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1716462876" sldId="214748380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934605587" sldId="214748380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461104659" sldId="214748380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563304612" sldId="214748381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401903118" sldId="214748381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3267100456" sldId="214748381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641086126" sldId="214748381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333142291" sldId="214748381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44.110" v="9"/>
          <pc:sldLayoutMkLst>
            <pc:docMk/>
            <pc:sldMasterMk cId="3069568868" sldId="2147483798"/>
            <pc:sldLayoutMk cId="2739624485" sldId="2147483815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2:57.360" v="10"/>
        <pc:sldMasterMkLst>
          <pc:docMk/>
          <pc:sldMasterMk cId="2621594071" sldId="2147483816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415435926" sldId="214748381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3758113594" sldId="214748381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488519403" sldId="214748381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860928405" sldId="214748382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96050782" sldId="214748382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397967992" sldId="214748382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612367807" sldId="214748382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966759797" sldId="214748382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3996708908" sldId="214748382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436732419" sldId="214748382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971520268" sldId="214748382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547446312" sldId="214748382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962729070" sldId="214748382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181783702" sldId="214748383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2869635701" sldId="214748383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115955862" sldId="214748383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2:57.360" v="10"/>
          <pc:sldLayoutMkLst>
            <pc:docMk/>
            <pc:sldMasterMk cId="2621594071" sldId="2147483816"/>
            <pc:sldLayoutMk cId="1107558703" sldId="2147483833"/>
          </pc:sldLayoutMkLst>
        </pc:sldLayoutChg>
      </pc:sldMasterChg>
      <pc:sldMasterChg chg="add del addSldLayout delSldLayout modSldLayout">
        <pc:chgData name="MANOHAR ANDE" userId="S::mande@nbhealthtech.com::d1a0f57b-5c9d-4cc1-ab8e-710d1dda1dec" providerId="AD" clId="Web-{729C0280-6627-4438-8E22-DAB5893602C6}" dt="2022-02-15T15:53:23.626" v="14"/>
        <pc:sldMasterMkLst>
          <pc:docMk/>
          <pc:sldMasterMk cId="4209008468" sldId="2147483834"/>
        </pc:sldMasterMkLst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983265864" sldId="214748383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884362284" sldId="214748383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649121861" sldId="214748383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4254941536" sldId="214748383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636100625" sldId="214748383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041390448" sldId="214748384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557006753" sldId="2147483841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505124196" sldId="2147483842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646793227" sldId="2147483843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940926792" sldId="2147483844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440810240" sldId="2147483845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903589359" sldId="2147483846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071483960" sldId="2147483847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508770844" sldId="2147483848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3779921763" sldId="2147483849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2451726346" sldId="2147483850"/>
          </pc:sldLayoutMkLst>
        </pc:sldLayoutChg>
        <pc:sldLayoutChg chg="add del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209008468" sldId="2147483834"/>
            <pc:sldLayoutMk cId="1110211792" sldId="2147483851"/>
          </pc:sldLayoutMkLst>
        </pc:sldLayoutChg>
      </pc:sldMasterChg>
      <pc:sldMasterChg chg="add addSldLayout modSldLayout">
        <pc:chgData name="MANOHAR ANDE" userId="S::mande@nbhealthtech.com::d1a0f57b-5c9d-4cc1-ab8e-710d1dda1dec" providerId="AD" clId="Web-{729C0280-6627-4438-8E22-DAB5893602C6}" dt="2022-02-15T15:53:23.626" v="14"/>
        <pc:sldMasterMkLst>
          <pc:docMk/>
          <pc:sldMasterMk cId="477241683" sldId="2147483852"/>
        </pc:sldMasterMkLst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628517944" sldId="2147483853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801473664" sldId="2147483854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4018324336" sldId="2147483855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1605615309" sldId="2147483856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86840038" sldId="2147483857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686223577" sldId="2147483858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373079197" sldId="2147483859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996967388" sldId="2147483860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1074024821" sldId="2147483861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3970026183" sldId="2147483862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1046730100" sldId="2147483863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4054630753" sldId="2147483864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579666316" sldId="2147483865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3740033500" sldId="2147483866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993250120" sldId="2147483867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529037059" sldId="2147483868"/>
          </pc:sldLayoutMkLst>
        </pc:sldLayoutChg>
        <pc:sldLayoutChg chg="add mod replId">
          <pc:chgData name="MANOHAR ANDE" userId="S::mande@nbhealthtech.com::d1a0f57b-5c9d-4cc1-ab8e-710d1dda1dec" providerId="AD" clId="Web-{729C0280-6627-4438-8E22-DAB5893602C6}" dt="2022-02-15T15:53:23.626" v="14"/>
          <pc:sldLayoutMkLst>
            <pc:docMk/>
            <pc:sldMasterMk cId="477241683" sldId="2147483852"/>
            <pc:sldLayoutMk cId="2380931298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2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3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3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6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33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5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2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646" y="220774"/>
            <a:ext cx="11619781" cy="5570426"/>
          </a:xfrm>
        </p:spPr>
        <p:txBody>
          <a:bodyPr/>
          <a:lstStyle/>
          <a:p>
            <a:endParaRPr lang="en-US" b="1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b="1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PRESENTING</a:t>
            </a: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BY</a:t>
            </a: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MANOHAR ANDE</a:t>
            </a:r>
          </a:p>
          <a:p>
            <a:endParaRPr lang="en-US" sz="2400" b="1" i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NBHTRNO</a:t>
            </a:r>
            <a:r>
              <a:rPr lang="en-US" b="1" i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FC46-95A2-4B99-9543-7335BCCF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61F6-8832-435A-A2B8-E32EC0DA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8132"/>
            <a:ext cx="9905998" cy="257786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WHAT IS CLASS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WHAT IS OBJECT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REALWORLD EXAMPLE</a:t>
            </a:r>
          </a:p>
        </p:txBody>
      </p:sp>
    </p:spTree>
    <p:extLst>
      <p:ext uri="{BB962C8B-B14F-4D97-AF65-F5344CB8AC3E}">
        <p14:creationId xmlns:p14="http://schemas.microsoft.com/office/powerpoint/2010/main" val="17214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477-EA90-4872-AF7A-BDF1A54D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3" y="481641"/>
            <a:ext cx="10610488" cy="3986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CLASS: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class is  like to design /blue print to create an object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class consists of variables and methods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OBJECTS:</a:t>
            </a: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 instance of a class we can create any number of objects.</a:t>
            </a:r>
          </a:p>
        </p:txBody>
      </p:sp>
    </p:spTree>
    <p:extLst>
      <p:ext uri="{BB962C8B-B14F-4D97-AF65-F5344CB8AC3E}">
        <p14:creationId xmlns:p14="http://schemas.microsoft.com/office/powerpoint/2010/main" val="38114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58F3-3D60-4D43-B95B-631AA094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EXAMPLE: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A5F2CC8-E231-4787-8C2C-F1CBA90C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10" y="814678"/>
            <a:ext cx="7890294" cy="45241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07164D-9609-49DE-AE83-50E74C5D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411" y="1055837"/>
            <a:ext cx="790575" cy="120949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1E40400-E076-4F1E-B806-4B500086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125" y="962833"/>
            <a:ext cx="428806" cy="1222976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3A8133-5E45-4C4A-A615-F3FEE3952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63" y="3424418"/>
            <a:ext cx="809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5754CB-2535-4286-AECD-0BD945A1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40434"/>
            <a:ext cx="9905998" cy="391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2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PowerPoint Presentation</vt:lpstr>
      <vt:lpstr>AGENDA:</vt:lpstr>
      <vt:lpstr>PowerPoint Presentation</vt:lpstr>
      <vt:lpstr>EXAMPLE: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</cp:revision>
  <dcterms:created xsi:type="dcterms:W3CDTF">2022-02-15T15:51:16Z</dcterms:created>
  <dcterms:modified xsi:type="dcterms:W3CDTF">2022-02-15T17:42:03Z</dcterms:modified>
</cp:coreProperties>
</file>