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32168B1-0E3E-4238-937A-F9B4987FF0B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For this customer, no need to confuse with domain skills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8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096440"/>
            <a:ext cx="68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42040" y="182556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09644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842040" y="409644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80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40240" y="1825560"/>
            <a:ext cx="180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42760" y="1825560"/>
            <a:ext cx="180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096440"/>
            <a:ext cx="180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40240" y="4096440"/>
            <a:ext cx="180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42760" y="4096440"/>
            <a:ext cx="180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25280"/>
            <a:ext cx="684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8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2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842040" y="1825560"/>
            <a:ext cx="32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2000" cy="61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842040" y="1825560"/>
            <a:ext cx="32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09644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2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842040" y="182556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42040" y="409644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842040" y="1825560"/>
            <a:ext cx="32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096440"/>
            <a:ext cx="6840" cy="20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68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46000" y="1825560"/>
            <a:ext cx="68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2280" y="99360"/>
            <a:ext cx="105120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Gaja Manohar G| 2.5 years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330840" y="574200"/>
          <a:ext cx="5448600" cy="5665680"/>
        </p:xfrm>
        <a:graphic>
          <a:graphicData uri="http://schemas.openxmlformats.org/drawingml/2006/table">
            <a:tbl>
              <a:tblPr/>
              <a:tblGrid>
                <a:gridCol w="1013040"/>
                <a:gridCol w="4435920"/>
              </a:tblGrid>
              <a:tr h="323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Skill/Topic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Relevant Exp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69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Scripting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Shell scripting: 6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Python knowledge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36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Tools Used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Putty           : 6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Jenkins       : 12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Docker       : 6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Git hub      : 12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Git              : 12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Kubernets : 3 months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49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Build tools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Maven : 6 months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55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Systems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Windows: 10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Linux     : 20 months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9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Protocols Used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HTTPS : 3 months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TCP      : 5 months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13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Maven  testing : 6 months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7" name="CustomShape 3"/>
          <p:cNvSpPr/>
          <p:nvPr/>
        </p:nvSpPr>
        <p:spPr>
          <a:xfrm>
            <a:off x="6172200" y="263880"/>
            <a:ext cx="5786640" cy="62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>
            <a:schemeClr val="accent1"/>
          </a:effectRef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Highlights: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Work experience on AWS in EC2,IAM,S3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Work experience on  Jenkins  CI/CD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And writing Jenkins pipeline code in Declarative method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Work experience on communication protocols HTTPS,TCP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Academic Qualification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Bachelors in Civil Engineering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Key Projects: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850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1: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Description: Report Modernlzation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Role in project: configured and maintain jenkins pipeline to implement the CI and CD procee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Tools used: AWS, Jenkins,Maven,Git,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Scripting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used: shell scripting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Operating system : Linux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850"/>
              </a:spcBef>
            </a:pPr>
            <a:r>
              <a:rPr b="1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2: 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Description: Marketing web application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Role in project: configured and maintain jenkins pipeline to implement the CI and CD procee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and deploy the application in web servers.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Tools used:AWS, Jenkins, Maven, Git, apache Tomcat, Docker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Language: shell script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Operating system : Linux , Windows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65204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Induction and on-boarding training 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One month training for experienced embedded C candidates on embedded Linux before deployment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1825560"/>
            <a:ext cx="517788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Languages: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C,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&amp; Shell Scripting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Python (Beginner)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Tools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Git/Gerrit/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Jira/Bugzilla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 Unit, Gdb, Lint, Valgrind, Vera++/Static code analysis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CI/CD: Jenkins, Azure pipeline, AppVeyor, Travis, Gitlab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VSCode, Eclipse, Visual Studio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Technologies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OS: IPC, Device drivers, Linux device tree, Kernel build, File system, Yocto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Virtualization: VM, Containers, Docker, Kubernetes, Security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Networking: </a:t>
            </a:r>
            <a:r>
              <a:rPr b="0" lang="en-US" sz="1200" spc="-1" strike="noStrike">
                <a:solidFill>
                  <a:srgbClr val="000000"/>
                </a:solidFill>
                <a:latin typeface="Bosch Office Sans"/>
                <a:ea typeface="DejaVu Sans"/>
              </a:rPr>
              <a:t>TCP/IP, Socket Programming, HTTP/REST, MQTT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Bosch Office Sans"/>
                <a:ea typeface="DejaVu Sans"/>
              </a:rPr>
              <a:t>Realtime networking: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TSN/AVB - IEEE 802.1 AS, Qbv, Qav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Realtime operating system: Preempt_RT, Performance measurement - Munin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6172200" y="1825560"/>
            <a:ext cx="517788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>
            <a:schemeClr val="accent1"/>
          </a:effectRef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 Development Methodologies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SDLC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Low-level design using sequence diagram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Agile based software development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Peer-review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Spec &amp; Test Cases Preparation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Unit Testing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 Testing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Adherence to DEVOPS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Safe Handling of Electronics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Fire Safety </a:t>
            </a:r>
            <a:endParaRPr b="0" lang="en-IN" sz="12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ESD Compliance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LibreOffice/7.2.4.1$Windows_X86_64 LibreOffice_project/27d75539669ac387bb498e35313b970b7fe9c4f9</Application>
  <AppVersion>15.0000</AppVersion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2022-03-25T11:52:56Z</dcterms:created>
  <dc:creator>Nanaji Chodipalli</dc:creator>
  <dc:description/>
  <dc:language>en-IN</dc:language>
  <cp:lastModifiedBy/>
  <dcterms:modified xsi:type="dcterms:W3CDTF">2022-05-19T19:09:05Z</dcterms:modified>
  <cp:revision>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