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93693" y="8480501"/>
            <a:ext cx="635000" cy="838200"/>
          </a:xfrm>
          <a:custGeom>
            <a:avLst/>
            <a:gdLst/>
            <a:ahLst/>
            <a:cxnLst/>
            <a:rect l="l" t="t" r="r" b="b"/>
            <a:pathLst>
              <a:path w="635000" h="838200">
                <a:moveTo>
                  <a:pt x="539432" y="637565"/>
                </a:moveTo>
                <a:lnTo>
                  <a:pt x="360057" y="637565"/>
                </a:lnTo>
                <a:lnTo>
                  <a:pt x="360057" y="838200"/>
                </a:lnTo>
                <a:lnTo>
                  <a:pt x="539432" y="838200"/>
                </a:lnTo>
                <a:lnTo>
                  <a:pt x="539432" y="637565"/>
                </a:lnTo>
                <a:close/>
              </a:path>
              <a:path w="635000" h="838200">
                <a:moveTo>
                  <a:pt x="539432" y="0"/>
                </a:moveTo>
                <a:lnTo>
                  <a:pt x="303758" y="0"/>
                </a:lnTo>
                <a:lnTo>
                  <a:pt x="0" y="504240"/>
                </a:lnTo>
                <a:lnTo>
                  <a:pt x="0" y="637565"/>
                </a:lnTo>
                <a:lnTo>
                  <a:pt x="635000" y="637565"/>
                </a:lnTo>
                <a:lnTo>
                  <a:pt x="635000" y="489724"/>
                </a:lnTo>
                <a:lnTo>
                  <a:pt x="184619" y="489724"/>
                </a:lnTo>
                <a:lnTo>
                  <a:pt x="294589" y="307555"/>
                </a:lnTo>
                <a:lnTo>
                  <a:pt x="312596" y="271919"/>
                </a:lnTo>
                <a:lnTo>
                  <a:pt x="329946" y="236283"/>
                </a:lnTo>
                <a:lnTo>
                  <a:pt x="346638" y="200972"/>
                </a:lnTo>
                <a:lnTo>
                  <a:pt x="362673" y="166319"/>
                </a:lnTo>
                <a:lnTo>
                  <a:pt x="539432" y="166319"/>
                </a:lnTo>
                <a:lnTo>
                  <a:pt x="539432" y="0"/>
                </a:lnTo>
                <a:close/>
              </a:path>
              <a:path w="635000" h="838200">
                <a:moveTo>
                  <a:pt x="539432" y="166319"/>
                </a:moveTo>
                <a:lnTo>
                  <a:pt x="367919" y="166319"/>
                </a:lnTo>
                <a:lnTo>
                  <a:pt x="366606" y="187028"/>
                </a:lnTo>
                <a:lnTo>
                  <a:pt x="363866" y="236283"/>
                </a:lnTo>
                <a:lnTo>
                  <a:pt x="361531" y="285698"/>
                </a:lnTo>
                <a:lnTo>
                  <a:pt x="360221" y="332556"/>
                </a:lnTo>
                <a:lnTo>
                  <a:pt x="360057" y="353758"/>
                </a:lnTo>
                <a:lnTo>
                  <a:pt x="360057" y="489724"/>
                </a:lnTo>
                <a:lnTo>
                  <a:pt x="539432" y="489724"/>
                </a:lnTo>
                <a:lnTo>
                  <a:pt x="539432" y="166319"/>
                </a:lnTo>
                <a:close/>
              </a:path>
            </a:pathLst>
          </a:custGeom>
          <a:solidFill>
            <a:srgbClr val="E5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31796" y="3906151"/>
            <a:ext cx="596900" cy="850900"/>
          </a:xfrm>
          <a:custGeom>
            <a:avLst/>
            <a:gdLst/>
            <a:ahLst/>
            <a:cxnLst/>
            <a:rect l="l" t="t" r="r" b="b"/>
            <a:pathLst>
              <a:path w="596900" h="850900">
                <a:moveTo>
                  <a:pt x="280047" y="0"/>
                </a:moveTo>
                <a:lnTo>
                  <a:pt x="236906" y="2136"/>
                </a:lnTo>
                <a:lnTo>
                  <a:pt x="196888" y="8545"/>
                </a:lnTo>
                <a:lnTo>
                  <a:pt x="159993" y="19229"/>
                </a:lnTo>
                <a:lnTo>
                  <a:pt x="94176" y="52683"/>
                </a:lnTo>
                <a:lnTo>
                  <a:pt x="62455" y="75288"/>
                </a:lnTo>
                <a:lnTo>
                  <a:pt x="31063" y="102004"/>
                </a:lnTo>
                <a:lnTo>
                  <a:pt x="0" y="132829"/>
                </a:lnTo>
                <a:lnTo>
                  <a:pt x="105181" y="236727"/>
                </a:lnTo>
                <a:lnTo>
                  <a:pt x="121209" y="220206"/>
                </a:lnTo>
                <a:lnTo>
                  <a:pt x="137728" y="204836"/>
                </a:lnTo>
                <a:lnTo>
                  <a:pt x="172237" y="177545"/>
                </a:lnTo>
                <a:lnTo>
                  <a:pt x="210364" y="157818"/>
                </a:lnTo>
                <a:lnTo>
                  <a:pt x="253758" y="151244"/>
                </a:lnTo>
                <a:lnTo>
                  <a:pt x="279885" y="153299"/>
                </a:lnTo>
                <a:lnTo>
                  <a:pt x="323270" y="169739"/>
                </a:lnTo>
                <a:lnTo>
                  <a:pt x="354334" y="201796"/>
                </a:lnTo>
                <a:lnTo>
                  <a:pt x="370112" y="248479"/>
                </a:lnTo>
                <a:lnTo>
                  <a:pt x="372084" y="277494"/>
                </a:lnTo>
                <a:lnTo>
                  <a:pt x="370358" y="300180"/>
                </a:lnTo>
                <a:lnTo>
                  <a:pt x="356552" y="347528"/>
                </a:lnTo>
                <a:lnTo>
                  <a:pt x="329925" y="397089"/>
                </a:lnTo>
                <a:lnTo>
                  <a:pt x="292454" y="450353"/>
                </a:lnTo>
                <a:lnTo>
                  <a:pt x="244631" y="507567"/>
                </a:lnTo>
                <a:lnTo>
                  <a:pt x="217266" y="537570"/>
                </a:lnTo>
                <a:lnTo>
                  <a:pt x="187437" y="568723"/>
                </a:lnTo>
                <a:lnTo>
                  <a:pt x="155143" y="601027"/>
                </a:lnTo>
                <a:lnTo>
                  <a:pt x="121369" y="633900"/>
                </a:lnTo>
                <a:lnTo>
                  <a:pt x="85790" y="668091"/>
                </a:lnTo>
                <a:lnTo>
                  <a:pt x="48403" y="703599"/>
                </a:lnTo>
                <a:lnTo>
                  <a:pt x="9207" y="740422"/>
                </a:lnTo>
                <a:lnTo>
                  <a:pt x="9207" y="850899"/>
                </a:lnTo>
                <a:lnTo>
                  <a:pt x="596900" y="850899"/>
                </a:lnTo>
                <a:lnTo>
                  <a:pt x="596900" y="687819"/>
                </a:lnTo>
                <a:lnTo>
                  <a:pt x="428612" y="687819"/>
                </a:lnTo>
                <a:lnTo>
                  <a:pt x="412919" y="688066"/>
                </a:lnTo>
                <a:lnTo>
                  <a:pt x="396074" y="688808"/>
                </a:lnTo>
                <a:lnTo>
                  <a:pt x="378077" y="690042"/>
                </a:lnTo>
                <a:lnTo>
                  <a:pt x="358927" y="691768"/>
                </a:lnTo>
                <a:lnTo>
                  <a:pt x="340277" y="693164"/>
                </a:lnTo>
                <a:lnTo>
                  <a:pt x="305440" y="696451"/>
                </a:lnTo>
                <a:lnTo>
                  <a:pt x="289255" y="698347"/>
                </a:lnTo>
                <a:lnTo>
                  <a:pt x="314641" y="671958"/>
                </a:lnTo>
                <a:lnTo>
                  <a:pt x="363943" y="618694"/>
                </a:lnTo>
                <a:lnTo>
                  <a:pt x="411444" y="564280"/>
                </a:lnTo>
                <a:lnTo>
                  <a:pt x="454173" y="509702"/>
                </a:lnTo>
                <a:lnTo>
                  <a:pt x="491397" y="455124"/>
                </a:lnTo>
                <a:lnTo>
                  <a:pt x="521634" y="400546"/>
                </a:lnTo>
                <a:lnTo>
                  <a:pt x="543570" y="346050"/>
                </a:lnTo>
                <a:lnTo>
                  <a:pt x="554748" y="292128"/>
                </a:lnTo>
                <a:lnTo>
                  <a:pt x="556145" y="265658"/>
                </a:lnTo>
                <a:lnTo>
                  <a:pt x="554912" y="236147"/>
                </a:lnTo>
                <a:lnTo>
                  <a:pt x="545049" y="181569"/>
                </a:lnTo>
                <a:lnTo>
                  <a:pt x="525495" y="133077"/>
                </a:lnTo>
                <a:lnTo>
                  <a:pt x="497230" y="91649"/>
                </a:lnTo>
                <a:lnTo>
                  <a:pt x="460580" y="56961"/>
                </a:lnTo>
                <a:lnTo>
                  <a:pt x="416536" y="30000"/>
                </a:lnTo>
                <a:lnTo>
                  <a:pt x="366085" y="11096"/>
                </a:lnTo>
                <a:lnTo>
                  <a:pt x="310206" y="1233"/>
                </a:lnTo>
                <a:lnTo>
                  <a:pt x="280047" y="0"/>
                </a:lnTo>
                <a:close/>
              </a:path>
            </a:pathLst>
          </a:custGeom>
          <a:solidFill>
            <a:srgbClr val="E5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5933541" y="5970905"/>
            <a:ext cx="596900" cy="863600"/>
          </a:xfrm>
          <a:custGeom>
            <a:avLst/>
            <a:gdLst/>
            <a:ahLst/>
            <a:cxnLst/>
            <a:rect l="l" t="t" r="r" b="b"/>
            <a:pathLst>
              <a:path w="596900" h="863600">
                <a:moveTo>
                  <a:pt x="284733" y="0"/>
                </a:moveTo>
                <a:lnTo>
                  <a:pt x="210942" y="7208"/>
                </a:lnTo>
                <a:lnTo>
                  <a:pt x="143675" y="28828"/>
                </a:lnTo>
                <a:lnTo>
                  <a:pt x="82286" y="61920"/>
                </a:lnTo>
                <a:lnTo>
                  <a:pt x="23507" y="106146"/>
                </a:lnTo>
                <a:lnTo>
                  <a:pt x="120167" y="224091"/>
                </a:lnTo>
                <a:lnTo>
                  <a:pt x="139515" y="207953"/>
                </a:lnTo>
                <a:lnTo>
                  <a:pt x="158372" y="193619"/>
                </a:lnTo>
                <a:lnTo>
                  <a:pt x="194614" y="170357"/>
                </a:lnTo>
                <a:lnTo>
                  <a:pt x="233145" y="155613"/>
                </a:lnTo>
                <a:lnTo>
                  <a:pt x="275589" y="150698"/>
                </a:lnTo>
                <a:lnTo>
                  <a:pt x="298940" y="152255"/>
                </a:lnTo>
                <a:lnTo>
                  <a:pt x="336817" y="164708"/>
                </a:lnTo>
                <a:lnTo>
                  <a:pt x="370941" y="204103"/>
                </a:lnTo>
                <a:lnTo>
                  <a:pt x="377469" y="242443"/>
                </a:lnTo>
                <a:lnTo>
                  <a:pt x="376816" y="254644"/>
                </a:lnTo>
                <a:lnTo>
                  <a:pt x="361560" y="297887"/>
                </a:lnTo>
                <a:lnTo>
                  <a:pt x="322288" y="330483"/>
                </a:lnTo>
                <a:lnTo>
                  <a:pt x="274294" y="345960"/>
                </a:lnTo>
                <a:lnTo>
                  <a:pt x="232822" y="351858"/>
                </a:lnTo>
                <a:lnTo>
                  <a:pt x="181559" y="353822"/>
                </a:lnTo>
                <a:lnTo>
                  <a:pt x="181559" y="490118"/>
                </a:lnTo>
                <a:lnTo>
                  <a:pt x="243271" y="492412"/>
                </a:lnTo>
                <a:lnTo>
                  <a:pt x="292582" y="499287"/>
                </a:lnTo>
                <a:lnTo>
                  <a:pt x="331108" y="509119"/>
                </a:lnTo>
                <a:lnTo>
                  <a:pt x="371919" y="530578"/>
                </a:lnTo>
                <a:lnTo>
                  <a:pt x="399023" y="571038"/>
                </a:lnTo>
                <a:lnTo>
                  <a:pt x="404901" y="609371"/>
                </a:lnTo>
                <a:lnTo>
                  <a:pt x="402615" y="631645"/>
                </a:lnTo>
                <a:lnTo>
                  <a:pt x="384327" y="668335"/>
                </a:lnTo>
                <a:lnTo>
                  <a:pt x="348494" y="693646"/>
                </a:lnTo>
                <a:lnTo>
                  <a:pt x="299516" y="706099"/>
                </a:lnTo>
                <a:lnTo>
                  <a:pt x="270370" y="707656"/>
                </a:lnTo>
                <a:lnTo>
                  <a:pt x="244085" y="706182"/>
                </a:lnTo>
                <a:lnTo>
                  <a:pt x="194455" y="694385"/>
                </a:lnTo>
                <a:lnTo>
                  <a:pt x="149311" y="671449"/>
                </a:lnTo>
                <a:lnTo>
                  <a:pt x="108168" y="641311"/>
                </a:lnTo>
                <a:lnTo>
                  <a:pt x="88823" y="623785"/>
                </a:lnTo>
                <a:lnTo>
                  <a:pt x="0" y="745655"/>
                </a:lnTo>
                <a:lnTo>
                  <a:pt x="51920" y="794146"/>
                </a:lnTo>
                <a:lnTo>
                  <a:pt x="116243" y="832142"/>
                </a:lnTo>
                <a:lnTo>
                  <a:pt x="153471" y="845903"/>
                </a:lnTo>
                <a:lnTo>
                  <a:pt x="194616" y="855733"/>
                </a:lnTo>
                <a:lnTo>
                  <a:pt x="239678" y="861633"/>
                </a:lnTo>
                <a:lnTo>
                  <a:pt x="288658" y="863600"/>
                </a:lnTo>
                <a:lnTo>
                  <a:pt x="319597" y="862616"/>
                </a:lnTo>
                <a:lnTo>
                  <a:pt x="379028" y="854754"/>
                </a:lnTo>
                <a:lnTo>
                  <a:pt x="434699" y="838535"/>
                </a:lnTo>
                <a:lnTo>
                  <a:pt x="483677" y="814946"/>
                </a:lnTo>
                <a:lnTo>
                  <a:pt x="525308" y="784151"/>
                </a:lnTo>
                <a:lnTo>
                  <a:pt x="558613" y="746147"/>
                </a:lnTo>
                <a:lnTo>
                  <a:pt x="582942" y="701020"/>
                </a:lnTo>
                <a:lnTo>
                  <a:pt x="595349" y="649252"/>
                </a:lnTo>
                <a:lnTo>
                  <a:pt x="596899" y="621157"/>
                </a:lnTo>
                <a:lnTo>
                  <a:pt x="593961" y="582499"/>
                </a:lnTo>
                <a:lnTo>
                  <a:pt x="570453" y="516981"/>
                </a:lnTo>
                <a:lnTo>
                  <a:pt x="525393" y="466446"/>
                </a:lnTo>
                <a:lnTo>
                  <a:pt x="466618" y="430409"/>
                </a:lnTo>
                <a:lnTo>
                  <a:pt x="432333" y="418045"/>
                </a:lnTo>
                <a:lnTo>
                  <a:pt x="432333" y="412800"/>
                </a:lnTo>
                <a:lnTo>
                  <a:pt x="491112" y="380033"/>
                </a:lnTo>
                <a:lnTo>
                  <a:pt x="534212" y="339407"/>
                </a:lnTo>
                <a:lnTo>
                  <a:pt x="561638" y="288631"/>
                </a:lnTo>
                <a:lnTo>
                  <a:pt x="570776" y="228015"/>
                </a:lnTo>
                <a:lnTo>
                  <a:pt x="569470" y="201317"/>
                </a:lnTo>
                <a:lnTo>
                  <a:pt x="559026" y="152834"/>
                </a:lnTo>
                <a:lnTo>
                  <a:pt x="538373" y="110898"/>
                </a:lnTo>
                <a:lnTo>
                  <a:pt x="508984" y="75517"/>
                </a:lnTo>
                <a:lnTo>
                  <a:pt x="471761" y="46194"/>
                </a:lnTo>
                <a:lnTo>
                  <a:pt x="426702" y="23914"/>
                </a:lnTo>
                <a:lnTo>
                  <a:pt x="374129" y="8845"/>
                </a:lnTo>
                <a:lnTo>
                  <a:pt x="316002" y="983"/>
                </a:lnTo>
                <a:lnTo>
                  <a:pt x="284733" y="0"/>
                </a:lnTo>
                <a:close/>
              </a:path>
            </a:pathLst>
          </a:custGeom>
          <a:solidFill>
            <a:srgbClr val="E5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405936" y="1582051"/>
            <a:ext cx="533400" cy="825500"/>
          </a:xfrm>
          <a:custGeom>
            <a:avLst/>
            <a:gdLst/>
            <a:ahLst/>
            <a:cxnLst/>
            <a:rect l="l" t="t" r="r" b="b"/>
            <a:pathLst>
              <a:path w="533400" h="825500">
                <a:moveTo>
                  <a:pt x="376288" y="0"/>
                </a:moveTo>
                <a:lnTo>
                  <a:pt x="233692" y="0"/>
                </a:lnTo>
                <a:lnTo>
                  <a:pt x="211085" y="12513"/>
                </a:lnTo>
                <a:lnTo>
                  <a:pt x="188145" y="24050"/>
                </a:lnTo>
                <a:lnTo>
                  <a:pt x="141274" y="44195"/>
                </a:lnTo>
                <a:lnTo>
                  <a:pt x="88460" y="61102"/>
                </a:lnTo>
                <a:lnTo>
                  <a:pt x="25082" y="75399"/>
                </a:lnTo>
                <a:lnTo>
                  <a:pt x="25082" y="193700"/>
                </a:lnTo>
                <a:lnTo>
                  <a:pt x="182194" y="193700"/>
                </a:lnTo>
                <a:lnTo>
                  <a:pt x="182194" y="670801"/>
                </a:lnTo>
                <a:lnTo>
                  <a:pt x="0" y="670801"/>
                </a:lnTo>
                <a:lnTo>
                  <a:pt x="0" y="825500"/>
                </a:lnTo>
                <a:lnTo>
                  <a:pt x="533400" y="825500"/>
                </a:lnTo>
                <a:lnTo>
                  <a:pt x="533400" y="670801"/>
                </a:lnTo>
                <a:lnTo>
                  <a:pt x="376288" y="670801"/>
                </a:lnTo>
                <a:lnTo>
                  <a:pt x="376288" y="0"/>
                </a:lnTo>
                <a:close/>
              </a:path>
            </a:pathLst>
          </a:custGeom>
          <a:solidFill>
            <a:srgbClr val="E5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bit.ly/smallpdf-preferences-en" TargetMode="External"/><Relationship Id="rId3" Type="http://schemas.openxmlformats.org/officeDocument/2006/relationships/hyperlink" Target="https://bit.ly/smallpdf-download-en" TargetMode="External"/><Relationship Id="rId4" Type="http://schemas.openxmlformats.org/officeDocument/2006/relationships/hyperlink" Target="https://bit.ly/smallpdf-chrome-extension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6.png"/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3" Type="http://schemas.openxmlformats.org/officeDocument/2006/relationships/image" Target="../media/image9.png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6" Type="http://schemas.openxmlformats.org/officeDocument/2006/relationships/image" Target="../media/image12.png"/><Relationship Id="rId17" Type="http://schemas.openxmlformats.org/officeDocument/2006/relationships/image" Target="../media/image13.png"/><Relationship Id="rId18" Type="http://schemas.openxmlformats.org/officeDocument/2006/relationships/image" Target="../media/image14.png"/><Relationship Id="rId19" Type="http://schemas.openxmlformats.org/officeDocument/2006/relationships/image" Target="../media/image15.png"/><Relationship Id="rId20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5389" y="279269"/>
            <a:ext cx="4729480" cy="769620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algn="ctr" marL="15240">
              <a:lnSpc>
                <a:spcPct val="100000"/>
              </a:lnSpc>
              <a:spcBef>
                <a:spcPts val="850"/>
              </a:spcBef>
            </a:pPr>
            <a:r>
              <a:rPr dirty="0" sz="2200" spc="-215" b="1">
                <a:solidFill>
                  <a:srgbClr val="1A1A1A"/>
                </a:solidFill>
                <a:latin typeface="Tahoma"/>
                <a:cs typeface="Tahoma"/>
              </a:rPr>
              <a:t>Wel</a:t>
            </a:r>
            <a:r>
              <a:rPr dirty="0" sz="2200" spc="-240" b="1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dirty="0" sz="2200" spc="-175" b="1">
                <a:solidFill>
                  <a:srgbClr val="1A1A1A"/>
                </a:solidFill>
                <a:latin typeface="Tahoma"/>
                <a:cs typeface="Tahoma"/>
              </a:rPr>
              <a:t>ome</a:t>
            </a:r>
            <a:r>
              <a:rPr dirty="0" sz="2200" spc="-204" b="1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2200" spc="-114" b="1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dirty="0" sz="2200" spc="-140" b="1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dirty="0" sz="2200" spc="-204" b="1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2200" spc="-120" b="1">
                <a:solidFill>
                  <a:srgbClr val="1A1A1A"/>
                </a:solidFill>
                <a:latin typeface="Tahoma"/>
                <a:cs typeface="Tahoma"/>
              </a:rPr>
              <a:t>Smallpdf</a:t>
            </a:r>
            <a:endParaRPr sz="2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dirty="0" sz="1600" spc="-55">
                <a:solidFill>
                  <a:srgbClr val="757575"/>
                </a:solidFill>
                <a:latin typeface="Tahoma"/>
                <a:cs typeface="Tahoma"/>
              </a:rPr>
              <a:t>Ready</a:t>
            </a:r>
            <a:r>
              <a:rPr dirty="0" sz="1600" spc="-18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1600" spc="-15">
                <a:solidFill>
                  <a:srgbClr val="757575"/>
                </a:solidFill>
                <a:latin typeface="Tahoma"/>
                <a:cs typeface="Tahoma"/>
              </a:rPr>
              <a:t>to</a:t>
            </a:r>
            <a:r>
              <a:rPr dirty="0" sz="1600" spc="-18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1600" spc="-40">
                <a:solidFill>
                  <a:srgbClr val="757575"/>
                </a:solidFill>
                <a:latin typeface="Tahoma"/>
                <a:cs typeface="Tahoma"/>
              </a:rPr>
              <a:t>take</a:t>
            </a:r>
            <a:r>
              <a:rPr dirty="0" sz="1600" spc="-18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1600" spc="-15">
                <a:solidFill>
                  <a:srgbClr val="757575"/>
                </a:solidFill>
                <a:latin typeface="Tahoma"/>
                <a:cs typeface="Tahoma"/>
              </a:rPr>
              <a:t>document</a:t>
            </a:r>
            <a:r>
              <a:rPr dirty="0" sz="1600" spc="-18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1600" spc="-35">
                <a:solidFill>
                  <a:srgbClr val="757575"/>
                </a:solidFill>
                <a:latin typeface="Tahoma"/>
                <a:cs typeface="Tahoma"/>
              </a:rPr>
              <a:t>management</a:t>
            </a:r>
            <a:r>
              <a:rPr dirty="0" sz="1600" spc="-18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1600" spc="-15">
                <a:solidFill>
                  <a:srgbClr val="757575"/>
                </a:solidFill>
                <a:latin typeface="Tahoma"/>
                <a:cs typeface="Tahoma"/>
              </a:rPr>
              <a:t>to</a:t>
            </a:r>
            <a:r>
              <a:rPr dirty="0" sz="1600" spc="-175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757575"/>
                </a:solidFill>
                <a:latin typeface="Tahoma"/>
                <a:cs typeface="Tahoma"/>
              </a:rPr>
              <a:t>the</a:t>
            </a:r>
            <a:r>
              <a:rPr dirty="0" sz="1600" spc="-18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1600" spc="-50">
                <a:solidFill>
                  <a:srgbClr val="757575"/>
                </a:solidFill>
                <a:latin typeface="Tahoma"/>
                <a:cs typeface="Tahoma"/>
              </a:rPr>
              <a:t>next</a:t>
            </a:r>
            <a:r>
              <a:rPr dirty="0" sz="1600" spc="-18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757575"/>
                </a:solidFill>
                <a:latin typeface="Tahoma"/>
                <a:cs typeface="Tahoma"/>
              </a:rPr>
              <a:t>level?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59936" y="1593024"/>
            <a:ext cx="3456304" cy="140017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sz="1400" spc="-90" b="1">
                <a:solidFill>
                  <a:srgbClr val="1A1A1A"/>
                </a:solidFill>
                <a:latin typeface="Tahoma"/>
                <a:cs typeface="Tahoma"/>
              </a:rPr>
              <a:t>Digi</a:t>
            </a:r>
            <a:r>
              <a:rPr dirty="0" sz="1400" spc="-105" b="1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dirty="0" sz="1400" spc="-65" b="1">
                <a:solidFill>
                  <a:srgbClr val="1A1A1A"/>
                </a:solidFill>
                <a:latin typeface="Tahoma"/>
                <a:cs typeface="Tahoma"/>
              </a:rPr>
              <a:t>al</a:t>
            </a:r>
            <a:r>
              <a:rPr dirty="0" sz="1400" spc="-135" b="1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10" b="1">
                <a:solidFill>
                  <a:srgbClr val="1A1A1A"/>
                </a:solidFill>
                <a:latin typeface="Tahoma"/>
                <a:cs typeface="Tahoma"/>
              </a:rPr>
              <a:t>Documen</a:t>
            </a:r>
            <a:r>
              <a:rPr dirty="0" sz="1400" spc="-85" b="1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dirty="0" sz="1400" spc="-95" b="1">
                <a:solidFill>
                  <a:srgbClr val="1A1A1A"/>
                </a:solidFill>
                <a:latin typeface="Tahoma"/>
                <a:cs typeface="Tahoma"/>
              </a:rPr>
              <a:t>s</a:t>
            </a:r>
            <a:r>
              <a:rPr dirty="0" sz="1400" spc="-90" b="1">
                <a:solidFill>
                  <a:srgbClr val="1A1A1A"/>
                </a:solidFill>
                <a:latin typeface="Tahoma"/>
                <a:cs typeface="Tahoma"/>
              </a:rPr>
              <a:t>—All</a:t>
            </a:r>
            <a:r>
              <a:rPr dirty="0" sz="1400" spc="-135" b="1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80" b="1">
                <a:solidFill>
                  <a:srgbClr val="1A1A1A"/>
                </a:solidFill>
                <a:latin typeface="Tahoma"/>
                <a:cs typeface="Tahoma"/>
              </a:rPr>
              <a:t>In</a:t>
            </a:r>
            <a:r>
              <a:rPr dirty="0" sz="1400" spc="-135" b="1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10" b="1">
                <a:solidFill>
                  <a:srgbClr val="1A1A1A"/>
                </a:solidFill>
                <a:latin typeface="Tahoma"/>
                <a:cs typeface="Tahoma"/>
              </a:rPr>
              <a:t>One</a:t>
            </a:r>
            <a:r>
              <a:rPr dirty="0" sz="1400" spc="-135" b="1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75" b="1">
                <a:solidFill>
                  <a:srgbClr val="1A1A1A"/>
                </a:solidFill>
                <a:latin typeface="Tahoma"/>
                <a:cs typeface="Tahoma"/>
              </a:rPr>
              <a:t>Pla</a:t>
            </a:r>
            <a:r>
              <a:rPr dirty="0" sz="1400" spc="-114" b="1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dirty="0" sz="1400" spc="-110" b="1">
                <a:solidFill>
                  <a:srgbClr val="1A1A1A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19100"/>
              </a:lnSpc>
              <a:spcBef>
                <a:spcPts val="405"/>
              </a:spcBef>
            </a:pPr>
            <a:r>
              <a:rPr dirty="0" sz="1400" spc="-40">
                <a:solidFill>
                  <a:srgbClr val="1A1A1A"/>
                </a:solidFill>
                <a:latin typeface="Tahoma"/>
                <a:cs typeface="Tahoma"/>
              </a:rPr>
              <a:t>With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1A1A1A"/>
                </a:solidFill>
                <a:latin typeface="Tahoma"/>
                <a:cs typeface="Tahoma"/>
              </a:rPr>
              <a:t>n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dirty="0" sz="1400" spc="-35">
                <a:solidFill>
                  <a:srgbClr val="1A1A1A"/>
                </a:solidFill>
                <a:latin typeface="Tahoma"/>
                <a:cs typeface="Tahoma"/>
              </a:rPr>
              <a:t>w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1A1A1A"/>
                </a:solidFill>
                <a:latin typeface="Tahoma"/>
                <a:cs typeface="Tahoma"/>
              </a:rPr>
              <a:t>Smallpdf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xperien</a:t>
            </a:r>
            <a:r>
              <a:rPr dirty="0" sz="1400" spc="-55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dirty="0" sz="1400" spc="-60">
                <a:solidFill>
                  <a:srgbClr val="1A1A1A"/>
                </a:solidFill>
                <a:latin typeface="Tahoma"/>
                <a:cs typeface="Tahoma"/>
              </a:rPr>
              <a:t>e,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1A1A1A"/>
                </a:solidFill>
                <a:latin typeface="Tahoma"/>
                <a:cs typeface="Tahoma"/>
              </a:rPr>
              <a:t>y</a:t>
            </a:r>
            <a:r>
              <a:rPr dirty="0" sz="1400" spc="-15">
                <a:solidFill>
                  <a:srgbClr val="1A1A1A"/>
                </a:solidFill>
                <a:latin typeface="Tahoma"/>
                <a:cs typeface="Tahoma"/>
              </a:rPr>
              <a:t>ou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dirty="0" sz="1400" spc="-20">
                <a:solidFill>
                  <a:srgbClr val="1A1A1A"/>
                </a:solidFill>
                <a:latin typeface="Tahoma"/>
                <a:cs typeface="Tahoma"/>
              </a:rPr>
              <a:t>an  </a:t>
            </a:r>
            <a:r>
              <a:rPr dirty="0" sz="1400" spc="-30">
                <a:solidFill>
                  <a:srgbClr val="1A1A1A"/>
                </a:solidFill>
                <a:latin typeface="Tahoma"/>
                <a:cs typeface="Tahoma"/>
              </a:rPr>
              <a:t>f</a:t>
            </a:r>
            <a:r>
              <a:rPr dirty="0" sz="1400" spc="-45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eely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1A1A1A"/>
                </a:solidFill>
                <a:latin typeface="Tahoma"/>
                <a:cs typeface="Tahoma"/>
              </a:rPr>
              <a:t>upl</a:t>
            </a:r>
            <a:r>
              <a:rPr dirty="0" sz="1400" spc="-15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dirty="0" sz="1400" spc="-35">
                <a:solidFill>
                  <a:srgbClr val="1A1A1A"/>
                </a:solidFill>
                <a:latin typeface="Tahoma"/>
                <a:cs typeface="Tahoma"/>
              </a:rPr>
              <a:t>ad,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dirty="0" sz="1400" spc="-95">
                <a:solidFill>
                  <a:srgbClr val="1A1A1A"/>
                </a:solidFill>
                <a:latin typeface="Tahoma"/>
                <a:cs typeface="Tahoma"/>
              </a:rPr>
              <a:t>g</a:t>
            </a:r>
            <a:r>
              <a:rPr dirty="0" sz="1400" spc="-15">
                <a:solidFill>
                  <a:srgbClr val="1A1A1A"/>
                </a:solidFill>
                <a:latin typeface="Tahoma"/>
                <a:cs typeface="Tahoma"/>
              </a:rPr>
              <a:t>ani</a:t>
            </a:r>
            <a:r>
              <a:rPr dirty="0" sz="1400" spc="-30">
                <a:solidFill>
                  <a:srgbClr val="1A1A1A"/>
                </a:solidFill>
                <a:latin typeface="Tahoma"/>
                <a:cs typeface="Tahoma"/>
              </a:rPr>
              <a:t>z</a:t>
            </a:r>
            <a:r>
              <a:rPr dirty="0" sz="1400" spc="-60">
                <a:solidFill>
                  <a:srgbClr val="1A1A1A"/>
                </a:solidFill>
                <a:latin typeface="Tahoma"/>
                <a:cs typeface="Tahoma"/>
              </a:rPr>
              <a:t>e,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1A1A1A"/>
                </a:solidFill>
                <a:latin typeface="Tahoma"/>
                <a:cs typeface="Tahoma"/>
              </a:rPr>
              <a:t>and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1A1A1A"/>
                </a:solidFill>
                <a:latin typeface="Tahoma"/>
                <a:cs typeface="Tahoma"/>
              </a:rPr>
              <a:t>sha</a:t>
            </a:r>
            <a:r>
              <a:rPr dirty="0" sz="1400" spc="-40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dirty="0" sz="1400" spc="-45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1A1A1A"/>
                </a:solidFill>
                <a:latin typeface="Tahoma"/>
                <a:cs typeface="Tahoma"/>
              </a:rPr>
              <a:t>digi</a:t>
            </a:r>
            <a:r>
              <a:rPr dirty="0" sz="1400" spc="-35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dirty="0" sz="1400">
                <a:solidFill>
                  <a:srgbClr val="1A1A1A"/>
                </a:solidFill>
                <a:latin typeface="Tahoma"/>
                <a:cs typeface="Tahoma"/>
              </a:rPr>
              <a:t>al  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documents. </a:t>
            </a:r>
            <a:r>
              <a:rPr dirty="0" sz="1400" spc="-60">
                <a:solidFill>
                  <a:srgbClr val="1A1A1A"/>
                </a:solidFill>
                <a:latin typeface="Tahoma"/>
                <a:cs typeface="Tahoma"/>
              </a:rPr>
              <a:t>When 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you </a:t>
            </a:r>
            <a:r>
              <a:rPr dirty="0" sz="1400" spc="-20">
                <a:solidFill>
                  <a:srgbClr val="1A1A1A"/>
                </a:solidFill>
                <a:latin typeface="Tahoma"/>
                <a:cs typeface="Tahoma"/>
              </a:rPr>
              <a:t>enable the </a:t>
            </a:r>
            <a:r>
              <a:rPr dirty="0" sz="1400" spc="-30">
                <a:solidFill>
                  <a:srgbClr val="0055FF"/>
                </a:solidFill>
                <a:latin typeface="Tahoma"/>
                <a:cs typeface="Tahoma"/>
                <a:hlinkClick r:id="rId2"/>
              </a:rPr>
              <a:t>‘Storage’ </a:t>
            </a:r>
            <a:r>
              <a:rPr dirty="0" sz="1400" spc="-25">
                <a:solidFill>
                  <a:srgbClr val="0055FF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0055FF"/>
                </a:solidFill>
                <a:latin typeface="Tahoma"/>
                <a:cs typeface="Tahoma"/>
                <a:hlinkClick r:id="rId2"/>
              </a:rPr>
              <a:t>option</a:t>
            </a:r>
            <a:r>
              <a:rPr dirty="0" sz="1400" spc="-15">
                <a:solidFill>
                  <a:srgbClr val="1A1A1A"/>
                </a:solidFill>
                <a:latin typeface="Tahoma"/>
                <a:cs typeface="Tahoma"/>
              </a:rPr>
              <a:t>,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1A1A1A"/>
                </a:solidFill>
                <a:latin typeface="Tahoma"/>
                <a:cs typeface="Tahoma"/>
              </a:rPr>
              <a:t>we’ll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1A1A1A"/>
                </a:solidFill>
                <a:latin typeface="Tahoma"/>
                <a:cs typeface="Tahoma"/>
              </a:rPr>
              <a:t>also</a:t>
            </a:r>
            <a:r>
              <a:rPr dirty="0" sz="1400" spc="-155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1A1A1A"/>
                </a:solidFill>
                <a:latin typeface="Tahoma"/>
                <a:cs typeface="Tahoma"/>
              </a:rPr>
              <a:t>store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1A1A1A"/>
                </a:solidFill>
                <a:latin typeface="Tahoma"/>
                <a:cs typeface="Tahoma"/>
              </a:rPr>
              <a:t>all</a:t>
            </a:r>
            <a:r>
              <a:rPr dirty="0" sz="1400" spc="-155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1A1A1A"/>
                </a:solidFill>
                <a:latin typeface="Tahoma"/>
                <a:cs typeface="Tahoma"/>
              </a:rPr>
              <a:t>processed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1A1A1A"/>
                </a:solidFill>
                <a:latin typeface="Tahoma"/>
                <a:cs typeface="Tahoma"/>
              </a:rPr>
              <a:t>files</a:t>
            </a:r>
            <a:r>
              <a:rPr dirty="0" sz="1400" spc="-155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1A1A1A"/>
                </a:solidFill>
                <a:latin typeface="Tahoma"/>
                <a:cs typeface="Tahoma"/>
              </a:rPr>
              <a:t>here.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9936" y="5988062"/>
            <a:ext cx="3429635" cy="140017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sz="1400" spc="-140" b="1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dirty="0" sz="1400" spc="-145" b="1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dirty="0" sz="1400" spc="-125" b="1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dirty="0" sz="1400" spc="-105" b="1">
                <a:solidFill>
                  <a:srgbClr val="1A1A1A"/>
                </a:solidFill>
                <a:latin typeface="Tahoma"/>
                <a:cs typeface="Tahoma"/>
              </a:rPr>
              <a:t>ess</a:t>
            </a:r>
            <a:r>
              <a:rPr dirty="0" sz="1400" spc="-135" b="1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70" b="1">
                <a:solidFill>
                  <a:srgbClr val="1A1A1A"/>
                </a:solidFill>
                <a:latin typeface="Tahoma"/>
                <a:cs typeface="Tahoma"/>
              </a:rPr>
              <a:t>Files</a:t>
            </a:r>
            <a:r>
              <a:rPr dirty="0" sz="1400" spc="-135" b="1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85" b="1">
                <a:solidFill>
                  <a:srgbClr val="1A1A1A"/>
                </a:solidFill>
                <a:latin typeface="Tahoma"/>
                <a:cs typeface="Tahoma"/>
              </a:rPr>
              <a:t>Anytime,</a:t>
            </a:r>
            <a:r>
              <a:rPr dirty="0" sz="1400" spc="-135" b="1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14" b="1">
                <a:solidFill>
                  <a:srgbClr val="1A1A1A"/>
                </a:solidFill>
                <a:latin typeface="Tahoma"/>
                <a:cs typeface="Tahoma"/>
              </a:rPr>
              <a:t>Anywhe</a:t>
            </a:r>
            <a:r>
              <a:rPr dirty="0" sz="1400" spc="-90" b="1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dirty="0" sz="1400" spc="-110" b="1">
                <a:solidFill>
                  <a:srgbClr val="1A1A1A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19100"/>
              </a:lnSpc>
              <a:spcBef>
                <a:spcPts val="409"/>
              </a:spcBef>
            </a:pPr>
            <a:r>
              <a:rPr dirty="0" sz="1400" spc="-204">
                <a:solidFill>
                  <a:srgbClr val="1A1A1A"/>
                </a:solidFill>
                <a:latin typeface="Tahoma"/>
                <a:cs typeface="Tahoma"/>
              </a:rPr>
              <a:t>Y</a:t>
            </a:r>
            <a:r>
              <a:rPr dirty="0" sz="1400" spc="-15">
                <a:solidFill>
                  <a:srgbClr val="1A1A1A"/>
                </a:solidFill>
                <a:latin typeface="Tahoma"/>
                <a:cs typeface="Tahoma"/>
              </a:rPr>
              <a:t>ou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an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dirty="0" sz="1400" spc="-5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dirty="0" sz="1400" spc="-4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dirty="0" sz="1400" spc="-40">
                <a:solidFill>
                  <a:srgbClr val="1A1A1A"/>
                </a:solidFill>
                <a:latin typeface="Tahoma"/>
                <a:cs typeface="Tahoma"/>
              </a:rPr>
              <a:t>ess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1A1A1A"/>
                </a:solidFill>
                <a:latin typeface="Tahoma"/>
                <a:cs typeface="Tahoma"/>
              </a:rPr>
              <a:t>files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70">
                <a:solidFill>
                  <a:srgbClr val="1A1A1A"/>
                </a:solidFill>
                <a:latin typeface="Tahoma"/>
                <a:cs typeface="Tahoma"/>
              </a:rPr>
              <a:t>s</a:t>
            </a:r>
            <a:r>
              <a:rPr dirty="0" sz="1400" spc="-2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dirty="0" sz="1400" spc="-15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dirty="0" sz="1400" spc="-20">
                <a:solidFill>
                  <a:srgbClr val="1A1A1A"/>
                </a:solidFill>
                <a:latin typeface="Tahoma"/>
                <a:cs typeface="Tahoma"/>
              </a:rPr>
              <a:t>ed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1A1A1A"/>
                </a:solidFill>
                <a:latin typeface="Tahoma"/>
                <a:cs typeface="Tahoma"/>
              </a:rPr>
              <a:t>on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1A1A1A"/>
                </a:solidFill>
                <a:latin typeface="Tahoma"/>
                <a:cs typeface="Tahoma"/>
              </a:rPr>
              <a:t>Smallpdf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1A1A1A"/>
                </a:solidFill>
                <a:latin typeface="Tahoma"/>
                <a:cs typeface="Tahoma"/>
              </a:rPr>
              <a:t>f</a:t>
            </a:r>
            <a:r>
              <a:rPr dirty="0" sz="1400" spc="-45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dirty="0" sz="1400" spc="-10">
                <a:solidFill>
                  <a:srgbClr val="1A1A1A"/>
                </a:solidFill>
                <a:latin typeface="Tahoma"/>
                <a:cs typeface="Tahoma"/>
              </a:rPr>
              <a:t>om  </a:t>
            </a:r>
            <a:r>
              <a:rPr dirty="0" sz="1400" spc="-55">
                <a:solidFill>
                  <a:srgbClr val="1A1A1A"/>
                </a:solidFill>
                <a:latin typeface="Tahoma"/>
                <a:cs typeface="Tahoma"/>
              </a:rPr>
              <a:t>y</a:t>
            </a:r>
            <a:r>
              <a:rPr dirty="0" sz="1400" spc="-15">
                <a:solidFill>
                  <a:srgbClr val="1A1A1A"/>
                </a:solidFill>
                <a:latin typeface="Tahoma"/>
                <a:cs typeface="Tahoma"/>
              </a:rPr>
              <a:t>our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dirty="0" sz="1400" spc="-10">
                <a:solidFill>
                  <a:srgbClr val="1A1A1A"/>
                </a:solidFill>
                <a:latin typeface="Tahoma"/>
                <a:cs typeface="Tahoma"/>
              </a:rPr>
              <a:t>ompu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dirty="0" sz="1400" spc="-4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dirty="0" sz="1400" spc="-105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dirty="0" sz="1400" spc="-80">
                <a:solidFill>
                  <a:srgbClr val="1A1A1A"/>
                </a:solidFill>
                <a:latin typeface="Tahoma"/>
                <a:cs typeface="Tahoma"/>
              </a:rPr>
              <a:t>,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phone,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1A1A1A"/>
                </a:solidFill>
                <a:latin typeface="Tahoma"/>
                <a:cs typeface="Tahoma"/>
              </a:rPr>
              <a:t>or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dirty="0" sz="1400" spc="-10">
                <a:solidFill>
                  <a:srgbClr val="1A1A1A"/>
                </a:solidFill>
                <a:latin typeface="Tahoma"/>
                <a:cs typeface="Tahoma"/>
              </a:rPr>
              <a:t>abl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dirty="0" sz="1400" spc="5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dirty="0" sz="1400" spc="-80">
                <a:solidFill>
                  <a:srgbClr val="1A1A1A"/>
                </a:solidFill>
                <a:latin typeface="Tahoma"/>
                <a:cs typeface="Tahoma"/>
              </a:rPr>
              <a:t>.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30">
                <a:solidFill>
                  <a:srgbClr val="1A1A1A"/>
                </a:solidFill>
                <a:latin typeface="Tahoma"/>
                <a:cs typeface="Tahoma"/>
              </a:rPr>
              <a:t>W</a:t>
            </a:r>
            <a:r>
              <a:rPr dirty="0" sz="1400" spc="-95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dirty="0" sz="1400" spc="40">
                <a:solidFill>
                  <a:srgbClr val="1A1A1A"/>
                </a:solidFill>
                <a:latin typeface="Tahoma"/>
                <a:cs typeface="Tahoma"/>
              </a:rPr>
              <a:t>’ll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1A1A1A"/>
                </a:solidFill>
                <a:latin typeface="Tahoma"/>
                <a:cs typeface="Tahoma"/>
              </a:rPr>
              <a:t>also  </a:t>
            </a:r>
            <a:r>
              <a:rPr dirty="0" sz="1400" spc="-30">
                <a:solidFill>
                  <a:srgbClr val="1A1A1A"/>
                </a:solidFill>
                <a:latin typeface="Tahoma"/>
                <a:cs typeface="Tahoma"/>
              </a:rPr>
              <a:t>sync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1A1A1A"/>
                </a:solidFill>
                <a:latin typeface="Tahoma"/>
                <a:cs typeface="Tahoma"/>
              </a:rPr>
              <a:t>files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1A1A1A"/>
                </a:solidFill>
                <a:latin typeface="Tahoma"/>
                <a:cs typeface="Tahoma"/>
              </a:rPr>
              <a:t>f</a:t>
            </a:r>
            <a:r>
              <a:rPr dirty="0" sz="1400" spc="-45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dirty="0" sz="1400" spc="-10">
                <a:solidFill>
                  <a:srgbClr val="1A1A1A"/>
                </a:solidFill>
                <a:latin typeface="Tahoma"/>
                <a:cs typeface="Tahoma"/>
              </a:rPr>
              <a:t>om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55FF"/>
                </a:solidFill>
                <a:latin typeface="Tahoma"/>
                <a:cs typeface="Tahoma"/>
                <a:hlinkClick r:id="rId3"/>
              </a:rPr>
              <a:t>Smallpdf</a:t>
            </a:r>
            <a:r>
              <a:rPr dirty="0" sz="1400" spc="-160">
                <a:solidFill>
                  <a:srgbClr val="0055FF"/>
                </a:solidFill>
                <a:latin typeface="Tahoma"/>
                <a:cs typeface="Tahoma"/>
                <a:hlinkClick r:id="rId3"/>
              </a:rPr>
              <a:t> </a:t>
            </a:r>
            <a:r>
              <a:rPr dirty="0" sz="1400" spc="-10">
                <a:solidFill>
                  <a:srgbClr val="0055FF"/>
                </a:solidFill>
                <a:latin typeface="Tahoma"/>
                <a:cs typeface="Tahoma"/>
                <a:hlinkClick r:id="rId3"/>
              </a:rPr>
              <a:t>Mobile</a:t>
            </a:r>
            <a:r>
              <a:rPr dirty="0" sz="1400" spc="-160">
                <a:solidFill>
                  <a:srgbClr val="0055FF"/>
                </a:solidFill>
                <a:latin typeface="Tahoma"/>
                <a:cs typeface="Tahoma"/>
                <a:hlinkClick r:id="rId3"/>
              </a:rPr>
              <a:t> </a:t>
            </a:r>
            <a:r>
              <a:rPr dirty="0" sz="1400" spc="-25">
                <a:solidFill>
                  <a:srgbClr val="0055FF"/>
                </a:solidFill>
                <a:latin typeface="Tahoma"/>
                <a:cs typeface="Tahoma"/>
                <a:hlinkClick r:id="rId3"/>
              </a:rPr>
              <a:t>App</a:t>
            </a:r>
            <a:r>
              <a:rPr dirty="0" sz="1400" spc="-160">
                <a:solidFill>
                  <a:srgbClr val="0055FF"/>
                </a:solidFill>
                <a:latin typeface="Tahoma"/>
                <a:cs typeface="Tahoma"/>
                <a:hlinkClick r:id="rId3"/>
              </a:rPr>
              <a:t> </a:t>
            </a:r>
            <a:r>
              <a:rPr dirty="0" sz="1400" spc="-2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dirty="0" sz="1400" spc="-5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1A1A1A"/>
                </a:solidFill>
                <a:latin typeface="Tahoma"/>
                <a:cs typeface="Tahoma"/>
              </a:rPr>
              <a:t>our  </a:t>
            </a:r>
            <a:r>
              <a:rPr dirty="0" sz="1400" spc="-5">
                <a:solidFill>
                  <a:srgbClr val="1A1A1A"/>
                </a:solidFill>
                <a:latin typeface="Tahoma"/>
                <a:cs typeface="Tahoma"/>
              </a:rPr>
              <a:t>online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1A1A1A"/>
                </a:solidFill>
                <a:latin typeface="Tahoma"/>
                <a:cs typeface="Tahoma"/>
              </a:rPr>
              <a:t>por</a:t>
            </a:r>
            <a:r>
              <a:rPr dirty="0" sz="1400" spc="-35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dirty="0" sz="1400">
                <a:solidFill>
                  <a:srgbClr val="1A1A1A"/>
                </a:solidFill>
                <a:latin typeface="Tahoma"/>
                <a:cs typeface="Tahoma"/>
              </a:rPr>
              <a:t>al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997" y="3929494"/>
            <a:ext cx="3188970" cy="1146810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sz="1400" spc="-100" b="1">
                <a:solidFill>
                  <a:srgbClr val="1A1A1A"/>
                </a:solidFill>
                <a:latin typeface="Tahoma"/>
                <a:cs typeface="Tahoma"/>
              </a:rPr>
              <a:t>Enhan</a:t>
            </a:r>
            <a:r>
              <a:rPr dirty="0" sz="1400" spc="-125" b="1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dirty="0" sz="1400" spc="-110" b="1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dirty="0" sz="1400" spc="-135" b="1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10" b="1">
                <a:solidFill>
                  <a:srgbClr val="1A1A1A"/>
                </a:solidFill>
                <a:latin typeface="Tahoma"/>
                <a:cs typeface="Tahoma"/>
              </a:rPr>
              <a:t>Documen</a:t>
            </a:r>
            <a:r>
              <a:rPr dirty="0" sz="1400" spc="-85" b="1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dirty="0" sz="1400" spc="-105" b="1">
                <a:solidFill>
                  <a:srgbClr val="1A1A1A"/>
                </a:solidFill>
                <a:latin typeface="Tahoma"/>
                <a:cs typeface="Tahoma"/>
              </a:rPr>
              <a:t>s</a:t>
            </a:r>
            <a:r>
              <a:rPr dirty="0" sz="1400" spc="-135" b="1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70" b="1">
                <a:solidFill>
                  <a:srgbClr val="1A1A1A"/>
                </a:solidFill>
                <a:latin typeface="Tahoma"/>
                <a:cs typeface="Tahoma"/>
              </a:rPr>
              <a:t>in</a:t>
            </a:r>
            <a:r>
              <a:rPr dirty="0" sz="1400" spc="-135" b="1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10" b="1">
                <a:solidFill>
                  <a:srgbClr val="1A1A1A"/>
                </a:solidFill>
                <a:latin typeface="Tahoma"/>
                <a:cs typeface="Tahoma"/>
              </a:rPr>
              <a:t>One</a:t>
            </a:r>
            <a:r>
              <a:rPr dirty="0" sz="1400" spc="-135" b="1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70" b="1">
                <a:solidFill>
                  <a:srgbClr val="1A1A1A"/>
                </a:solidFill>
                <a:latin typeface="Tahoma"/>
                <a:cs typeface="Tahoma"/>
              </a:rPr>
              <a:t>Click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19100"/>
              </a:lnSpc>
              <a:spcBef>
                <a:spcPts val="409"/>
              </a:spcBef>
            </a:pPr>
            <a:r>
              <a:rPr dirty="0" sz="1400" spc="-60">
                <a:solidFill>
                  <a:srgbClr val="1A1A1A"/>
                </a:solidFill>
                <a:latin typeface="Tahoma"/>
                <a:cs typeface="Tahoma"/>
              </a:rPr>
              <a:t>When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1A1A1A"/>
                </a:solidFill>
                <a:latin typeface="Tahoma"/>
                <a:cs typeface="Tahoma"/>
              </a:rPr>
              <a:t>y</a:t>
            </a:r>
            <a:r>
              <a:rPr dirty="0" sz="1400" spc="-15">
                <a:solidFill>
                  <a:srgbClr val="1A1A1A"/>
                </a:solidFill>
                <a:latin typeface="Tahoma"/>
                <a:cs typeface="Tahoma"/>
              </a:rPr>
              <a:t>ou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1A1A1A"/>
                </a:solidFill>
                <a:latin typeface="Tahoma"/>
                <a:cs typeface="Tahoma"/>
              </a:rPr>
              <a:t>righ</a:t>
            </a:r>
            <a:r>
              <a:rPr dirty="0" sz="1400" spc="-55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dirty="0" sz="1400" spc="-10">
                <a:solidFill>
                  <a:srgbClr val="1A1A1A"/>
                </a:solidFill>
                <a:latin typeface="Tahoma"/>
                <a:cs typeface="Tahoma"/>
              </a:rPr>
              <a:t>-click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1A1A1A"/>
                </a:solidFill>
                <a:latin typeface="Tahoma"/>
                <a:cs typeface="Tahoma"/>
              </a:rPr>
              <a:t>on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1A1A1A"/>
                </a:solidFill>
                <a:latin typeface="Tahoma"/>
                <a:cs typeface="Tahoma"/>
              </a:rPr>
              <a:t>file,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1A1A1A"/>
                </a:solidFill>
                <a:latin typeface="Tahoma"/>
                <a:cs typeface="Tahoma"/>
              </a:rPr>
              <a:t>w</a:t>
            </a:r>
            <a:r>
              <a:rPr dirty="0" sz="1400" spc="-6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dirty="0" sz="1400" spc="40">
                <a:solidFill>
                  <a:srgbClr val="1A1A1A"/>
                </a:solidFill>
                <a:latin typeface="Tahoma"/>
                <a:cs typeface="Tahoma"/>
              </a:rPr>
              <a:t>’ll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1A1A1A"/>
                </a:solidFill>
                <a:latin typeface="Tahoma"/>
                <a:cs typeface="Tahoma"/>
              </a:rPr>
              <a:t>p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esent  </a:t>
            </a:r>
            <a:r>
              <a:rPr dirty="0" sz="1400" spc="-55">
                <a:solidFill>
                  <a:srgbClr val="1A1A1A"/>
                </a:solidFill>
                <a:latin typeface="Tahoma"/>
                <a:cs typeface="Tahoma"/>
              </a:rPr>
              <a:t>y</a:t>
            </a:r>
            <a:r>
              <a:rPr dirty="0" sz="1400" spc="-15">
                <a:solidFill>
                  <a:srgbClr val="1A1A1A"/>
                </a:solidFill>
                <a:latin typeface="Tahoma"/>
                <a:cs typeface="Tahoma"/>
              </a:rPr>
              <a:t>ou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1A1A1A"/>
                </a:solidFill>
                <a:latin typeface="Tahoma"/>
                <a:cs typeface="Tahoma"/>
              </a:rPr>
              <a:t>with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an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ar</a:t>
            </a:r>
            <a:r>
              <a:rPr dirty="0" sz="1400" spc="-55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dirty="0" sz="1400" spc="-40">
                <a:solidFill>
                  <a:srgbClr val="1A1A1A"/>
                </a:solidFill>
                <a:latin typeface="Tahoma"/>
                <a:cs typeface="Tahoma"/>
              </a:rPr>
              <a:t>ay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1A1A1A"/>
                </a:solidFill>
                <a:latin typeface="Tahoma"/>
                <a:cs typeface="Tahoma"/>
              </a:rPr>
              <a:t>of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p</a:t>
            </a:r>
            <a:r>
              <a:rPr dirty="0" sz="1400" spc="-5">
                <a:solidFill>
                  <a:srgbClr val="1A1A1A"/>
                </a:solidFill>
                <a:latin typeface="Tahoma"/>
                <a:cs typeface="Tahoma"/>
              </a:rPr>
              <a:t>tions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dirty="0" sz="1400" spc="-5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on</a:t>
            </a:r>
            <a:r>
              <a:rPr dirty="0" sz="1400" spc="-30">
                <a:solidFill>
                  <a:srgbClr val="1A1A1A"/>
                </a:solidFill>
                <a:latin typeface="Tahoma"/>
                <a:cs typeface="Tahoma"/>
              </a:rPr>
              <a:t>v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er</a:t>
            </a:r>
            <a:r>
              <a:rPr dirty="0" sz="1400" spc="-15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dirty="0" sz="1400" spc="-80">
                <a:solidFill>
                  <a:srgbClr val="1A1A1A"/>
                </a:solidFill>
                <a:latin typeface="Tahoma"/>
                <a:cs typeface="Tahoma"/>
              </a:rPr>
              <a:t>,  </a:t>
            </a:r>
            <a:r>
              <a:rPr dirty="0" sz="1400" spc="-4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dirty="0" sz="1400" spc="-10">
                <a:solidFill>
                  <a:srgbClr val="1A1A1A"/>
                </a:solidFill>
                <a:latin typeface="Tahoma"/>
                <a:cs typeface="Tahoma"/>
              </a:rPr>
              <a:t>omp</a:t>
            </a:r>
            <a:r>
              <a:rPr dirty="0" sz="1400" spc="-20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dirty="0" sz="1400" spc="-50">
                <a:solidFill>
                  <a:srgbClr val="1A1A1A"/>
                </a:solidFill>
                <a:latin typeface="Tahoma"/>
                <a:cs typeface="Tahoma"/>
              </a:rPr>
              <a:t>ess,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1A1A1A"/>
                </a:solidFill>
                <a:latin typeface="Tahoma"/>
                <a:cs typeface="Tahoma"/>
              </a:rPr>
              <a:t>or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1A1A1A"/>
                </a:solidFill>
                <a:latin typeface="Tahoma"/>
                <a:cs typeface="Tahoma"/>
              </a:rPr>
              <a:t>modify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1A1A1A"/>
                </a:solidFill>
                <a:latin typeface="Tahoma"/>
                <a:cs typeface="Tahoma"/>
              </a:rPr>
              <a:t>i</a:t>
            </a:r>
            <a:r>
              <a:rPr dirty="0" sz="1400" spc="2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dirty="0" sz="1400" spc="-80">
                <a:solidFill>
                  <a:srgbClr val="1A1A1A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8273" y="8446503"/>
            <a:ext cx="3461385" cy="1400810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sz="1400" spc="-75" b="1">
                <a:solidFill>
                  <a:srgbClr val="1A1A1A"/>
                </a:solidFill>
                <a:latin typeface="Tahoma"/>
                <a:cs typeface="Tahoma"/>
              </a:rPr>
              <a:t>Collabo</a:t>
            </a:r>
            <a:r>
              <a:rPr dirty="0" sz="1400" spc="-100" b="1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dirty="0" sz="1400" spc="-135" b="1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dirty="0" sz="1400" spc="-80" b="1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dirty="0" sz="1400" spc="-110" b="1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dirty="0" sz="1400" spc="-135" b="1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20" b="1">
                <a:solidFill>
                  <a:srgbClr val="1A1A1A"/>
                </a:solidFill>
                <a:latin typeface="Tahoma"/>
                <a:cs typeface="Tahoma"/>
              </a:rPr>
              <a:t>With</a:t>
            </a:r>
            <a:r>
              <a:rPr dirty="0" sz="1400" spc="-135" b="1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90" b="1">
                <a:solidFill>
                  <a:srgbClr val="1A1A1A"/>
                </a:solidFill>
                <a:latin typeface="Tahoma"/>
                <a:cs typeface="Tahoma"/>
              </a:rPr>
              <a:t>Othe</a:t>
            </a:r>
            <a:r>
              <a:rPr dirty="0" sz="1400" spc="-80" b="1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dirty="0" sz="1400" spc="-105" b="1">
                <a:solidFill>
                  <a:srgbClr val="1A1A1A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19100"/>
              </a:lnSpc>
              <a:spcBef>
                <a:spcPts val="415"/>
              </a:spcBef>
            </a:pPr>
            <a:r>
              <a:rPr dirty="0" sz="1400" spc="-60">
                <a:solidFill>
                  <a:srgbClr val="1A1A1A"/>
                </a:solidFill>
                <a:latin typeface="Tahoma"/>
                <a:cs typeface="Tahoma"/>
              </a:rPr>
              <a:t>F</a:t>
            </a:r>
            <a:r>
              <a:rPr dirty="0" sz="1400" spc="-15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dirty="0" sz="1400" spc="-90">
                <a:solidFill>
                  <a:srgbClr val="1A1A1A"/>
                </a:solidFill>
                <a:latin typeface="Tahoma"/>
                <a:cs typeface="Tahoma"/>
              </a:rPr>
              <a:t>g</a:t>
            </a:r>
            <a:r>
              <a:rPr dirty="0" sz="1400" spc="-6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dirty="0" sz="140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1A1A1A"/>
                </a:solidFill>
                <a:latin typeface="Tahoma"/>
                <a:cs typeface="Tahoma"/>
              </a:rPr>
              <a:t>mundane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1A1A1A"/>
                </a:solidFill>
                <a:latin typeface="Tahoma"/>
                <a:cs typeface="Tahoma"/>
              </a:rPr>
              <a:t>admini</a:t>
            </a:r>
            <a:r>
              <a:rPr dirty="0" sz="1400" spc="-40">
                <a:solidFill>
                  <a:srgbClr val="1A1A1A"/>
                </a:solidFill>
                <a:latin typeface="Tahoma"/>
                <a:cs typeface="Tahoma"/>
              </a:rPr>
              <a:t>s</a:t>
            </a:r>
            <a:r>
              <a:rPr dirty="0" sz="1400" spc="-1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dirty="0" sz="1400" spc="-45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dirty="0" sz="1400" spc="-5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dirty="0" sz="1400" spc="-5">
                <a:solidFill>
                  <a:srgbClr val="1A1A1A"/>
                </a:solidFill>
                <a:latin typeface="Tahoma"/>
                <a:cs typeface="Tahoma"/>
              </a:rPr>
              <a:t>ti</a:t>
            </a:r>
            <a:r>
              <a:rPr dirty="0" sz="1400" spc="-20">
                <a:solidFill>
                  <a:srgbClr val="1A1A1A"/>
                </a:solidFill>
                <a:latin typeface="Tahoma"/>
                <a:cs typeface="Tahoma"/>
              </a:rPr>
              <a:t>v</a:t>
            </a:r>
            <a:r>
              <a:rPr dirty="0" sz="1400" spc="-45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dirty="0" sz="1400" spc="-40">
                <a:solidFill>
                  <a:srgbClr val="1A1A1A"/>
                </a:solidFill>
                <a:latin typeface="Tahoma"/>
                <a:cs typeface="Tahoma"/>
              </a:rPr>
              <a:t>asks.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1A1A1A"/>
                </a:solidFill>
                <a:latin typeface="Tahoma"/>
                <a:cs typeface="Tahoma"/>
              </a:rPr>
              <a:t>With  </a:t>
            </a:r>
            <a:r>
              <a:rPr dirty="0" sz="1400" spc="-5">
                <a:solidFill>
                  <a:srgbClr val="1A1A1A"/>
                </a:solidFill>
                <a:latin typeface="Tahoma"/>
                <a:cs typeface="Tahoma"/>
              </a:rPr>
              <a:t>Smallpd</a:t>
            </a:r>
            <a:r>
              <a:rPr dirty="0" sz="1400" spc="-75">
                <a:solidFill>
                  <a:srgbClr val="1A1A1A"/>
                </a:solidFill>
                <a:latin typeface="Tahoma"/>
                <a:cs typeface="Tahoma"/>
              </a:rPr>
              <a:t>f</a:t>
            </a:r>
            <a:r>
              <a:rPr dirty="0" sz="1400" spc="-80">
                <a:solidFill>
                  <a:srgbClr val="1A1A1A"/>
                </a:solidFill>
                <a:latin typeface="Tahoma"/>
                <a:cs typeface="Tahoma"/>
              </a:rPr>
              <a:t>,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1A1A1A"/>
                </a:solidFill>
                <a:latin typeface="Tahoma"/>
                <a:cs typeface="Tahoma"/>
              </a:rPr>
              <a:t>y</a:t>
            </a:r>
            <a:r>
              <a:rPr dirty="0" sz="1400" spc="-15">
                <a:solidFill>
                  <a:srgbClr val="1A1A1A"/>
                </a:solidFill>
                <a:latin typeface="Tahoma"/>
                <a:cs typeface="Tahoma"/>
              </a:rPr>
              <a:t>ou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an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dirty="0" sz="1400" spc="-30">
                <a:solidFill>
                  <a:srgbClr val="1A1A1A"/>
                </a:solidFill>
                <a:latin typeface="Tahoma"/>
                <a:cs typeface="Tahoma"/>
              </a:rPr>
              <a:t>eque</a:t>
            </a:r>
            <a:r>
              <a:rPr dirty="0" sz="1400" spc="-55">
                <a:solidFill>
                  <a:srgbClr val="1A1A1A"/>
                </a:solidFill>
                <a:latin typeface="Tahoma"/>
                <a:cs typeface="Tahoma"/>
              </a:rPr>
              <a:t>s</a:t>
            </a:r>
            <a:r>
              <a:rPr dirty="0" sz="140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dirty="0" sz="1400" spc="-35">
                <a:solidFill>
                  <a:srgbClr val="1A1A1A"/>
                </a:solidFill>
                <a:latin typeface="Tahoma"/>
                <a:cs typeface="Tahoma"/>
              </a:rPr>
              <a:t>-sign</a:t>
            </a:r>
            <a:r>
              <a:rPr dirty="0" sz="1400" spc="-6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dirty="0" sz="1400" spc="-15">
                <a:solidFill>
                  <a:srgbClr val="1A1A1A"/>
                </a:solidFill>
                <a:latin typeface="Tahoma"/>
                <a:cs typeface="Tahoma"/>
              </a:rPr>
              <a:t>tu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dirty="0" sz="1400" spc="-55">
                <a:solidFill>
                  <a:srgbClr val="1A1A1A"/>
                </a:solidFill>
                <a:latin typeface="Tahoma"/>
                <a:cs typeface="Tahoma"/>
              </a:rPr>
              <a:t>es,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1A1A1A"/>
                </a:solidFill>
                <a:latin typeface="Tahoma"/>
                <a:cs typeface="Tahoma"/>
              </a:rPr>
              <a:t>send  </a:t>
            </a:r>
            <a:r>
              <a:rPr dirty="0" sz="1400" spc="-35">
                <a:solidFill>
                  <a:srgbClr val="1A1A1A"/>
                </a:solidFill>
                <a:latin typeface="Tahoma"/>
                <a:cs typeface="Tahoma"/>
              </a:rPr>
              <a:t>large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1A1A1A"/>
                </a:solidFill>
                <a:latin typeface="Tahoma"/>
                <a:cs typeface="Tahoma"/>
              </a:rPr>
              <a:t>files,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1A1A1A"/>
                </a:solidFill>
                <a:latin typeface="Tahoma"/>
                <a:cs typeface="Tahoma"/>
              </a:rPr>
              <a:t>or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1A1A1A"/>
                </a:solidFill>
                <a:latin typeface="Tahoma"/>
                <a:cs typeface="Tahoma"/>
              </a:rPr>
              <a:t>even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1A1A1A"/>
                </a:solidFill>
                <a:latin typeface="Tahoma"/>
                <a:cs typeface="Tahoma"/>
              </a:rPr>
              <a:t>enable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55FF"/>
                </a:solidFill>
                <a:latin typeface="Tahoma"/>
                <a:cs typeface="Tahoma"/>
                <a:hlinkClick r:id="rId4"/>
              </a:rPr>
              <a:t>Smallpdf</a:t>
            </a:r>
            <a:r>
              <a:rPr dirty="0" sz="1400" spc="-160">
                <a:solidFill>
                  <a:srgbClr val="0055FF"/>
                </a:solidFill>
                <a:latin typeface="Tahoma"/>
                <a:cs typeface="Tahoma"/>
                <a:hlinkClick r:id="rId4"/>
              </a:rPr>
              <a:t> </a:t>
            </a:r>
            <a:r>
              <a:rPr dirty="0" sz="1400" spc="-75">
                <a:solidFill>
                  <a:srgbClr val="0055FF"/>
                </a:solidFill>
                <a:latin typeface="Tahoma"/>
                <a:cs typeface="Tahoma"/>
                <a:hlinkClick r:id="rId4"/>
              </a:rPr>
              <a:t>G</a:t>
            </a:r>
            <a:r>
              <a:rPr dirty="0" sz="1400" spc="-160">
                <a:solidFill>
                  <a:srgbClr val="0055FF"/>
                </a:solidFill>
                <a:latin typeface="Tahoma"/>
                <a:cs typeface="Tahoma"/>
                <a:hlinkClick r:id="rId4"/>
              </a:rPr>
              <a:t> </a:t>
            </a:r>
            <a:r>
              <a:rPr dirty="0" sz="1400" spc="-20">
                <a:solidFill>
                  <a:srgbClr val="0055FF"/>
                </a:solidFill>
                <a:latin typeface="Tahoma"/>
                <a:cs typeface="Tahoma"/>
                <a:hlinkClick r:id="rId4"/>
              </a:rPr>
              <a:t>Suite </a:t>
            </a:r>
            <a:r>
              <a:rPr dirty="0" sz="1400" spc="-425">
                <a:solidFill>
                  <a:srgbClr val="0055FF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0055FF"/>
                </a:solidFill>
                <a:latin typeface="Tahoma"/>
                <a:cs typeface="Tahoma"/>
                <a:hlinkClick r:id="rId4"/>
              </a:rPr>
              <a:t>App</a:t>
            </a:r>
            <a:r>
              <a:rPr dirty="0" sz="1400" spc="-160">
                <a:solidFill>
                  <a:srgbClr val="0055FF"/>
                </a:solidFill>
                <a:latin typeface="Tahoma"/>
                <a:cs typeface="Tahoma"/>
                <a:hlinkClick r:id="rId4"/>
              </a:rPr>
              <a:t> </a:t>
            </a:r>
            <a:r>
              <a:rPr dirty="0" sz="1400" spc="-55">
                <a:solidFill>
                  <a:srgbClr val="1A1A1A"/>
                </a:solidFill>
                <a:latin typeface="Tahoma"/>
                <a:cs typeface="Tahoma"/>
              </a:rPr>
              <a:t>f</a:t>
            </a:r>
            <a:r>
              <a:rPr dirty="0" sz="1400" spc="-10">
                <a:solidFill>
                  <a:srgbClr val="1A1A1A"/>
                </a:solidFill>
                <a:latin typeface="Tahoma"/>
                <a:cs typeface="Tahoma"/>
              </a:rPr>
              <a:t>or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1A1A1A"/>
                </a:solidFill>
                <a:latin typeface="Tahoma"/>
                <a:cs typeface="Tahoma"/>
              </a:rPr>
              <a:t>y</a:t>
            </a:r>
            <a:r>
              <a:rPr dirty="0" sz="1400" spc="-15">
                <a:solidFill>
                  <a:srgbClr val="1A1A1A"/>
                </a:solidFill>
                <a:latin typeface="Tahoma"/>
                <a:cs typeface="Tahoma"/>
              </a:rPr>
              <a:t>our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1A1A1A"/>
                </a:solidFill>
                <a:latin typeface="Tahoma"/>
                <a:cs typeface="Tahoma"/>
              </a:rPr>
              <a:t>enti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dirty="0" sz="1400" spc="-45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dirty="0" sz="1400" spc="-95">
                <a:solidFill>
                  <a:srgbClr val="1A1A1A"/>
                </a:solidFill>
                <a:latin typeface="Tahoma"/>
                <a:cs typeface="Tahoma"/>
              </a:rPr>
              <a:t>g</a:t>
            </a:r>
            <a:r>
              <a:rPr dirty="0" sz="1400" spc="-15">
                <a:solidFill>
                  <a:srgbClr val="1A1A1A"/>
                </a:solidFill>
                <a:latin typeface="Tahoma"/>
                <a:cs typeface="Tahoma"/>
              </a:rPr>
              <a:t>ani</a:t>
            </a:r>
            <a:r>
              <a:rPr dirty="0" sz="1400" spc="-50">
                <a:solidFill>
                  <a:srgbClr val="1A1A1A"/>
                </a:solidFill>
                <a:latin typeface="Tahoma"/>
                <a:cs typeface="Tahoma"/>
              </a:rPr>
              <a:t>z</a:t>
            </a:r>
            <a:r>
              <a:rPr dirty="0" sz="1400" spc="-5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dirty="0" sz="1400" spc="-15">
                <a:solidFill>
                  <a:srgbClr val="1A1A1A"/>
                </a:solidFill>
                <a:latin typeface="Tahoma"/>
                <a:cs typeface="Tahoma"/>
              </a:rPr>
              <a:t>tion.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96961" y="1646593"/>
            <a:ext cx="478790" cy="532130"/>
            <a:chOff x="996961" y="1646593"/>
            <a:chExt cx="478790" cy="532130"/>
          </a:xfrm>
        </p:grpSpPr>
        <p:sp>
          <p:nvSpPr>
            <p:cNvPr id="8" name="object 8"/>
            <p:cNvSpPr/>
            <p:nvPr/>
          </p:nvSpPr>
          <p:spPr>
            <a:xfrm>
              <a:off x="1056794" y="1653248"/>
              <a:ext cx="412750" cy="518795"/>
            </a:xfrm>
            <a:custGeom>
              <a:avLst/>
              <a:gdLst/>
              <a:ahLst/>
              <a:cxnLst/>
              <a:rect l="l" t="t" r="r" b="b"/>
              <a:pathLst>
                <a:path w="412750" h="518794">
                  <a:moveTo>
                    <a:pt x="0" y="19939"/>
                  </a:moveTo>
                  <a:lnTo>
                    <a:pt x="1567" y="12178"/>
                  </a:lnTo>
                  <a:lnTo>
                    <a:pt x="5840" y="5840"/>
                  </a:lnTo>
                  <a:lnTo>
                    <a:pt x="12178" y="1567"/>
                  </a:lnTo>
                  <a:lnTo>
                    <a:pt x="19938" y="0"/>
                  </a:lnTo>
                  <a:lnTo>
                    <a:pt x="309702" y="0"/>
                  </a:lnTo>
                  <a:lnTo>
                    <a:pt x="412178" y="102463"/>
                  </a:lnTo>
                  <a:lnTo>
                    <a:pt x="412178" y="498602"/>
                  </a:lnTo>
                  <a:lnTo>
                    <a:pt x="410611" y="506364"/>
                  </a:lnTo>
                  <a:lnTo>
                    <a:pt x="406338" y="512706"/>
                  </a:lnTo>
                  <a:lnTo>
                    <a:pt x="400000" y="516984"/>
                  </a:lnTo>
                  <a:lnTo>
                    <a:pt x="392239" y="518553"/>
                  </a:lnTo>
                  <a:lnTo>
                    <a:pt x="19938" y="518553"/>
                  </a:lnTo>
                  <a:lnTo>
                    <a:pt x="12178" y="516984"/>
                  </a:lnTo>
                  <a:lnTo>
                    <a:pt x="5840" y="512706"/>
                  </a:lnTo>
                  <a:lnTo>
                    <a:pt x="1567" y="506364"/>
                  </a:lnTo>
                  <a:lnTo>
                    <a:pt x="0" y="498602"/>
                  </a:lnTo>
                  <a:lnTo>
                    <a:pt x="0" y="19939"/>
                  </a:lnTo>
                  <a:close/>
                </a:path>
              </a:pathLst>
            </a:custGeom>
            <a:ln w="13296">
              <a:solidFill>
                <a:srgbClr val="E8E8E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69263" y="1646593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80" h="106680">
                  <a:moveTo>
                    <a:pt x="0" y="0"/>
                  </a:moveTo>
                  <a:lnTo>
                    <a:pt x="0" y="106375"/>
                  </a:lnTo>
                  <a:lnTo>
                    <a:pt x="106375" y="106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96961" y="1912518"/>
              <a:ext cx="319405" cy="186690"/>
            </a:xfrm>
            <a:custGeom>
              <a:avLst/>
              <a:gdLst/>
              <a:ahLst/>
              <a:cxnLst/>
              <a:rect l="l" t="t" r="r" b="b"/>
              <a:pathLst>
                <a:path w="319405" h="186689">
                  <a:moveTo>
                    <a:pt x="292519" y="0"/>
                  </a:moveTo>
                  <a:lnTo>
                    <a:pt x="26593" y="0"/>
                  </a:lnTo>
                  <a:lnTo>
                    <a:pt x="16244" y="2088"/>
                  </a:lnTo>
                  <a:lnTo>
                    <a:pt x="7791" y="7786"/>
                  </a:lnTo>
                  <a:lnTo>
                    <a:pt x="2090" y="16239"/>
                  </a:lnTo>
                  <a:lnTo>
                    <a:pt x="0" y="26593"/>
                  </a:lnTo>
                  <a:lnTo>
                    <a:pt x="0" y="159550"/>
                  </a:lnTo>
                  <a:lnTo>
                    <a:pt x="2090" y="169904"/>
                  </a:lnTo>
                  <a:lnTo>
                    <a:pt x="7791" y="178357"/>
                  </a:lnTo>
                  <a:lnTo>
                    <a:pt x="16244" y="184054"/>
                  </a:lnTo>
                  <a:lnTo>
                    <a:pt x="26593" y="186143"/>
                  </a:lnTo>
                  <a:lnTo>
                    <a:pt x="292519" y="186143"/>
                  </a:lnTo>
                  <a:lnTo>
                    <a:pt x="302868" y="184054"/>
                  </a:lnTo>
                  <a:lnTo>
                    <a:pt x="311321" y="178357"/>
                  </a:lnTo>
                  <a:lnTo>
                    <a:pt x="317022" y="169904"/>
                  </a:lnTo>
                  <a:lnTo>
                    <a:pt x="319112" y="159550"/>
                  </a:lnTo>
                  <a:lnTo>
                    <a:pt x="319112" y="26593"/>
                  </a:lnTo>
                  <a:lnTo>
                    <a:pt x="317022" y="16239"/>
                  </a:lnTo>
                  <a:lnTo>
                    <a:pt x="311321" y="7786"/>
                  </a:lnTo>
                  <a:lnTo>
                    <a:pt x="302868" y="2088"/>
                  </a:lnTo>
                  <a:lnTo>
                    <a:pt x="292519" y="0"/>
                  </a:lnTo>
                  <a:close/>
                </a:path>
              </a:pathLst>
            </a:custGeom>
            <a:solidFill>
              <a:srgbClr val="F2303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9445" y="1963407"/>
              <a:ext cx="240080" cy="9536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528813" y="1979003"/>
            <a:ext cx="478790" cy="532130"/>
            <a:chOff x="1528813" y="1979003"/>
            <a:chExt cx="478790" cy="532130"/>
          </a:xfrm>
        </p:grpSpPr>
        <p:sp>
          <p:nvSpPr>
            <p:cNvPr id="13" name="object 13"/>
            <p:cNvSpPr/>
            <p:nvPr/>
          </p:nvSpPr>
          <p:spPr>
            <a:xfrm>
              <a:off x="1588642" y="1985657"/>
              <a:ext cx="412750" cy="518795"/>
            </a:xfrm>
            <a:custGeom>
              <a:avLst/>
              <a:gdLst/>
              <a:ahLst/>
              <a:cxnLst/>
              <a:rect l="l" t="t" r="r" b="b"/>
              <a:pathLst>
                <a:path w="412750" h="518794">
                  <a:moveTo>
                    <a:pt x="0" y="19939"/>
                  </a:moveTo>
                  <a:lnTo>
                    <a:pt x="1567" y="12178"/>
                  </a:lnTo>
                  <a:lnTo>
                    <a:pt x="5840" y="5840"/>
                  </a:lnTo>
                  <a:lnTo>
                    <a:pt x="12178" y="1567"/>
                  </a:lnTo>
                  <a:lnTo>
                    <a:pt x="19938" y="0"/>
                  </a:lnTo>
                  <a:lnTo>
                    <a:pt x="309702" y="0"/>
                  </a:lnTo>
                  <a:lnTo>
                    <a:pt x="412178" y="102463"/>
                  </a:lnTo>
                  <a:lnTo>
                    <a:pt x="412178" y="498602"/>
                  </a:lnTo>
                  <a:lnTo>
                    <a:pt x="410611" y="506362"/>
                  </a:lnTo>
                  <a:lnTo>
                    <a:pt x="406338" y="512700"/>
                  </a:lnTo>
                  <a:lnTo>
                    <a:pt x="400000" y="516973"/>
                  </a:lnTo>
                  <a:lnTo>
                    <a:pt x="392239" y="518541"/>
                  </a:lnTo>
                  <a:lnTo>
                    <a:pt x="19938" y="518541"/>
                  </a:lnTo>
                  <a:lnTo>
                    <a:pt x="12178" y="516973"/>
                  </a:lnTo>
                  <a:lnTo>
                    <a:pt x="5840" y="512700"/>
                  </a:lnTo>
                  <a:lnTo>
                    <a:pt x="1567" y="506362"/>
                  </a:lnTo>
                  <a:lnTo>
                    <a:pt x="0" y="498602"/>
                  </a:lnTo>
                  <a:lnTo>
                    <a:pt x="0" y="19939"/>
                  </a:lnTo>
                  <a:close/>
                </a:path>
              </a:pathLst>
            </a:custGeom>
            <a:ln w="13296">
              <a:solidFill>
                <a:srgbClr val="E8E8E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01101" y="1979003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80" h="106680">
                  <a:moveTo>
                    <a:pt x="0" y="0"/>
                  </a:moveTo>
                  <a:lnTo>
                    <a:pt x="0" y="106375"/>
                  </a:lnTo>
                  <a:lnTo>
                    <a:pt x="106375" y="106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528813" y="2244928"/>
              <a:ext cx="332740" cy="186690"/>
            </a:xfrm>
            <a:custGeom>
              <a:avLst/>
              <a:gdLst/>
              <a:ahLst/>
              <a:cxnLst/>
              <a:rect l="l" t="t" r="r" b="b"/>
              <a:pathLst>
                <a:path w="332739" h="186689">
                  <a:moveTo>
                    <a:pt x="305815" y="0"/>
                  </a:moveTo>
                  <a:lnTo>
                    <a:pt x="26593" y="0"/>
                  </a:lnTo>
                  <a:lnTo>
                    <a:pt x="16244" y="2088"/>
                  </a:lnTo>
                  <a:lnTo>
                    <a:pt x="7791" y="7786"/>
                  </a:lnTo>
                  <a:lnTo>
                    <a:pt x="2090" y="16239"/>
                  </a:lnTo>
                  <a:lnTo>
                    <a:pt x="0" y="26593"/>
                  </a:lnTo>
                  <a:lnTo>
                    <a:pt x="0" y="159550"/>
                  </a:lnTo>
                  <a:lnTo>
                    <a:pt x="2090" y="169904"/>
                  </a:lnTo>
                  <a:lnTo>
                    <a:pt x="7791" y="178357"/>
                  </a:lnTo>
                  <a:lnTo>
                    <a:pt x="16244" y="184054"/>
                  </a:lnTo>
                  <a:lnTo>
                    <a:pt x="26593" y="186143"/>
                  </a:lnTo>
                  <a:lnTo>
                    <a:pt x="305815" y="186143"/>
                  </a:lnTo>
                  <a:lnTo>
                    <a:pt x="316164" y="184054"/>
                  </a:lnTo>
                  <a:lnTo>
                    <a:pt x="324618" y="178357"/>
                  </a:lnTo>
                  <a:lnTo>
                    <a:pt x="330319" y="169904"/>
                  </a:lnTo>
                  <a:lnTo>
                    <a:pt x="332409" y="159550"/>
                  </a:lnTo>
                  <a:lnTo>
                    <a:pt x="332409" y="26593"/>
                  </a:lnTo>
                  <a:lnTo>
                    <a:pt x="330319" y="16239"/>
                  </a:lnTo>
                  <a:lnTo>
                    <a:pt x="324618" y="7786"/>
                  </a:lnTo>
                  <a:lnTo>
                    <a:pt x="316164" y="2088"/>
                  </a:lnTo>
                  <a:lnTo>
                    <a:pt x="305815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567446" y="2294064"/>
              <a:ext cx="258445" cy="99060"/>
            </a:xfrm>
            <a:custGeom>
              <a:avLst/>
              <a:gdLst/>
              <a:ahLst/>
              <a:cxnLst/>
              <a:rect l="l" t="t" r="r" b="b"/>
              <a:pathLst>
                <a:path w="258444" h="99060">
                  <a:moveTo>
                    <a:pt x="38023" y="1752"/>
                  </a:moveTo>
                  <a:lnTo>
                    <a:pt x="0" y="1752"/>
                  </a:lnTo>
                  <a:lnTo>
                    <a:pt x="0" y="97116"/>
                  </a:lnTo>
                  <a:lnTo>
                    <a:pt x="21501" y="97116"/>
                  </a:lnTo>
                  <a:lnTo>
                    <a:pt x="21501" y="64795"/>
                  </a:lnTo>
                  <a:lnTo>
                    <a:pt x="38417" y="64795"/>
                  </a:lnTo>
                  <a:lnTo>
                    <a:pt x="67230" y="47675"/>
                  </a:lnTo>
                  <a:lnTo>
                    <a:pt x="21501" y="47675"/>
                  </a:lnTo>
                  <a:lnTo>
                    <a:pt x="21501" y="18872"/>
                  </a:lnTo>
                  <a:lnTo>
                    <a:pt x="68036" y="18872"/>
                  </a:lnTo>
                  <a:lnTo>
                    <a:pt x="67576" y="17995"/>
                  </a:lnTo>
                  <a:lnTo>
                    <a:pt x="65620" y="13995"/>
                  </a:lnTo>
                  <a:lnTo>
                    <a:pt x="62941" y="10820"/>
                  </a:lnTo>
                  <a:lnTo>
                    <a:pt x="59524" y="8483"/>
                  </a:lnTo>
                  <a:lnTo>
                    <a:pt x="56108" y="6045"/>
                  </a:lnTo>
                  <a:lnTo>
                    <a:pt x="52120" y="4343"/>
                  </a:lnTo>
                  <a:lnTo>
                    <a:pt x="47536" y="3365"/>
                  </a:lnTo>
                  <a:lnTo>
                    <a:pt x="42951" y="2298"/>
                  </a:lnTo>
                  <a:lnTo>
                    <a:pt x="38023" y="1752"/>
                  </a:lnTo>
                  <a:close/>
                </a:path>
                <a:path w="258444" h="99060">
                  <a:moveTo>
                    <a:pt x="68036" y="18872"/>
                  </a:moveTo>
                  <a:lnTo>
                    <a:pt x="37299" y="18872"/>
                  </a:lnTo>
                  <a:lnTo>
                    <a:pt x="41783" y="19888"/>
                  </a:lnTo>
                  <a:lnTo>
                    <a:pt x="48018" y="23990"/>
                  </a:lnTo>
                  <a:lnTo>
                    <a:pt x="49580" y="27495"/>
                  </a:lnTo>
                  <a:lnTo>
                    <a:pt x="49580" y="42608"/>
                  </a:lnTo>
                  <a:lnTo>
                    <a:pt x="43726" y="47675"/>
                  </a:lnTo>
                  <a:lnTo>
                    <a:pt x="67230" y="47675"/>
                  </a:lnTo>
                  <a:lnTo>
                    <a:pt x="69621" y="42849"/>
                  </a:lnTo>
                  <a:lnTo>
                    <a:pt x="70637" y="38023"/>
                  </a:lnTo>
                  <a:lnTo>
                    <a:pt x="70637" y="26720"/>
                  </a:lnTo>
                  <a:lnTo>
                    <a:pt x="69621" y="21894"/>
                  </a:lnTo>
                  <a:lnTo>
                    <a:pt x="68036" y="18872"/>
                  </a:lnTo>
                  <a:close/>
                </a:path>
                <a:path w="258444" h="99060">
                  <a:moveTo>
                    <a:pt x="109207" y="1752"/>
                  </a:moveTo>
                  <a:lnTo>
                    <a:pt x="87122" y="1752"/>
                  </a:lnTo>
                  <a:lnTo>
                    <a:pt x="87122" y="97116"/>
                  </a:lnTo>
                  <a:lnTo>
                    <a:pt x="107607" y="97116"/>
                  </a:lnTo>
                  <a:lnTo>
                    <a:pt x="107607" y="57670"/>
                  </a:lnTo>
                  <a:lnTo>
                    <a:pt x="107264" y="51828"/>
                  </a:lnTo>
                  <a:lnTo>
                    <a:pt x="106578" y="45783"/>
                  </a:lnTo>
                  <a:lnTo>
                    <a:pt x="104965" y="28816"/>
                  </a:lnTo>
                  <a:lnTo>
                    <a:pt x="123406" y="28816"/>
                  </a:lnTo>
                  <a:lnTo>
                    <a:pt x="109207" y="1752"/>
                  </a:lnTo>
                  <a:close/>
                </a:path>
                <a:path w="258444" h="99060">
                  <a:moveTo>
                    <a:pt x="123406" y="28816"/>
                  </a:moveTo>
                  <a:lnTo>
                    <a:pt x="105549" y="28816"/>
                  </a:lnTo>
                  <a:lnTo>
                    <a:pt x="114909" y="49580"/>
                  </a:lnTo>
                  <a:lnTo>
                    <a:pt x="139776" y="97116"/>
                  </a:lnTo>
                  <a:lnTo>
                    <a:pt x="161861" y="97116"/>
                  </a:lnTo>
                  <a:lnTo>
                    <a:pt x="161861" y="70205"/>
                  </a:lnTo>
                  <a:lnTo>
                    <a:pt x="143433" y="70205"/>
                  </a:lnTo>
                  <a:lnTo>
                    <a:pt x="134073" y="49149"/>
                  </a:lnTo>
                  <a:lnTo>
                    <a:pt x="123406" y="28816"/>
                  </a:lnTo>
                  <a:close/>
                </a:path>
                <a:path w="258444" h="99060">
                  <a:moveTo>
                    <a:pt x="161861" y="1752"/>
                  </a:moveTo>
                  <a:lnTo>
                    <a:pt x="141389" y="1752"/>
                  </a:lnTo>
                  <a:lnTo>
                    <a:pt x="141389" y="41046"/>
                  </a:lnTo>
                  <a:lnTo>
                    <a:pt x="141681" y="47002"/>
                  </a:lnTo>
                  <a:lnTo>
                    <a:pt x="142265" y="53238"/>
                  </a:lnTo>
                  <a:lnTo>
                    <a:pt x="142951" y="59474"/>
                  </a:lnTo>
                  <a:lnTo>
                    <a:pt x="143535" y="65138"/>
                  </a:lnTo>
                  <a:lnTo>
                    <a:pt x="144018" y="70205"/>
                  </a:lnTo>
                  <a:lnTo>
                    <a:pt x="161861" y="70205"/>
                  </a:lnTo>
                  <a:lnTo>
                    <a:pt x="161861" y="1752"/>
                  </a:lnTo>
                  <a:close/>
                </a:path>
                <a:path w="258444" h="99060">
                  <a:moveTo>
                    <a:pt x="233299" y="0"/>
                  </a:moveTo>
                  <a:lnTo>
                    <a:pt x="220027" y="0"/>
                  </a:lnTo>
                  <a:lnTo>
                    <a:pt x="214033" y="1117"/>
                  </a:lnTo>
                  <a:lnTo>
                    <a:pt x="183515" y="28956"/>
                  </a:lnTo>
                  <a:lnTo>
                    <a:pt x="181076" y="35102"/>
                  </a:lnTo>
                  <a:lnTo>
                    <a:pt x="179857" y="42125"/>
                  </a:lnTo>
                  <a:lnTo>
                    <a:pt x="179857" y="58013"/>
                  </a:lnTo>
                  <a:lnTo>
                    <a:pt x="202438" y="93649"/>
                  </a:lnTo>
                  <a:lnTo>
                    <a:pt x="219989" y="98869"/>
                  </a:lnTo>
                  <a:lnTo>
                    <a:pt x="233248" y="98869"/>
                  </a:lnTo>
                  <a:lnTo>
                    <a:pt x="239344" y="97751"/>
                  </a:lnTo>
                  <a:lnTo>
                    <a:pt x="250253" y="93268"/>
                  </a:lnTo>
                  <a:lnTo>
                    <a:pt x="254647" y="90538"/>
                  </a:lnTo>
                  <a:lnTo>
                    <a:pt x="257962" y="87312"/>
                  </a:lnTo>
                  <a:lnTo>
                    <a:pt x="257962" y="80302"/>
                  </a:lnTo>
                  <a:lnTo>
                    <a:pt x="219735" y="80302"/>
                  </a:lnTo>
                  <a:lnTo>
                    <a:pt x="213017" y="77609"/>
                  </a:lnTo>
                  <a:lnTo>
                    <a:pt x="208521" y="72250"/>
                  </a:lnTo>
                  <a:lnTo>
                    <a:pt x="204139" y="66789"/>
                  </a:lnTo>
                  <a:lnTo>
                    <a:pt x="201942" y="59143"/>
                  </a:lnTo>
                  <a:lnTo>
                    <a:pt x="201942" y="44513"/>
                  </a:lnTo>
                  <a:lnTo>
                    <a:pt x="216865" y="20764"/>
                  </a:lnTo>
                  <a:lnTo>
                    <a:pt x="219989" y="19304"/>
                  </a:lnTo>
                  <a:lnTo>
                    <a:pt x="223393" y="18580"/>
                  </a:lnTo>
                  <a:lnTo>
                    <a:pt x="251320" y="18580"/>
                  </a:lnTo>
                  <a:lnTo>
                    <a:pt x="256349" y="12433"/>
                  </a:lnTo>
                  <a:lnTo>
                    <a:pt x="253238" y="9220"/>
                  </a:lnTo>
                  <a:lnTo>
                    <a:pt x="249186" y="6337"/>
                  </a:lnTo>
                  <a:lnTo>
                    <a:pt x="239242" y="1270"/>
                  </a:lnTo>
                  <a:lnTo>
                    <a:pt x="233299" y="0"/>
                  </a:lnTo>
                  <a:close/>
                </a:path>
                <a:path w="258444" h="99060">
                  <a:moveTo>
                    <a:pt x="257962" y="43434"/>
                  </a:moveTo>
                  <a:lnTo>
                    <a:pt x="223151" y="43434"/>
                  </a:lnTo>
                  <a:lnTo>
                    <a:pt x="223151" y="60985"/>
                  </a:lnTo>
                  <a:lnTo>
                    <a:pt x="238950" y="60985"/>
                  </a:lnTo>
                  <a:lnTo>
                    <a:pt x="238950" y="77368"/>
                  </a:lnTo>
                  <a:lnTo>
                    <a:pt x="237782" y="78346"/>
                  </a:lnTo>
                  <a:lnTo>
                    <a:pt x="236270" y="79082"/>
                  </a:lnTo>
                  <a:lnTo>
                    <a:pt x="232562" y="80048"/>
                  </a:lnTo>
                  <a:lnTo>
                    <a:pt x="230657" y="80302"/>
                  </a:lnTo>
                  <a:lnTo>
                    <a:pt x="257962" y="80302"/>
                  </a:lnTo>
                  <a:lnTo>
                    <a:pt x="257962" y="43434"/>
                  </a:lnTo>
                  <a:close/>
                </a:path>
                <a:path w="258444" h="99060">
                  <a:moveTo>
                    <a:pt x="251320" y="18580"/>
                  </a:moveTo>
                  <a:lnTo>
                    <a:pt x="231203" y="18580"/>
                  </a:lnTo>
                  <a:lnTo>
                    <a:pt x="234607" y="19304"/>
                  </a:lnTo>
                  <a:lnTo>
                    <a:pt x="240068" y="22237"/>
                  </a:lnTo>
                  <a:lnTo>
                    <a:pt x="242658" y="24041"/>
                  </a:lnTo>
                  <a:lnTo>
                    <a:pt x="245097" y="26187"/>
                  </a:lnTo>
                  <a:lnTo>
                    <a:pt x="251320" y="185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2127135" y="1766265"/>
            <a:ext cx="478790" cy="532130"/>
            <a:chOff x="2127135" y="1766265"/>
            <a:chExt cx="478790" cy="532130"/>
          </a:xfrm>
        </p:grpSpPr>
        <p:sp>
          <p:nvSpPr>
            <p:cNvPr id="18" name="object 18"/>
            <p:cNvSpPr/>
            <p:nvPr/>
          </p:nvSpPr>
          <p:spPr>
            <a:xfrm>
              <a:off x="2186978" y="1772920"/>
              <a:ext cx="412750" cy="518795"/>
            </a:xfrm>
            <a:custGeom>
              <a:avLst/>
              <a:gdLst/>
              <a:ahLst/>
              <a:cxnLst/>
              <a:rect l="l" t="t" r="r" b="b"/>
              <a:pathLst>
                <a:path w="412750" h="518794">
                  <a:moveTo>
                    <a:pt x="0" y="19939"/>
                  </a:moveTo>
                  <a:lnTo>
                    <a:pt x="1568" y="12178"/>
                  </a:lnTo>
                  <a:lnTo>
                    <a:pt x="5845" y="5840"/>
                  </a:lnTo>
                  <a:lnTo>
                    <a:pt x="12183" y="1567"/>
                  </a:lnTo>
                  <a:lnTo>
                    <a:pt x="19938" y="0"/>
                  </a:lnTo>
                  <a:lnTo>
                    <a:pt x="309714" y="0"/>
                  </a:lnTo>
                  <a:lnTo>
                    <a:pt x="412178" y="102463"/>
                  </a:lnTo>
                  <a:lnTo>
                    <a:pt x="412178" y="498602"/>
                  </a:lnTo>
                  <a:lnTo>
                    <a:pt x="410611" y="506362"/>
                  </a:lnTo>
                  <a:lnTo>
                    <a:pt x="406338" y="512700"/>
                  </a:lnTo>
                  <a:lnTo>
                    <a:pt x="400000" y="516973"/>
                  </a:lnTo>
                  <a:lnTo>
                    <a:pt x="392239" y="518541"/>
                  </a:lnTo>
                  <a:lnTo>
                    <a:pt x="19938" y="518541"/>
                  </a:lnTo>
                  <a:lnTo>
                    <a:pt x="12183" y="516973"/>
                  </a:lnTo>
                  <a:lnTo>
                    <a:pt x="5845" y="512700"/>
                  </a:lnTo>
                  <a:lnTo>
                    <a:pt x="1568" y="506362"/>
                  </a:lnTo>
                  <a:lnTo>
                    <a:pt x="0" y="498602"/>
                  </a:lnTo>
                  <a:lnTo>
                    <a:pt x="0" y="19939"/>
                  </a:lnTo>
                  <a:close/>
                </a:path>
              </a:pathLst>
            </a:custGeom>
            <a:ln w="13296">
              <a:solidFill>
                <a:srgbClr val="E8E8E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499436" y="1766265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80" h="106680">
                  <a:moveTo>
                    <a:pt x="0" y="0"/>
                  </a:moveTo>
                  <a:lnTo>
                    <a:pt x="0" y="106375"/>
                  </a:lnTo>
                  <a:lnTo>
                    <a:pt x="106375" y="106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127135" y="2032190"/>
              <a:ext cx="332740" cy="186690"/>
            </a:xfrm>
            <a:custGeom>
              <a:avLst/>
              <a:gdLst/>
              <a:ahLst/>
              <a:cxnLst/>
              <a:rect l="l" t="t" r="r" b="b"/>
              <a:pathLst>
                <a:path w="332739" h="186689">
                  <a:moveTo>
                    <a:pt x="305815" y="0"/>
                  </a:moveTo>
                  <a:lnTo>
                    <a:pt x="26593" y="0"/>
                  </a:lnTo>
                  <a:lnTo>
                    <a:pt x="16244" y="2088"/>
                  </a:lnTo>
                  <a:lnTo>
                    <a:pt x="7791" y="7786"/>
                  </a:lnTo>
                  <a:lnTo>
                    <a:pt x="2090" y="16239"/>
                  </a:lnTo>
                  <a:lnTo>
                    <a:pt x="0" y="26593"/>
                  </a:lnTo>
                  <a:lnTo>
                    <a:pt x="0" y="159550"/>
                  </a:lnTo>
                  <a:lnTo>
                    <a:pt x="2090" y="169904"/>
                  </a:lnTo>
                  <a:lnTo>
                    <a:pt x="7791" y="178357"/>
                  </a:lnTo>
                  <a:lnTo>
                    <a:pt x="16244" y="184054"/>
                  </a:lnTo>
                  <a:lnTo>
                    <a:pt x="26593" y="186143"/>
                  </a:lnTo>
                  <a:lnTo>
                    <a:pt x="305815" y="186143"/>
                  </a:lnTo>
                  <a:lnTo>
                    <a:pt x="316164" y="184054"/>
                  </a:lnTo>
                  <a:lnTo>
                    <a:pt x="324618" y="178357"/>
                  </a:lnTo>
                  <a:lnTo>
                    <a:pt x="330319" y="169904"/>
                  </a:lnTo>
                  <a:lnTo>
                    <a:pt x="332409" y="159550"/>
                  </a:lnTo>
                  <a:lnTo>
                    <a:pt x="332409" y="26593"/>
                  </a:lnTo>
                  <a:lnTo>
                    <a:pt x="330319" y="16239"/>
                  </a:lnTo>
                  <a:lnTo>
                    <a:pt x="324618" y="7786"/>
                  </a:lnTo>
                  <a:lnTo>
                    <a:pt x="316164" y="2088"/>
                  </a:lnTo>
                  <a:lnTo>
                    <a:pt x="305815" y="0"/>
                  </a:lnTo>
                  <a:close/>
                </a:path>
              </a:pathLst>
            </a:custGeom>
            <a:solidFill>
              <a:srgbClr val="3D99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165629" y="2081327"/>
              <a:ext cx="263525" cy="99060"/>
            </a:xfrm>
            <a:custGeom>
              <a:avLst/>
              <a:gdLst/>
              <a:ahLst/>
              <a:cxnLst/>
              <a:rect l="l" t="t" r="r" b="b"/>
              <a:pathLst>
                <a:path w="263525" h="99060">
                  <a:moveTo>
                    <a:pt x="34226" y="1752"/>
                  </a:moveTo>
                  <a:lnTo>
                    <a:pt x="0" y="1752"/>
                  </a:lnTo>
                  <a:lnTo>
                    <a:pt x="0" y="97116"/>
                  </a:lnTo>
                  <a:lnTo>
                    <a:pt x="35102" y="97116"/>
                  </a:lnTo>
                  <a:lnTo>
                    <a:pt x="41440" y="96139"/>
                  </a:lnTo>
                  <a:lnTo>
                    <a:pt x="67036" y="79717"/>
                  </a:lnTo>
                  <a:lnTo>
                    <a:pt x="21501" y="79717"/>
                  </a:lnTo>
                  <a:lnTo>
                    <a:pt x="21501" y="19164"/>
                  </a:lnTo>
                  <a:lnTo>
                    <a:pt x="67360" y="19164"/>
                  </a:lnTo>
                  <a:lnTo>
                    <a:pt x="65913" y="16967"/>
                  </a:lnTo>
                  <a:lnTo>
                    <a:pt x="61722" y="13169"/>
                  </a:lnTo>
                  <a:lnTo>
                    <a:pt x="57531" y="9271"/>
                  </a:lnTo>
                  <a:lnTo>
                    <a:pt x="52514" y="6388"/>
                  </a:lnTo>
                  <a:lnTo>
                    <a:pt x="40805" y="2679"/>
                  </a:lnTo>
                  <a:lnTo>
                    <a:pt x="34226" y="1752"/>
                  </a:lnTo>
                  <a:close/>
                </a:path>
                <a:path w="263525" h="99060">
                  <a:moveTo>
                    <a:pt x="67360" y="19164"/>
                  </a:moveTo>
                  <a:lnTo>
                    <a:pt x="29692" y="19164"/>
                  </a:lnTo>
                  <a:lnTo>
                    <a:pt x="33401" y="19646"/>
                  </a:lnTo>
                  <a:lnTo>
                    <a:pt x="40017" y="21602"/>
                  </a:lnTo>
                  <a:lnTo>
                    <a:pt x="42849" y="23253"/>
                  </a:lnTo>
                  <a:lnTo>
                    <a:pt x="45199" y="25590"/>
                  </a:lnTo>
                  <a:lnTo>
                    <a:pt x="47536" y="27838"/>
                  </a:lnTo>
                  <a:lnTo>
                    <a:pt x="49339" y="30911"/>
                  </a:lnTo>
                  <a:lnTo>
                    <a:pt x="50609" y="34810"/>
                  </a:lnTo>
                  <a:lnTo>
                    <a:pt x="51981" y="38608"/>
                  </a:lnTo>
                  <a:lnTo>
                    <a:pt x="52654" y="43345"/>
                  </a:lnTo>
                  <a:lnTo>
                    <a:pt x="52654" y="54749"/>
                  </a:lnTo>
                  <a:lnTo>
                    <a:pt x="51981" y="59575"/>
                  </a:lnTo>
                  <a:lnTo>
                    <a:pt x="50609" y="63474"/>
                  </a:lnTo>
                  <a:lnTo>
                    <a:pt x="49339" y="67373"/>
                  </a:lnTo>
                  <a:lnTo>
                    <a:pt x="29692" y="79717"/>
                  </a:lnTo>
                  <a:lnTo>
                    <a:pt x="67036" y="79717"/>
                  </a:lnTo>
                  <a:lnTo>
                    <a:pt x="69126" y="76403"/>
                  </a:lnTo>
                  <a:lnTo>
                    <a:pt x="73621" y="64300"/>
                  </a:lnTo>
                  <a:lnTo>
                    <a:pt x="74739" y="57188"/>
                  </a:lnTo>
                  <a:lnTo>
                    <a:pt x="74739" y="40805"/>
                  </a:lnTo>
                  <a:lnTo>
                    <a:pt x="73621" y="33743"/>
                  </a:lnTo>
                  <a:lnTo>
                    <a:pt x="69126" y="21844"/>
                  </a:lnTo>
                  <a:lnTo>
                    <a:pt x="67360" y="19164"/>
                  </a:lnTo>
                  <a:close/>
                </a:path>
                <a:path w="263525" h="99060">
                  <a:moveTo>
                    <a:pt x="138023" y="0"/>
                  </a:moveTo>
                  <a:lnTo>
                    <a:pt x="125158" y="0"/>
                  </a:lnTo>
                  <a:lnTo>
                    <a:pt x="119265" y="1117"/>
                  </a:lnTo>
                  <a:lnTo>
                    <a:pt x="113893" y="3365"/>
                  </a:lnTo>
                  <a:lnTo>
                    <a:pt x="108635" y="5511"/>
                  </a:lnTo>
                  <a:lnTo>
                    <a:pt x="104101" y="8674"/>
                  </a:lnTo>
                  <a:lnTo>
                    <a:pt x="100291" y="12877"/>
                  </a:lnTo>
                  <a:lnTo>
                    <a:pt x="96494" y="16967"/>
                  </a:lnTo>
                  <a:lnTo>
                    <a:pt x="93522" y="22085"/>
                  </a:lnTo>
                  <a:lnTo>
                    <a:pt x="91329" y="28371"/>
                  </a:lnTo>
                  <a:lnTo>
                    <a:pt x="89331" y="34277"/>
                  </a:lnTo>
                  <a:lnTo>
                    <a:pt x="88303" y="41198"/>
                  </a:lnTo>
                  <a:lnTo>
                    <a:pt x="88303" y="56794"/>
                  </a:lnTo>
                  <a:lnTo>
                    <a:pt x="108635" y="93167"/>
                  </a:lnTo>
                  <a:lnTo>
                    <a:pt x="125158" y="98869"/>
                  </a:lnTo>
                  <a:lnTo>
                    <a:pt x="138023" y="98869"/>
                  </a:lnTo>
                  <a:lnTo>
                    <a:pt x="167241" y="80302"/>
                  </a:lnTo>
                  <a:lnTo>
                    <a:pt x="125069" y="80302"/>
                  </a:lnTo>
                  <a:lnTo>
                    <a:pt x="119888" y="77520"/>
                  </a:lnTo>
                  <a:lnTo>
                    <a:pt x="116090" y="71958"/>
                  </a:lnTo>
                  <a:lnTo>
                    <a:pt x="112293" y="66306"/>
                  </a:lnTo>
                  <a:lnTo>
                    <a:pt x="110388" y="58648"/>
                  </a:lnTo>
                  <a:lnTo>
                    <a:pt x="110388" y="39446"/>
                  </a:lnTo>
                  <a:lnTo>
                    <a:pt x="112293" y="31978"/>
                  </a:lnTo>
                  <a:lnTo>
                    <a:pt x="119888" y="21259"/>
                  </a:lnTo>
                  <a:lnTo>
                    <a:pt x="125069" y="18580"/>
                  </a:lnTo>
                  <a:lnTo>
                    <a:pt x="167554" y="18580"/>
                  </a:lnTo>
                  <a:lnTo>
                    <a:pt x="166700" y="17068"/>
                  </a:lnTo>
                  <a:lnTo>
                    <a:pt x="159092" y="8674"/>
                  </a:lnTo>
                  <a:lnTo>
                    <a:pt x="154520" y="5511"/>
                  </a:lnTo>
                  <a:lnTo>
                    <a:pt x="149148" y="3365"/>
                  </a:lnTo>
                  <a:lnTo>
                    <a:pt x="143878" y="1117"/>
                  </a:lnTo>
                  <a:lnTo>
                    <a:pt x="138023" y="0"/>
                  </a:lnTo>
                  <a:close/>
                </a:path>
                <a:path w="263525" h="99060">
                  <a:moveTo>
                    <a:pt x="167554" y="18580"/>
                  </a:moveTo>
                  <a:lnTo>
                    <a:pt x="138137" y="18580"/>
                  </a:lnTo>
                  <a:lnTo>
                    <a:pt x="143294" y="21259"/>
                  </a:lnTo>
                  <a:lnTo>
                    <a:pt x="150901" y="31978"/>
                  </a:lnTo>
                  <a:lnTo>
                    <a:pt x="152806" y="39446"/>
                  </a:lnTo>
                  <a:lnTo>
                    <a:pt x="152806" y="58648"/>
                  </a:lnTo>
                  <a:lnTo>
                    <a:pt x="150901" y="66306"/>
                  </a:lnTo>
                  <a:lnTo>
                    <a:pt x="147104" y="71958"/>
                  </a:lnTo>
                  <a:lnTo>
                    <a:pt x="143294" y="77520"/>
                  </a:lnTo>
                  <a:lnTo>
                    <a:pt x="138137" y="80302"/>
                  </a:lnTo>
                  <a:lnTo>
                    <a:pt x="167241" y="80302"/>
                  </a:lnTo>
                  <a:lnTo>
                    <a:pt x="169621" y="76060"/>
                  </a:lnTo>
                  <a:lnTo>
                    <a:pt x="171665" y="69913"/>
                  </a:lnTo>
                  <a:lnTo>
                    <a:pt x="173824" y="63766"/>
                  </a:lnTo>
                  <a:lnTo>
                    <a:pt x="174891" y="56794"/>
                  </a:lnTo>
                  <a:lnTo>
                    <a:pt x="174875" y="41198"/>
                  </a:lnTo>
                  <a:lnTo>
                    <a:pt x="173824" y="34417"/>
                  </a:lnTo>
                  <a:lnTo>
                    <a:pt x="171619" y="28232"/>
                  </a:lnTo>
                  <a:lnTo>
                    <a:pt x="169621" y="22237"/>
                  </a:lnTo>
                  <a:lnTo>
                    <a:pt x="167554" y="18580"/>
                  </a:lnTo>
                  <a:close/>
                </a:path>
                <a:path w="263525" h="99060">
                  <a:moveTo>
                    <a:pt x="239483" y="0"/>
                  </a:moveTo>
                  <a:lnTo>
                    <a:pt x="227291" y="0"/>
                  </a:lnTo>
                  <a:lnTo>
                    <a:pt x="221526" y="1117"/>
                  </a:lnTo>
                  <a:lnTo>
                    <a:pt x="191947" y="28956"/>
                  </a:lnTo>
                  <a:lnTo>
                    <a:pt x="189496" y="35102"/>
                  </a:lnTo>
                  <a:lnTo>
                    <a:pt x="188290" y="42125"/>
                  </a:lnTo>
                  <a:lnTo>
                    <a:pt x="188290" y="58013"/>
                  </a:lnTo>
                  <a:lnTo>
                    <a:pt x="210121" y="93649"/>
                  </a:lnTo>
                  <a:lnTo>
                    <a:pt x="226555" y="98869"/>
                  </a:lnTo>
                  <a:lnTo>
                    <a:pt x="232600" y="98869"/>
                  </a:lnTo>
                  <a:lnTo>
                    <a:pt x="241606" y="97993"/>
                  </a:lnTo>
                  <a:lnTo>
                    <a:pt x="249750" y="95362"/>
                  </a:lnTo>
                  <a:lnTo>
                    <a:pt x="257033" y="90977"/>
                  </a:lnTo>
                  <a:lnTo>
                    <a:pt x="263461" y="84836"/>
                  </a:lnTo>
                  <a:lnTo>
                    <a:pt x="259620" y="80302"/>
                  </a:lnTo>
                  <a:lnTo>
                    <a:pt x="226466" y="80302"/>
                  </a:lnTo>
                  <a:lnTo>
                    <a:pt x="220853" y="77609"/>
                  </a:lnTo>
                  <a:lnTo>
                    <a:pt x="215879" y="71234"/>
                  </a:lnTo>
                  <a:lnTo>
                    <a:pt x="212458" y="66789"/>
                  </a:lnTo>
                  <a:lnTo>
                    <a:pt x="210375" y="59143"/>
                  </a:lnTo>
                  <a:lnTo>
                    <a:pt x="210375" y="44513"/>
                  </a:lnTo>
                  <a:lnTo>
                    <a:pt x="224561" y="20764"/>
                  </a:lnTo>
                  <a:lnTo>
                    <a:pt x="227482" y="19304"/>
                  </a:lnTo>
                  <a:lnTo>
                    <a:pt x="230555" y="18580"/>
                  </a:lnTo>
                  <a:lnTo>
                    <a:pt x="256904" y="18580"/>
                  </a:lnTo>
                  <a:lnTo>
                    <a:pt x="262001" y="12433"/>
                  </a:lnTo>
                  <a:lnTo>
                    <a:pt x="258787" y="9118"/>
                  </a:lnTo>
                  <a:lnTo>
                    <a:pt x="254736" y="6235"/>
                  </a:lnTo>
                  <a:lnTo>
                    <a:pt x="249859" y="3810"/>
                  </a:lnTo>
                  <a:lnTo>
                    <a:pt x="244983" y="1270"/>
                  </a:lnTo>
                  <a:lnTo>
                    <a:pt x="239483" y="0"/>
                  </a:lnTo>
                  <a:close/>
                </a:path>
                <a:path w="263525" h="99060">
                  <a:moveTo>
                    <a:pt x="252056" y="71374"/>
                  </a:moveTo>
                  <a:lnTo>
                    <a:pt x="237375" y="80302"/>
                  </a:lnTo>
                  <a:lnTo>
                    <a:pt x="259620" y="80302"/>
                  </a:lnTo>
                  <a:lnTo>
                    <a:pt x="252056" y="71374"/>
                  </a:lnTo>
                  <a:close/>
                </a:path>
                <a:path w="263525" h="99060">
                  <a:moveTo>
                    <a:pt x="256904" y="18580"/>
                  </a:moveTo>
                  <a:lnTo>
                    <a:pt x="237185" y="18580"/>
                  </a:lnTo>
                  <a:lnTo>
                    <a:pt x="240207" y="19304"/>
                  </a:lnTo>
                  <a:lnTo>
                    <a:pt x="242849" y="20764"/>
                  </a:lnTo>
                  <a:lnTo>
                    <a:pt x="245567" y="22136"/>
                  </a:lnTo>
                  <a:lnTo>
                    <a:pt x="248145" y="23939"/>
                  </a:lnTo>
                  <a:lnTo>
                    <a:pt x="250596" y="26187"/>
                  </a:lnTo>
                  <a:lnTo>
                    <a:pt x="256904" y="185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1209700" y="2590622"/>
            <a:ext cx="478790" cy="532130"/>
            <a:chOff x="1209700" y="2590622"/>
            <a:chExt cx="478790" cy="532130"/>
          </a:xfrm>
        </p:grpSpPr>
        <p:sp>
          <p:nvSpPr>
            <p:cNvPr id="23" name="object 23"/>
            <p:cNvSpPr/>
            <p:nvPr/>
          </p:nvSpPr>
          <p:spPr>
            <a:xfrm>
              <a:off x="1269535" y="2597277"/>
              <a:ext cx="412750" cy="518795"/>
            </a:xfrm>
            <a:custGeom>
              <a:avLst/>
              <a:gdLst/>
              <a:ahLst/>
              <a:cxnLst/>
              <a:rect l="l" t="t" r="r" b="b"/>
              <a:pathLst>
                <a:path w="412750" h="518794">
                  <a:moveTo>
                    <a:pt x="0" y="19939"/>
                  </a:moveTo>
                  <a:lnTo>
                    <a:pt x="1567" y="12178"/>
                  </a:lnTo>
                  <a:lnTo>
                    <a:pt x="5840" y="5840"/>
                  </a:lnTo>
                  <a:lnTo>
                    <a:pt x="12178" y="1567"/>
                  </a:lnTo>
                  <a:lnTo>
                    <a:pt x="19938" y="0"/>
                  </a:lnTo>
                  <a:lnTo>
                    <a:pt x="309702" y="0"/>
                  </a:lnTo>
                  <a:lnTo>
                    <a:pt x="412178" y="102463"/>
                  </a:lnTo>
                  <a:lnTo>
                    <a:pt x="412178" y="498602"/>
                  </a:lnTo>
                  <a:lnTo>
                    <a:pt x="410611" y="506364"/>
                  </a:lnTo>
                  <a:lnTo>
                    <a:pt x="406338" y="512706"/>
                  </a:lnTo>
                  <a:lnTo>
                    <a:pt x="400000" y="516984"/>
                  </a:lnTo>
                  <a:lnTo>
                    <a:pt x="392239" y="518553"/>
                  </a:lnTo>
                  <a:lnTo>
                    <a:pt x="19938" y="518553"/>
                  </a:lnTo>
                  <a:lnTo>
                    <a:pt x="12178" y="516984"/>
                  </a:lnTo>
                  <a:lnTo>
                    <a:pt x="5840" y="512706"/>
                  </a:lnTo>
                  <a:lnTo>
                    <a:pt x="1567" y="506364"/>
                  </a:lnTo>
                  <a:lnTo>
                    <a:pt x="0" y="498602"/>
                  </a:lnTo>
                  <a:lnTo>
                    <a:pt x="0" y="19939"/>
                  </a:lnTo>
                  <a:close/>
                </a:path>
              </a:pathLst>
            </a:custGeom>
            <a:ln w="13296">
              <a:solidFill>
                <a:srgbClr val="E8E8E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582000" y="2590622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80" h="106680">
                  <a:moveTo>
                    <a:pt x="0" y="0"/>
                  </a:moveTo>
                  <a:lnTo>
                    <a:pt x="0" y="106375"/>
                  </a:lnTo>
                  <a:lnTo>
                    <a:pt x="106375" y="106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209700" y="2856547"/>
              <a:ext cx="292735" cy="186690"/>
            </a:xfrm>
            <a:custGeom>
              <a:avLst/>
              <a:gdLst/>
              <a:ahLst/>
              <a:cxnLst/>
              <a:rect l="l" t="t" r="r" b="b"/>
              <a:pathLst>
                <a:path w="292734" h="186689">
                  <a:moveTo>
                    <a:pt x="265925" y="0"/>
                  </a:moveTo>
                  <a:lnTo>
                    <a:pt x="26593" y="0"/>
                  </a:lnTo>
                  <a:lnTo>
                    <a:pt x="16244" y="2088"/>
                  </a:lnTo>
                  <a:lnTo>
                    <a:pt x="7791" y="7786"/>
                  </a:lnTo>
                  <a:lnTo>
                    <a:pt x="2090" y="16239"/>
                  </a:lnTo>
                  <a:lnTo>
                    <a:pt x="0" y="26593"/>
                  </a:lnTo>
                  <a:lnTo>
                    <a:pt x="0" y="159550"/>
                  </a:lnTo>
                  <a:lnTo>
                    <a:pt x="2090" y="169904"/>
                  </a:lnTo>
                  <a:lnTo>
                    <a:pt x="7791" y="178357"/>
                  </a:lnTo>
                  <a:lnTo>
                    <a:pt x="16244" y="184054"/>
                  </a:lnTo>
                  <a:lnTo>
                    <a:pt x="26593" y="186143"/>
                  </a:lnTo>
                  <a:lnTo>
                    <a:pt x="265925" y="186143"/>
                  </a:lnTo>
                  <a:lnTo>
                    <a:pt x="276274" y="184054"/>
                  </a:lnTo>
                  <a:lnTo>
                    <a:pt x="284727" y="178357"/>
                  </a:lnTo>
                  <a:lnTo>
                    <a:pt x="290428" y="169904"/>
                  </a:lnTo>
                  <a:lnTo>
                    <a:pt x="292519" y="159550"/>
                  </a:lnTo>
                  <a:lnTo>
                    <a:pt x="292519" y="26593"/>
                  </a:lnTo>
                  <a:lnTo>
                    <a:pt x="290428" y="16239"/>
                  </a:lnTo>
                  <a:lnTo>
                    <a:pt x="284727" y="7786"/>
                  </a:lnTo>
                  <a:lnTo>
                    <a:pt x="276274" y="2088"/>
                  </a:lnTo>
                  <a:lnTo>
                    <a:pt x="265925" y="0"/>
                  </a:lnTo>
                  <a:close/>
                </a:path>
              </a:pathLst>
            </a:custGeom>
            <a:solidFill>
              <a:srgbClr val="00CC4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9662" y="2905696"/>
              <a:ext cx="229285" cy="98869"/>
            </a:xfrm>
            <a:prstGeom prst="rect">
              <a:avLst/>
            </a:prstGeom>
          </p:spPr>
        </p:pic>
      </p:grpSp>
      <p:sp>
        <p:nvSpPr>
          <p:cNvPr id="27" name="object 27"/>
          <p:cNvSpPr/>
          <p:nvPr/>
        </p:nvSpPr>
        <p:spPr>
          <a:xfrm>
            <a:off x="1901101" y="1766265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6593" y="0"/>
                </a:moveTo>
                <a:lnTo>
                  <a:pt x="16239" y="2090"/>
                </a:lnTo>
                <a:lnTo>
                  <a:pt x="7786" y="7791"/>
                </a:lnTo>
                <a:lnTo>
                  <a:pt x="2088" y="16244"/>
                </a:lnTo>
                <a:lnTo>
                  <a:pt x="0" y="26593"/>
                </a:lnTo>
                <a:lnTo>
                  <a:pt x="2088" y="36942"/>
                </a:lnTo>
                <a:lnTo>
                  <a:pt x="7786" y="45396"/>
                </a:lnTo>
                <a:lnTo>
                  <a:pt x="16239" y="51096"/>
                </a:lnTo>
                <a:lnTo>
                  <a:pt x="26593" y="53187"/>
                </a:lnTo>
                <a:lnTo>
                  <a:pt x="36942" y="51096"/>
                </a:lnTo>
                <a:lnTo>
                  <a:pt x="45396" y="45396"/>
                </a:lnTo>
                <a:lnTo>
                  <a:pt x="49108" y="39890"/>
                </a:lnTo>
                <a:lnTo>
                  <a:pt x="19253" y="39890"/>
                </a:lnTo>
                <a:lnTo>
                  <a:pt x="13296" y="33934"/>
                </a:lnTo>
                <a:lnTo>
                  <a:pt x="13296" y="19253"/>
                </a:lnTo>
                <a:lnTo>
                  <a:pt x="19253" y="13296"/>
                </a:lnTo>
                <a:lnTo>
                  <a:pt x="49108" y="13296"/>
                </a:lnTo>
                <a:lnTo>
                  <a:pt x="45396" y="7791"/>
                </a:lnTo>
                <a:lnTo>
                  <a:pt x="36942" y="2090"/>
                </a:lnTo>
                <a:lnTo>
                  <a:pt x="26593" y="0"/>
                </a:lnTo>
                <a:close/>
              </a:path>
              <a:path w="53339" h="53339">
                <a:moveTo>
                  <a:pt x="49108" y="13296"/>
                </a:moveTo>
                <a:lnTo>
                  <a:pt x="33934" y="13296"/>
                </a:lnTo>
                <a:lnTo>
                  <a:pt x="39890" y="19253"/>
                </a:lnTo>
                <a:lnTo>
                  <a:pt x="39890" y="33934"/>
                </a:lnTo>
                <a:lnTo>
                  <a:pt x="33934" y="39890"/>
                </a:lnTo>
                <a:lnTo>
                  <a:pt x="49108" y="39890"/>
                </a:lnTo>
                <a:lnTo>
                  <a:pt x="51096" y="36942"/>
                </a:lnTo>
                <a:lnTo>
                  <a:pt x="53187" y="26593"/>
                </a:lnTo>
                <a:lnTo>
                  <a:pt x="51096" y="16244"/>
                </a:lnTo>
                <a:lnTo>
                  <a:pt x="49108" y="13296"/>
                </a:lnTo>
                <a:close/>
              </a:path>
            </a:pathLst>
          </a:custGeom>
          <a:solidFill>
            <a:srgbClr val="0055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3889" y="2377884"/>
            <a:ext cx="239331" cy="212737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93226" y="1619034"/>
            <a:ext cx="81661" cy="81699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1794738" y="2636609"/>
            <a:ext cx="4222115" cy="2667000"/>
            <a:chOff x="1794738" y="2636609"/>
            <a:chExt cx="4222115" cy="2667000"/>
          </a:xfrm>
        </p:grpSpPr>
        <p:sp>
          <p:nvSpPr>
            <p:cNvPr id="31" name="object 31"/>
            <p:cNvSpPr/>
            <p:nvPr/>
          </p:nvSpPr>
          <p:spPr>
            <a:xfrm>
              <a:off x="1794738" y="2636609"/>
              <a:ext cx="628015" cy="243840"/>
            </a:xfrm>
            <a:custGeom>
              <a:avLst/>
              <a:gdLst/>
              <a:ahLst/>
              <a:cxnLst/>
              <a:rect l="l" t="t" r="r" b="b"/>
              <a:pathLst>
                <a:path w="628014" h="243839">
                  <a:moveTo>
                    <a:pt x="627684" y="0"/>
                  </a:moveTo>
                  <a:lnTo>
                    <a:pt x="24371" y="0"/>
                  </a:lnTo>
                  <a:lnTo>
                    <a:pt x="14884" y="1914"/>
                  </a:lnTo>
                  <a:lnTo>
                    <a:pt x="7137" y="7137"/>
                  </a:lnTo>
                  <a:lnTo>
                    <a:pt x="1914" y="14884"/>
                  </a:lnTo>
                  <a:lnTo>
                    <a:pt x="0" y="24371"/>
                  </a:lnTo>
                  <a:lnTo>
                    <a:pt x="0" y="219379"/>
                  </a:lnTo>
                  <a:lnTo>
                    <a:pt x="1914" y="228869"/>
                  </a:lnTo>
                  <a:lnTo>
                    <a:pt x="7137" y="236620"/>
                  </a:lnTo>
                  <a:lnTo>
                    <a:pt x="14884" y="241846"/>
                  </a:lnTo>
                  <a:lnTo>
                    <a:pt x="24371" y="243763"/>
                  </a:lnTo>
                  <a:lnTo>
                    <a:pt x="627684" y="243763"/>
                  </a:lnTo>
                  <a:lnTo>
                    <a:pt x="627684" y="0"/>
                  </a:lnTo>
                  <a:close/>
                </a:path>
              </a:pathLst>
            </a:custGeom>
            <a:solidFill>
              <a:srgbClr val="0055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6140" y="2703639"/>
              <a:ext cx="109702" cy="10970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045614" y="2723388"/>
              <a:ext cx="295910" cy="86360"/>
            </a:xfrm>
            <a:custGeom>
              <a:avLst/>
              <a:gdLst/>
              <a:ahLst/>
              <a:cxnLst/>
              <a:rect l="l" t="t" r="r" b="b"/>
              <a:pathLst>
                <a:path w="295910" h="86360">
                  <a:moveTo>
                    <a:pt x="14439" y="4775"/>
                  </a:moveTo>
                  <a:lnTo>
                    <a:pt x="0" y="4775"/>
                  </a:lnTo>
                  <a:lnTo>
                    <a:pt x="0" y="49568"/>
                  </a:lnTo>
                  <a:lnTo>
                    <a:pt x="2184" y="57327"/>
                  </a:lnTo>
                  <a:lnTo>
                    <a:pt x="10883" y="67081"/>
                  </a:lnTo>
                  <a:lnTo>
                    <a:pt x="17195" y="69519"/>
                  </a:lnTo>
                  <a:lnTo>
                    <a:pt x="33642" y="69519"/>
                  </a:lnTo>
                  <a:lnTo>
                    <a:pt x="39852" y="67081"/>
                  </a:lnTo>
                  <a:lnTo>
                    <a:pt x="44068" y="62204"/>
                  </a:lnTo>
                  <a:lnTo>
                    <a:pt x="48361" y="57327"/>
                  </a:lnTo>
                  <a:lnTo>
                    <a:pt x="48414" y="57137"/>
                  </a:lnTo>
                  <a:lnTo>
                    <a:pt x="21882" y="57137"/>
                  </a:lnTo>
                  <a:lnTo>
                    <a:pt x="19151" y="55905"/>
                  </a:lnTo>
                  <a:lnTo>
                    <a:pt x="15379" y="50965"/>
                  </a:lnTo>
                  <a:lnTo>
                    <a:pt x="14439" y="46609"/>
                  </a:lnTo>
                  <a:lnTo>
                    <a:pt x="14439" y="4775"/>
                  </a:lnTo>
                  <a:close/>
                </a:path>
                <a:path w="295910" h="86360">
                  <a:moveTo>
                    <a:pt x="50507" y="4775"/>
                  </a:moveTo>
                  <a:lnTo>
                    <a:pt x="36664" y="4775"/>
                  </a:lnTo>
                  <a:lnTo>
                    <a:pt x="36664" y="46609"/>
                  </a:lnTo>
                  <a:lnTo>
                    <a:pt x="35686" y="50965"/>
                  </a:lnTo>
                  <a:lnTo>
                    <a:pt x="31788" y="55905"/>
                  </a:lnTo>
                  <a:lnTo>
                    <a:pt x="29032" y="57137"/>
                  </a:lnTo>
                  <a:lnTo>
                    <a:pt x="48414" y="57137"/>
                  </a:lnTo>
                  <a:lnTo>
                    <a:pt x="50507" y="49568"/>
                  </a:lnTo>
                  <a:lnTo>
                    <a:pt x="50507" y="4775"/>
                  </a:lnTo>
                  <a:close/>
                </a:path>
                <a:path w="295910" h="86360">
                  <a:moveTo>
                    <a:pt x="75768" y="19989"/>
                  </a:moveTo>
                  <a:lnTo>
                    <a:pt x="64071" y="19989"/>
                  </a:lnTo>
                  <a:lnTo>
                    <a:pt x="64071" y="86283"/>
                  </a:lnTo>
                  <a:lnTo>
                    <a:pt x="78397" y="86283"/>
                  </a:lnTo>
                  <a:lnTo>
                    <a:pt x="78397" y="72148"/>
                  </a:lnTo>
                  <a:lnTo>
                    <a:pt x="77914" y="64452"/>
                  </a:lnTo>
                  <a:lnTo>
                    <a:pt x="101964" y="64452"/>
                  </a:lnTo>
                  <a:lnTo>
                    <a:pt x="105409" y="60413"/>
                  </a:lnTo>
                  <a:lnTo>
                    <a:pt x="106856" y="57823"/>
                  </a:lnTo>
                  <a:lnTo>
                    <a:pt x="84874" y="57823"/>
                  </a:lnTo>
                  <a:lnTo>
                    <a:pt x="83604" y="57594"/>
                  </a:lnTo>
                  <a:lnTo>
                    <a:pt x="81000" y="56680"/>
                  </a:lnTo>
                  <a:lnTo>
                    <a:pt x="79705" y="55867"/>
                  </a:lnTo>
                  <a:lnTo>
                    <a:pt x="78397" y="54698"/>
                  </a:lnTo>
                  <a:lnTo>
                    <a:pt x="78420" y="34874"/>
                  </a:lnTo>
                  <a:lnTo>
                    <a:pt x="81127" y="31978"/>
                  </a:lnTo>
                  <a:lnTo>
                    <a:pt x="83896" y="30518"/>
                  </a:lnTo>
                  <a:lnTo>
                    <a:pt x="107645" y="30518"/>
                  </a:lnTo>
                  <a:lnTo>
                    <a:pt x="107581" y="30289"/>
                  </a:lnTo>
                  <a:lnTo>
                    <a:pt x="106349" y="27686"/>
                  </a:lnTo>
                  <a:lnTo>
                    <a:pt x="104137" y="24765"/>
                  </a:lnTo>
                  <a:lnTo>
                    <a:pt x="76746" y="24765"/>
                  </a:lnTo>
                  <a:lnTo>
                    <a:pt x="75768" y="19989"/>
                  </a:lnTo>
                  <a:close/>
                </a:path>
                <a:path w="295910" h="86360">
                  <a:moveTo>
                    <a:pt x="101964" y="64452"/>
                  </a:moveTo>
                  <a:lnTo>
                    <a:pt x="77914" y="64452"/>
                  </a:lnTo>
                  <a:lnTo>
                    <a:pt x="79603" y="66078"/>
                  </a:lnTo>
                  <a:lnTo>
                    <a:pt x="81419" y="67335"/>
                  </a:lnTo>
                  <a:lnTo>
                    <a:pt x="83375" y="68249"/>
                  </a:lnTo>
                  <a:lnTo>
                    <a:pt x="85318" y="69100"/>
                  </a:lnTo>
                  <a:lnTo>
                    <a:pt x="87337" y="69519"/>
                  </a:lnTo>
                  <a:lnTo>
                    <a:pt x="92024" y="69519"/>
                  </a:lnTo>
                  <a:lnTo>
                    <a:pt x="94526" y="68935"/>
                  </a:lnTo>
                  <a:lnTo>
                    <a:pt x="96926" y="67767"/>
                  </a:lnTo>
                  <a:lnTo>
                    <a:pt x="99390" y="66598"/>
                  </a:lnTo>
                  <a:lnTo>
                    <a:pt x="101574" y="64909"/>
                  </a:lnTo>
                  <a:lnTo>
                    <a:pt x="101964" y="64452"/>
                  </a:lnTo>
                  <a:close/>
                </a:path>
                <a:path w="295910" h="86360">
                  <a:moveTo>
                    <a:pt x="107645" y="30518"/>
                  </a:moveTo>
                  <a:lnTo>
                    <a:pt x="92278" y="30518"/>
                  </a:lnTo>
                  <a:lnTo>
                    <a:pt x="95072" y="34874"/>
                  </a:lnTo>
                  <a:lnTo>
                    <a:pt x="95072" y="48590"/>
                  </a:lnTo>
                  <a:lnTo>
                    <a:pt x="94195" y="52235"/>
                  </a:lnTo>
                  <a:lnTo>
                    <a:pt x="92443" y="54508"/>
                  </a:lnTo>
                  <a:lnTo>
                    <a:pt x="90690" y="56718"/>
                  </a:lnTo>
                  <a:lnTo>
                    <a:pt x="88569" y="57823"/>
                  </a:lnTo>
                  <a:lnTo>
                    <a:pt x="106856" y="57823"/>
                  </a:lnTo>
                  <a:lnTo>
                    <a:pt x="106964" y="57594"/>
                  </a:lnTo>
                  <a:lnTo>
                    <a:pt x="108038" y="54508"/>
                  </a:lnTo>
                  <a:lnTo>
                    <a:pt x="109207" y="51257"/>
                  </a:lnTo>
                  <a:lnTo>
                    <a:pt x="109804" y="47548"/>
                  </a:lnTo>
                  <a:lnTo>
                    <a:pt x="109804" y="39687"/>
                  </a:lnTo>
                  <a:lnTo>
                    <a:pt x="109346" y="36334"/>
                  </a:lnTo>
                  <a:lnTo>
                    <a:pt x="108432" y="33350"/>
                  </a:lnTo>
                  <a:lnTo>
                    <a:pt x="107645" y="30518"/>
                  </a:lnTo>
                  <a:close/>
                </a:path>
                <a:path w="295910" h="86360">
                  <a:moveTo>
                    <a:pt x="93802" y="18821"/>
                  </a:moveTo>
                  <a:lnTo>
                    <a:pt x="88341" y="18821"/>
                  </a:lnTo>
                  <a:lnTo>
                    <a:pt x="85877" y="19405"/>
                  </a:lnTo>
                  <a:lnTo>
                    <a:pt x="83477" y="20574"/>
                  </a:lnTo>
                  <a:lnTo>
                    <a:pt x="81127" y="21678"/>
                  </a:lnTo>
                  <a:lnTo>
                    <a:pt x="79019" y="23075"/>
                  </a:lnTo>
                  <a:lnTo>
                    <a:pt x="77127" y="24765"/>
                  </a:lnTo>
                  <a:lnTo>
                    <a:pt x="104137" y="24765"/>
                  </a:lnTo>
                  <a:lnTo>
                    <a:pt x="103098" y="23393"/>
                  </a:lnTo>
                  <a:lnTo>
                    <a:pt x="101117" y="21742"/>
                  </a:lnTo>
                  <a:lnTo>
                    <a:pt x="96443" y="19405"/>
                  </a:lnTo>
                  <a:lnTo>
                    <a:pt x="93802" y="18821"/>
                  </a:lnTo>
                  <a:close/>
                </a:path>
                <a:path w="295910" h="86360">
                  <a:moveTo>
                    <a:pt x="134289" y="0"/>
                  </a:moveTo>
                  <a:lnTo>
                    <a:pt x="119964" y="0"/>
                  </a:lnTo>
                  <a:lnTo>
                    <a:pt x="120089" y="57035"/>
                  </a:lnTo>
                  <a:lnTo>
                    <a:pt x="130657" y="69519"/>
                  </a:lnTo>
                  <a:lnTo>
                    <a:pt x="134746" y="69519"/>
                  </a:lnTo>
                  <a:lnTo>
                    <a:pt x="136143" y="69392"/>
                  </a:lnTo>
                  <a:lnTo>
                    <a:pt x="137312" y="69126"/>
                  </a:lnTo>
                  <a:lnTo>
                    <a:pt x="138556" y="68935"/>
                  </a:lnTo>
                  <a:lnTo>
                    <a:pt x="139560" y="68668"/>
                  </a:lnTo>
                  <a:lnTo>
                    <a:pt x="140334" y="68351"/>
                  </a:lnTo>
                  <a:lnTo>
                    <a:pt x="138613" y="57912"/>
                  </a:lnTo>
                  <a:lnTo>
                    <a:pt x="136245" y="57912"/>
                  </a:lnTo>
                  <a:lnTo>
                    <a:pt x="135661" y="57619"/>
                  </a:lnTo>
                  <a:lnTo>
                    <a:pt x="135077" y="57035"/>
                  </a:lnTo>
                  <a:lnTo>
                    <a:pt x="134556" y="56451"/>
                  </a:lnTo>
                  <a:lnTo>
                    <a:pt x="134390" y="55803"/>
                  </a:lnTo>
                  <a:lnTo>
                    <a:pt x="134289" y="0"/>
                  </a:lnTo>
                  <a:close/>
                </a:path>
                <a:path w="295910" h="86360">
                  <a:moveTo>
                    <a:pt x="138582" y="57721"/>
                  </a:moveTo>
                  <a:lnTo>
                    <a:pt x="138201" y="57848"/>
                  </a:lnTo>
                  <a:lnTo>
                    <a:pt x="137871" y="57912"/>
                  </a:lnTo>
                  <a:lnTo>
                    <a:pt x="138613" y="57912"/>
                  </a:lnTo>
                  <a:lnTo>
                    <a:pt x="138582" y="57721"/>
                  </a:lnTo>
                  <a:close/>
                </a:path>
                <a:path w="295910" h="86360">
                  <a:moveTo>
                    <a:pt x="171678" y="18821"/>
                  </a:moveTo>
                  <a:lnTo>
                    <a:pt x="165569" y="18821"/>
                  </a:lnTo>
                  <a:lnTo>
                    <a:pt x="162610" y="19405"/>
                  </a:lnTo>
                  <a:lnTo>
                    <a:pt x="159753" y="20574"/>
                  </a:lnTo>
                  <a:lnTo>
                    <a:pt x="156895" y="21678"/>
                  </a:lnTo>
                  <a:lnTo>
                    <a:pt x="146989" y="33439"/>
                  </a:lnTo>
                  <a:lnTo>
                    <a:pt x="145674" y="36601"/>
                  </a:lnTo>
                  <a:lnTo>
                    <a:pt x="145068" y="39941"/>
                  </a:lnTo>
                  <a:lnTo>
                    <a:pt x="145068" y="48387"/>
                  </a:lnTo>
                  <a:lnTo>
                    <a:pt x="145681" y="51803"/>
                  </a:lnTo>
                  <a:lnTo>
                    <a:pt x="165569" y="69519"/>
                  </a:lnTo>
                  <a:lnTo>
                    <a:pt x="171678" y="69519"/>
                  </a:lnTo>
                  <a:lnTo>
                    <a:pt x="184911" y="62890"/>
                  </a:lnTo>
                  <a:lnTo>
                    <a:pt x="187134" y="60744"/>
                  </a:lnTo>
                  <a:lnTo>
                    <a:pt x="188887" y="58115"/>
                  </a:lnTo>
                  <a:lnTo>
                    <a:pt x="188970" y="57912"/>
                  </a:lnTo>
                  <a:lnTo>
                    <a:pt x="165646" y="57912"/>
                  </a:lnTo>
                  <a:lnTo>
                    <a:pt x="163398" y="56680"/>
                  </a:lnTo>
                  <a:lnTo>
                    <a:pt x="161912" y="54216"/>
                  </a:lnTo>
                  <a:lnTo>
                    <a:pt x="160464" y="51739"/>
                  </a:lnTo>
                  <a:lnTo>
                    <a:pt x="159753" y="48387"/>
                  </a:lnTo>
                  <a:lnTo>
                    <a:pt x="159753" y="39941"/>
                  </a:lnTo>
                  <a:lnTo>
                    <a:pt x="160464" y="36601"/>
                  </a:lnTo>
                  <a:lnTo>
                    <a:pt x="161912" y="34124"/>
                  </a:lnTo>
                  <a:lnTo>
                    <a:pt x="163398" y="31648"/>
                  </a:lnTo>
                  <a:lnTo>
                    <a:pt x="165646" y="30416"/>
                  </a:lnTo>
                  <a:lnTo>
                    <a:pt x="188953" y="30416"/>
                  </a:lnTo>
                  <a:lnTo>
                    <a:pt x="188887" y="30251"/>
                  </a:lnTo>
                  <a:lnTo>
                    <a:pt x="187134" y="27597"/>
                  </a:lnTo>
                  <a:lnTo>
                    <a:pt x="184911" y="25450"/>
                  </a:lnTo>
                  <a:lnTo>
                    <a:pt x="182765" y="23304"/>
                  </a:lnTo>
                  <a:lnTo>
                    <a:pt x="180263" y="21678"/>
                  </a:lnTo>
                  <a:lnTo>
                    <a:pt x="177406" y="20574"/>
                  </a:lnTo>
                  <a:lnTo>
                    <a:pt x="174599" y="19405"/>
                  </a:lnTo>
                  <a:lnTo>
                    <a:pt x="171678" y="18821"/>
                  </a:lnTo>
                  <a:close/>
                </a:path>
                <a:path w="295910" h="86360">
                  <a:moveTo>
                    <a:pt x="188953" y="30416"/>
                  </a:moveTo>
                  <a:lnTo>
                    <a:pt x="171564" y="30416"/>
                  </a:lnTo>
                  <a:lnTo>
                    <a:pt x="173761" y="31648"/>
                  </a:lnTo>
                  <a:lnTo>
                    <a:pt x="176758" y="36601"/>
                  </a:lnTo>
                  <a:lnTo>
                    <a:pt x="177507" y="39941"/>
                  </a:lnTo>
                  <a:lnTo>
                    <a:pt x="177507" y="48387"/>
                  </a:lnTo>
                  <a:lnTo>
                    <a:pt x="176758" y="51739"/>
                  </a:lnTo>
                  <a:lnTo>
                    <a:pt x="173761" y="56680"/>
                  </a:lnTo>
                  <a:lnTo>
                    <a:pt x="171564" y="57912"/>
                  </a:lnTo>
                  <a:lnTo>
                    <a:pt x="188970" y="57912"/>
                  </a:lnTo>
                  <a:lnTo>
                    <a:pt x="191477" y="51803"/>
                  </a:lnTo>
                  <a:lnTo>
                    <a:pt x="192091" y="48387"/>
                  </a:lnTo>
                  <a:lnTo>
                    <a:pt x="192091" y="39941"/>
                  </a:lnTo>
                  <a:lnTo>
                    <a:pt x="191477" y="36563"/>
                  </a:lnTo>
                  <a:lnTo>
                    <a:pt x="190169" y="33439"/>
                  </a:lnTo>
                  <a:lnTo>
                    <a:pt x="188953" y="30416"/>
                  </a:lnTo>
                  <a:close/>
                </a:path>
                <a:path w="295910" h="86360">
                  <a:moveTo>
                    <a:pt x="239299" y="30226"/>
                  </a:moveTo>
                  <a:lnTo>
                    <a:pt x="220916" y="30226"/>
                  </a:lnTo>
                  <a:lnTo>
                    <a:pt x="222808" y="30873"/>
                  </a:lnTo>
                  <a:lnTo>
                    <a:pt x="223900" y="32169"/>
                  </a:lnTo>
                  <a:lnTo>
                    <a:pt x="225082" y="33413"/>
                  </a:lnTo>
                  <a:lnTo>
                    <a:pt x="225729" y="35102"/>
                  </a:lnTo>
                  <a:lnTo>
                    <a:pt x="225856" y="37249"/>
                  </a:lnTo>
                  <a:lnTo>
                    <a:pt x="216306" y="38214"/>
                  </a:lnTo>
                  <a:lnTo>
                    <a:pt x="209384" y="40132"/>
                  </a:lnTo>
                  <a:lnTo>
                    <a:pt x="200799" y="45859"/>
                  </a:lnTo>
                  <a:lnTo>
                    <a:pt x="198653" y="49822"/>
                  </a:lnTo>
                  <a:lnTo>
                    <a:pt x="198712" y="57327"/>
                  </a:lnTo>
                  <a:lnTo>
                    <a:pt x="207048" y="68351"/>
                  </a:lnTo>
                  <a:lnTo>
                    <a:pt x="208864" y="69126"/>
                  </a:lnTo>
                  <a:lnTo>
                    <a:pt x="210870" y="69519"/>
                  </a:lnTo>
                  <a:lnTo>
                    <a:pt x="215823" y="69519"/>
                  </a:lnTo>
                  <a:lnTo>
                    <a:pt x="227126" y="63373"/>
                  </a:lnTo>
                  <a:lnTo>
                    <a:pt x="240195" y="63373"/>
                  </a:lnTo>
                  <a:lnTo>
                    <a:pt x="240195" y="58407"/>
                  </a:lnTo>
                  <a:lnTo>
                    <a:pt x="216268" y="58407"/>
                  </a:lnTo>
                  <a:lnTo>
                    <a:pt x="214909" y="58051"/>
                  </a:lnTo>
                  <a:lnTo>
                    <a:pt x="213867" y="57327"/>
                  </a:lnTo>
                  <a:lnTo>
                    <a:pt x="212902" y="56553"/>
                  </a:lnTo>
                  <a:lnTo>
                    <a:pt x="212504" y="55613"/>
                  </a:lnTo>
                  <a:lnTo>
                    <a:pt x="212407" y="51930"/>
                  </a:lnTo>
                  <a:lnTo>
                    <a:pt x="213372" y="50304"/>
                  </a:lnTo>
                  <a:lnTo>
                    <a:pt x="217284" y="47586"/>
                  </a:lnTo>
                  <a:lnTo>
                    <a:pt x="220789" y="46545"/>
                  </a:lnTo>
                  <a:lnTo>
                    <a:pt x="225856" y="45821"/>
                  </a:lnTo>
                  <a:lnTo>
                    <a:pt x="240195" y="45821"/>
                  </a:lnTo>
                  <a:lnTo>
                    <a:pt x="240195" y="33185"/>
                  </a:lnTo>
                  <a:lnTo>
                    <a:pt x="239299" y="30226"/>
                  </a:lnTo>
                  <a:close/>
                </a:path>
                <a:path w="295910" h="86360">
                  <a:moveTo>
                    <a:pt x="240195" y="63373"/>
                  </a:moveTo>
                  <a:lnTo>
                    <a:pt x="227520" y="63373"/>
                  </a:lnTo>
                  <a:lnTo>
                    <a:pt x="228498" y="68351"/>
                  </a:lnTo>
                  <a:lnTo>
                    <a:pt x="240195" y="68351"/>
                  </a:lnTo>
                  <a:lnTo>
                    <a:pt x="240195" y="63373"/>
                  </a:lnTo>
                  <a:close/>
                </a:path>
                <a:path w="295910" h="86360">
                  <a:moveTo>
                    <a:pt x="240195" y="45821"/>
                  </a:moveTo>
                  <a:lnTo>
                    <a:pt x="225856" y="45821"/>
                  </a:lnTo>
                  <a:lnTo>
                    <a:pt x="225856" y="54305"/>
                  </a:lnTo>
                  <a:lnTo>
                    <a:pt x="224561" y="55613"/>
                  </a:lnTo>
                  <a:lnTo>
                    <a:pt x="223316" y="56616"/>
                  </a:lnTo>
                  <a:lnTo>
                    <a:pt x="220979" y="58051"/>
                  </a:lnTo>
                  <a:lnTo>
                    <a:pt x="219582" y="58407"/>
                  </a:lnTo>
                  <a:lnTo>
                    <a:pt x="240195" y="58407"/>
                  </a:lnTo>
                  <a:lnTo>
                    <a:pt x="240195" y="45821"/>
                  </a:lnTo>
                  <a:close/>
                </a:path>
                <a:path w="295910" h="86360">
                  <a:moveTo>
                    <a:pt x="227228" y="18821"/>
                  </a:moveTo>
                  <a:lnTo>
                    <a:pt x="217157" y="18821"/>
                  </a:lnTo>
                  <a:lnTo>
                    <a:pt x="213512" y="19405"/>
                  </a:lnTo>
                  <a:lnTo>
                    <a:pt x="206692" y="21742"/>
                  </a:lnTo>
                  <a:lnTo>
                    <a:pt x="203428" y="23266"/>
                  </a:lnTo>
                  <a:lnTo>
                    <a:pt x="200317" y="25158"/>
                  </a:lnTo>
                  <a:lnTo>
                    <a:pt x="205473" y="34607"/>
                  </a:lnTo>
                  <a:lnTo>
                    <a:pt x="207822" y="33248"/>
                  </a:lnTo>
                  <a:lnTo>
                    <a:pt x="209994" y="32169"/>
                  </a:lnTo>
                  <a:lnTo>
                    <a:pt x="214096" y="30619"/>
                  </a:lnTo>
                  <a:lnTo>
                    <a:pt x="216179" y="30226"/>
                  </a:lnTo>
                  <a:lnTo>
                    <a:pt x="239299" y="30226"/>
                  </a:lnTo>
                  <a:lnTo>
                    <a:pt x="238531" y="27686"/>
                  </a:lnTo>
                  <a:lnTo>
                    <a:pt x="235216" y="24180"/>
                  </a:lnTo>
                  <a:lnTo>
                    <a:pt x="231978" y="20599"/>
                  </a:lnTo>
                  <a:lnTo>
                    <a:pt x="227228" y="18821"/>
                  </a:lnTo>
                  <a:close/>
                </a:path>
                <a:path w="295910" h="86360">
                  <a:moveTo>
                    <a:pt x="272592" y="18821"/>
                  </a:moveTo>
                  <a:lnTo>
                    <a:pt x="267334" y="18821"/>
                  </a:lnTo>
                  <a:lnTo>
                    <a:pt x="264833" y="19405"/>
                  </a:lnTo>
                  <a:lnTo>
                    <a:pt x="249864" y="48780"/>
                  </a:lnTo>
                  <a:lnTo>
                    <a:pt x="250228" y="51676"/>
                  </a:lnTo>
                  <a:lnTo>
                    <a:pt x="266585" y="69519"/>
                  </a:lnTo>
                  <a:lnTo>
                    <a:pt x="271919" y="69519"/>
                  </a:lnTo>
                  <a:lnTo>
                    <a:pt x="282447" y="63576"/>
                  </a:lnTo>
                  <a:lnTo>
                    <a:pt x="295503" y="63576"/>
                  </a:lnTo>
                  <a:lnTo>
                    <a:pt x="295503" y="57823"/>
                  </a:lnTo>
                  <a:lnTo>
                    <a:pt x="270484" y="57823"/>
                  </a:lnTo>
                  <a:lnTo>
                    <a:pt x="268300" y="56718"/>
                  </a:lnTo>
                  <a:lnTo>
                    <a:pt x="266750" y="54508"/>
                  </a:lnTo>
                  <a:lnTo>
                    <a:pt x="265252" y="52298"/>
                  </a:lnTo>
                  <a:lnTo>
                    <a:pt x="264502" y="48780"/>
                  </a:lnTo>
                  <a:lnTo>
                    <a:pt x="264502" y="39357"/>
                  </a:lnTo>
                  <a:lnTo>
                    <a:pt x="265379" y="35979"/>
                  </a:lnTo>
                  <a:lnTo>
                    <a:pt x="267363" y="33540"/>
                  </a:lnTo>
                  <a:lnTo>
                    <a:pt x="268884" y="31623"/>
                  </a:lnTo>
                  <a:lnTo>
                    <a:pt x="270903" y="30518"/>
                  </a:lnTo>
                  <a:lnTo>
                    <a:pt x="295503" y="30518"/>
                  </a:lnTo>
                  <a:lnTo>
                    <a:pt x="295503" y="23888"/>
                  </a:lnTo>
                  <a:lnTo>
                    <a:pt x="281762" y="23888"/>
                  </a:lnTo>
                  <a:lnTo>
                    <a:pt x="280073" y="22326"/>
                  </a:lnTo>
                  <a:lnTo>
                    <a:pt x="278358" y="21094"/>
                  </a:lnTo>
                  <a:lnTo>
                    <a:pt x="274840" y="19265"/>
                  </a:lnTo>
                  <a:lnTo>
                    <a:pt x="272592" y="18821"/>
                  </a:lnTo>
                  <a:close/>
                </a:path>
                <a:path w="295910" h="86360">
                  <a:moveTo>
                    <a:pt x="295503" y="63576"/>
                  </a:moveTo>
                  <a:lnTo>
                    <a:pt x="282841" y="63576"/>
                  </a:lnTo>
                  <a:lnTo>
                    <a:pt x="283806" y="68351"/>
                  </a:lnTo>
                  <a:lnTo>
                    <a:pt x="295503" y="68351"/>
                  </a:lnTo>
                  <a:lnTo>
                    <a:pt x="295503" y="63576"/>
                  </a:lnTo>
                  <a:close/>
                </a:path>
                <a:path w="295910" h="86360">
                  <a:moveTo>
                    <a:pt x="295503" y="30518"/>
                  </a:moveTo>
                  <a:lnTo>
                    <a:pt x="274485" y="30518"/>
                  </a:lnTo>
                  <a:lnTo>
                    <a:pt x="275818" y="30746"/>
                  </a:lnTo>
                  <a:lnTo>
                    <a:pt x="278536" y="31648"/>
                  </a:lnTo>
                  <a:lnTo>
                    <a:pt x="279882" y="32461"/>
                  </a:lnTo>
                  <a:lnTo>
                    <a:pt x="281066" y="33540"/>
                  </a:lnTo>
                  <a:lnTo>
                    <a:pt x="281177" y="53428"/>
                  </a:lnTo>
                  <a:lnTo>
                    <a:pt x="280009" y="55054"/>
                  </a:lnTo>
                  <a:lnTo>
                    <a:pt x="278777" y="56197"/>
                  </a:lnTo>
                  <a:lnTo>
                    <a:pt x="276237" y="57492"/>
                  </a:lnTo>
                  <a:lnTo>
                    <a:pt x="274840" y="57823"/>
                  </a:lnTo>
                  <a:lnTo>
                    <a:pt x="295503" y="57823"/>
                  </a:lnTo>
                  <a:lnTo>
                    <a:pt x="295503" y="30518"/>
                  </a:lnTo>
                  <a:close/>
                </a:path>
                <a:path w="295910" h="86360">
                  <a:moveTo>
                    <a:pt x="295503" y="0"/>
                  </a:moveTo>
                  <a:lnTo>
                    <a:pt x="281177" y="0"/>
                  </a:lnTo>
                  <a:lnTo>
                    <a:pt x="281177" y="16471"/>
                  </a:lnTo>
                  <a:lnTo>
                    <a:pt x="281762" y="23888"/>
                  </a:lnTo>
                  <a:lnTo>
                    <a:pt x="295503" y="23888"/>
                  </a:lnTo>
                  <a:lnTo>
                    <a:pt x="2955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02630" y="2636609"/>
              <a:ext cx="269665" cy="35930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830590" y="3047923"/>
              <a:ext cx="3293745" cy="840105"/>
            </a:xfrm>
            <a:custGeom>
              <a:avLst/>
              <a:gdLst/>
              <a:ahLst/>
              <a:cxnLst/>
              <a:rect l="l" t="t" r="r" b="b"/>
              <a:pathLst>
                <a:path w="3293745" h="840104">
                  <a:moveTo>
                    <a:pt x="0" y="0"/>
                  </a:moveTo>
                  <a:lnTo>
                    <a:pt x="6439" y="48586"/>
                  </a:lnTo>
                  <a:lnTo>
                    <a:pt x="18584" y="94096"/>
                  </a:lnTo>
                  <a:lnTo>
                    <a:pt x="35937" y="136648"/>
                  </a:lnTo>
                  <a:lnTo>
                    <a:pt x="58001" y="176363"/>
                  </a:lnTo>
                  <a:lnTo>
                    <a:pt x="84277" y="213360"/>
                  </a:lnTo>
                  <a:lnTo>
                    <a:pt x="114268" y="247758"/>
                  </a:lnTo>
                  <a:lnTo>
                    <a:pt x="147478" y="279678"/>
                  </a:lnTo>
                  <a:lnTo>
                    <a:pt x="183409" y="309239"/>
                  </a:lnTo>
                  <a:lnTo>
                    <a:pt x="221562" y="336561"/>
                  </a:lnTo>
                  <a:lnTo>
                    <a:pt x="261442" y="361763"/>
                  </a:lnTo>
                  <a:lnTo>
                    <a:pt x="302549" y="384966"/>
                  </a:lnTo>
                  <a:lnTo>
                    <a:pt x="344388" y="406288"/>
                  </a:lnTo>
                  <a:lnTo>
                    <a:pt x="386460" y="425850"/>
                  </a:lnTo>
                  <a:lnTo>
                    <a:pt x="428268" y="443771"/>
                  </a:lnTo>
                  <a:lnTo>
                    <a:pt x="469315" y="460171"/>
                  </a:lnTo>
                  <a:lnTo>
                    <a:pt x="515720" y="475753"/>
                  </a:lnTo>
                  <a:lnTo>
                    <a:pt x="562543" y="486954"/>
                  </a:lnTo>
                  <a:lnTo>
                    <a:pt x="609676" y="494056"/>
                  </a:lnTo>
                  <a:lnTo>
                    <a:pt x="657011" y="497342"/>
                  </a:lnTo>
                  <a:lnTo>
                    <a:pt x="704439" y="497093"/>
                  </a:lnTo>
                  <a:lnTo>
                    <a:pt x="751852" y="493591"/>
                  </a:lnTo>
                  <a:lnTo>
                    <a:pt x="799142" y="487120"/>
                  </a:lnTo>
                  <a:lnTo>
                    <a:pt x="846201" y="477960"/>
                  </a:lnTo>
                  <a:lnTo>
                    <a:pt x="892919" y="466395"/>
                  </a:lnTo>
                  <a:lnTo>
                    <a:pt x="939190" y="452706"/>
                  </a:lnTo>
                  <a:lnTo>
                    <a:pt x="984904" y="437175"/>
                  </a:lnTo>
                  <a:lnTo>
                    <a:pt x="1029953" y="420085"/>
                  </a:lnTo>
                  <a:lnTo>
                    <a:pt x="1074230" y="401717"/>
                  </a:lnTo>
                  <a:lnTo>
                    <a:pt x="1117625" y="382355"/>
                  </a:lnTo>
                  <a:lnTo>
                    <a:pt x="1160030" y="362280"/>
                  </a:lnTo>
                  <a:lnTo>
                    <a:pt x="1202928" y="341987"/>
                  </a:lnTo>
                  <a:lnTo>
                    <a:pt x="1246990" y="322212"/>
                  </a:lnTo>
                  <a:lnTo>
                    <a:pt x="1291979" y="303067"/>
                  </a:lnTo>
                  <a:lnTo>
                    <a:pt x="1337658" y="284663"/>
                  </a:lnTo>
                  <a:lnTo>
                    <a:pt x="1383787" y="267112"/>
                  </a:lnTo>
                  <a:lnTo>
                    <a:pt x="1430129" y="250525"/>
                  </a:lnTo>
                  <a:lnTo>
                    <a:pt x="1476447" y="235015"/>
                  </a:lnTo>
                  <a:lnTo>
                    <a:pt x="1522502" y="220693"/>
                  </a:lnTo>
                  <a:lnTo>
                    <a:pt x="1568056" y="207670"/>
                  </a:lnTo>
                  <a:lnTo>
                    <a:pt x="1605474" y="199098"/>
                  </a:lnTo>
                  <a:lnTo>
                    <a:pt x="1650558" y="191648"/>
                  </a:lnTo>
                  <a:lnTo>
                    <a:pt x="1701058" y="185854"/>
                  </a:lnTo>
                  <a:lnTo>
                    <a:pt x="1754719" y="182253"/>
                  </a:lnTo>
                  <a:lnTo>
                    <a:pt x="1809290" y="181381"/>
                  </a:lnTo>
                  <a:lnTo>
                    <a:pt x="1862519" y="183774"/>
                  </a:lnTo>
                  <a:lnTo>
                    <a:pt x="1912153" y="189967"/>
                  </a:lnTo>
                  <a:lnTo>
                    <a:pt x="1955939" y="200497"/>
                  </a:lnTo>
                  <a:lnTo>
                    <a:pt x="1991626" y="215900"/>
                  </a:lnTo>
                  <a:lnTo>
                    <a:pt x="2028817" y="244886"/>
                  </a:lnTo>
                  <a:lnTo>
                    <a:pt x="2054600" y="280450"/>
                  </a:lnTo>
                  <a:lnTo>
                    <a:pt x="2070020" y="321191"/>
                  </a:lnTo>
                  <a:lnTo>
                    <a:pt x="2076125" y="365707"/>
                  </a:lnTo>
                  <a:lnTo>
                    <a:pt x="2073960" y="412597"/>
                  </a:lnTo>
                  <a:lnTo>
                    <a:pt x="2059936" y="455984"/>
                  </a:lnTo>
                  <a:lnTo>
                    <a:pt x="2033120" y="484412"/>
                  </a:lnTo>
                  <a:lnTo>
                    <a:pt x="1996940" y="500935"/>
                  </a:lnTo>
                  <a:lnTo>
                    <a:pt x="1954826" y="508610"/>
                  </a:lnTo>
                  <a:lnTo>
                    <a:pt x="1910207" y="510489"/>
                  </a:lnTo>
                  <a:lnTo>
                    <a:pt x="1867129" y="502500"/>
                  </a:lnTo>
                  <a:lnTo>
                    <a:pt x="1818129" y="449063"/>
                  </a:lnTo>
                  <a:lnTo>
                    <a:pt x="1810153" y="410594"/>
                  </a:lnTo>
                  <a:lnTo>
                    <a:pt x="1811824" y="368944"/>
                  </a:lnTo>
                  <a:lnTo>
                    <a:pt x="1822117" y="327605"/>
                  </a:lnTo>
                  <a:lnTo>
                    <a:pt x="1840005" y="290066"/>
                  </a:lnTo>
                  <a:lnTo>
                    <a:pt x="1864461" y="259816"/>
                  </a:lnTo>
                  <a:lnTo>
                    <a:pt x="1903512" y="231644"/>
                  </a:lnTo>
                  <a:lnTo>
                    <a:pt x="1946541" y="212541"/>
                  </a:lnTo>
                  <a:lnTo>
                    <a:pt x="1992003" y="198834"/>
                  </a:lnTo>
                  <a:lnTo>
                    <a:pt x="2038348" y="186848"/>
                  </a:lnTo>
                  <a:lnTo>
                    <a:pt x="2084031" y="172910"/>
                  </a:lnTo>
                  <a:lnTo>
                    <a:pt x="2130984" y="159028"/>
                  </a:lnTo>
                  <a:lnTo>
                    <a:pt x="2179879" y="149833"/>
                  </a:lnTo>
                  <a:lnTo>
                    <a:pt x="2230222" y="144510"/>
                  </a:lnTo>
                  <a:lnTo>
                    <a:pt x="2281520" y="142242"/>
                  </a:lnTo>
                  <a:lnTo>
                    <a:pt x="2333278" y="142216"/>
                  </a:lnTo>
                  <a:lnTo>
                    <a:pt x="2385004" y="143614"/>
                  </a:lnTo>
                  <a:lnTo>
                    <a:pt x="2436203" y="145623"/>
                  </a:lnTo>
                  <a:lnTo>
                    <a:pt x="2486381" y="147426"/>
                  </a:lnTo>
                  <a:lnTo>
                    <a:pt x="2535047" y="148209"/>
                  </a:lnTo>
                  <a:lnTo>
                    <a:pt x="2574011" y="149436"/>
                  </a:lnTo>
                  <a:lnTo>
                    <a:pt x="2615393" y="153097"/>
                  </a:lnTo>
                  <a:lnTo>
                    <a:pt x="2658747" y="159165"/>
                  </a:lnTo>
                  <a:lnTo>
                    <a:pt x="2703627" y="167610"/>
                  </a:lnTo>
                  <a:lnTo>
                    <a:pt x="2749587" y="178403"/>
                  </a:lnTo>
                  <a:lnTo>
                    <a:pt x="2796183" y="191516"/>
                  </a:lnTo>
                  <a:lnTo>
                    <a:pt x="2842967" y="206919"/>
                  </a:lnTo>
                  <a:lnTo>
                    <a:pt x="2889495" y="224583"/>
                  </a:lnTo>
                  <a:lnTo>
                    <a:pt x="2935320" y="244480"/>
                  </a:lnTo>
                  <a:lnTo>
                    <a:pt x="2979996" y="266581"/>
                  </a:lnTo>
                  <a:lnTo>
                    <a:pt x="3023079" y="290857"/>
                  </a:lnTo>
                  <a:lnTo>
                    <a:pt x="3064122" y="317278"/>
                  </a:lnTo>
                  <a:lnTo>
                    <a:pt x="3102679" y="345817"/>
                  </a:lnTo>
                  <a:lnTo>
                    <a:pt x="3138305" y="376444"/>
                  </a:lnTo>
                  <a:lnTo>
                    <a:pt x="3170554" y="409130"/>
                  </a:lnTo>
                  <a:lnTo>
                    <a:pt x="3198980" y="443847"/>
                  </a:lnTo>
                  <a:lnTo>
                    <a:pt x="3223138" y="480566"/>
                  </a:lnTo>
                  <a:lnTo>
                    <a:pt x="3242581" y="519257"/>
                  </a:lnTo>
                  <a:lnTo>
                    <a:pt x="3256864" y="559892"/>
                  </a:lnTo>
                  <a:lnTo>
                    <a:pt x="3268809" y="606987"/>
                  </a:lnTo>
                  <a:lnTo>
                    <a:pt x="3278172" y="653005"/>
                  </a:lnTo>
                  <a:lnTo>
                    <a:pt x="3285137" y="698622"/>
                  </a:lnTo>
                  <a:lnTo>
                    <a:pt x="3289886" y="744515"/>
                  </a:lnTo>
                  <a:lnTo>
                    <a:pt x="3292601" y="791361"/>
                  </a:lnTo>
                  <a:lnTo>
                    <a:pt x="3293465" y="839838"/>
                  </a:lnTo>
                </a:path>
              </a:pathLst>
            </a:custGeom>
            <a:ln w="25400">
              <a:solidFill>
                <a:srgbClr val="E8E8E8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246304" y="3945835"/>
              <a:ext cx="1357630" cy="1357630"/>
            </a:xfrm>
            <a:custGeom>
              <a:avLst/>
              <a:gdLst/>
              <a:ahLst/>
              <a:cxnLst/>
              <a:rect l="l" t="t" r="r" b="b"/>
              <a:pathLst>
                <a:path w="1357629" h="1357629">
                  <a:moveTo>
                    <a:pt x="508688" y="0"/>
                  </a:moveTo>
                  <a:lnTo>
                    <a:pt x="3877" y="836946"/>
                  </a:lnTo>
                  <a:lnTo>
                    <a:pt x="0" y="848472"/>
                  </a:lnTo>
                  <a:lnTo>
                    <a:pt x="816" y="860188"/>
                  </a:lnTo>
                  <a:lnTo>
                    <a:pt x="5966" y="870745"/>
                  </a:lnTo>
                  <a:lnTo>
                    <a:pt x="15091" y="878792"/>
                  </a:lnTo>
                  <a:lnTo>
                    <a:pt x="836946" y="1353290"/>
                  </a:lnTo>
                  <a:lnTo>
                    <a:pt x="848472" y="1357167"/>
                  </a:lnTo>
                  <a:lnTo>
                    <a:pt x="860188" y="1356350"/>
                  </a:lnTo>
                  <a:lnTo>
                    <a:pt x="870745" y="1351200"/>
                  </a:lnTo>
                  <a:lnTo>
                    <a:pt x="878792" y="1342076"/>
                  </a:lnTo>
                  <a:lnTo>
                    <a:pt x="1353290" y="520220"/>
                  </a:lnTo>
                  <a:lnTo>
                    <a:pt x="1357167" y="508688"/>
                  </a:lnTo>
                  <a:lnTo>
                    <a:pt x="1356350" y="496973"/>
                  </a:lnTo>
                  <a:lnTo>
                    <a:pt x="1351200" y="486420"/>
                  </a:lnTo>
                  <a:lnTo>
                    <a:pt x="1342076" y="478374"/>
                  </a:lnTo>
                  <a:lnTo>
                    <a:pt x="520220" y="3877"/>
                  </a:lnTo>
                  <a:lnTo>
                    <a:pt x="508688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013216" y="3952652"/>
              <a:ext cx="999490" cy="999490"/>
            </a:xfrm>
            <a:custGeom>
              <a:avLst/>
              <a:gdLst/>
              <a:ahLst/>
              <a:cxnLst/>
              <a:rect l="l" t="t" r="r" b="b"/>
              <a:pathLst>
                <a:path w="999489" h="999489">
                  <a:moveTo>
                    <a:pt x="774770" y="0"/>
                  </a:moveTo>
                  <a:lnTo>
                    <a:pt x="22422" y="199092"/>
                  </a:lnTo>
                  <a:lnTo>
                    <a:pt x="0" y="224477"/>
                  </a:lnTo>
                  <a:lnTo>
                    <a:pt x="756" y="236620"/>
                  </a:lnTo>
                  <a:lnTo>
                    <a:pt x="199092" y="976814"/>
                  </a:lnTo>
                  <a:lnTo>
                    <a:pt x="204505" y="987711"/>
                  </a:lnTo>
                  <a:lnTo>
                    <a:pt x="213370" y="995420"/>
                  </a:lnTo>
                  <a:lnTo>
                    <a:pt x="224477" y="999242"/>
                  </a:lnTo>
                  <a:lnTo>
                    <a:pt x="236620" y="998480"/>
                  </a:lnTo>
                  <a:lnTo>
                    <a:pt x="976814" y="800145"/>
                  </a:lnTo>
                  <a:lnTo>
                    <a:pt x="987711" y="794731"/>
                  </a:lnTo>
                  <a:lnTo>
                    <a:pt x="995420" y="785868"/>
                  </a:lnTo>
                  <a:lnTo>
                    <a:pt x="999242" y="774765"/>
                  </a:lnTo>
                  <a:lnTo>
                    <a:pt x="998480" y="762629"/>
                  </a:lnTo>
                  <a:lnTo>
                    <a:pt x="800145" y="22422"/>
                  </a:lnTo>
                  <a:lnTo>
                    <a:pt x="794733" y="11527"/>
                  </a:lnTo>
                  <a:lnTo>
                    <a:pt x="785873" y="3821"/>
                  </a:lnTo>
                  <a:lnTo>
                    <a:pt x="77477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766716" y="4105033"/>
              <a:ext cx="1223645" cy="997585"/>
            </a:xfrm>
            <a:custGeom>
              <a:avLst/>
              <a:gdLst/>
              <a:ahLst/>
              <a:cxnLst/>
              <a:rect l="l" t="t" r="r" b="b"/>
              <a:pathLst>
                <a:path w="1223645" h="997585">
                  <a:moveTo>
                    <a:pt x="53187" y="970622"/>
                  </a:moveTo>
                  <a:lnTo>
                    <a:pt x="51092" y="960285"/>
                  </a:lnTo>
                  <a:lnTo>
                    <a:pt x="49098" y="957326"/>
                  </a:lnTo>
                  <a:lnTo>
                    <a:pt x="45389" y="951826"/>
                  </a:lnTo>
                  <a:lnTo>
                    <a:pt x="39890" y="948131"/>
                  </a:lnTo>
                  <a:lnTo>
                    <a:pt x="39890" y="963282"/>
                  </a:lnTo>
                  <a:lnTo>
                    <a:pt x="39890" y="977963"/>
                  </a:lnTo>
                  <a:lnTo>
                    <a:pt x="33934" y="983919"/>
                  </a:lnTo>
                  <a:lnTo>
                    <a:pt x="19253" y="983919"/>
                  </a:lnTo>
                  <a:lnTo>
                    <a:pt x="13296" y="977963"/>
                  </a:lnTo>
                  <a:lnTo>
                    <a:pt x="13296" y="963282"/>
                  </a:lnTo>
                  <a:lnTo>
                    <a:pt x="19253" y="957326"/>
                  </a:lnTo>
                  <a:lnTo>
                    <a:pt x="33934" y="957326"/>
                  </a:lnTo>
                  <a:lnTo>
                    <a:pt x="39890" y="963282"/>
                  </a:lnTo>
                  <a:lnTo>
                    <a:pt x="39890" y="948131"/>
                  </a:lnTo>
                  <a:lnTo>
                    <a:pt x="36931" y="946124"/>
                  </a:lnTo>
                  <a:lnTo>
                    <a:pt x="26593" y="944029"/>
                  </a:lnTo>
                  <a:lnTo>
                    <a:pt x="16230" y="946124"/>
                  </a:lnTo>
                  <a:lnTo>
                    <a:pt x="7785" y="951826"/>
                  </a:lnTo>
                  <a:lnTo>
                    <a:pt x="2082" y="960285"/>
                  </a:lnTo>
                  <a:lnTo>
                    <a:pt x="0" y="970622"/>
                  </a:lnTo>
                  <a:lnTo>
                    <a:pt x="2082" y="980973"/>
                  </a:lnTo>
                  <a:lnTo>
                    <a:pt x="7785" y="989431"/>
                  </a:lnTo>
                  <a:lnTo>
                    <a:pt x="16230" y="995133"/>
                  </a:lnTo>
                  <a:lnTo>
                    <a:pt x="26593" y="997216"/>
                  </a:lnTo>
                  <a:lnTo>
                    <a:pt x="36931" y="995133"/>
                  </a:lnTo>
                  <a:lnTo>
                    <a:pt x="45389" y="989431"/>
                  </a:lnTo>
                  <a:lnTo>
                    <a:pt x="49098" y="983919"/>
                  </a:lnTo>
                  <a:lnTo>
                    <a:pt x="51092" y="980973"/>
                  </a:lnTo>
                  <a:lnTo>
                    <a:pt x="53187" y="970622"/>
                  </a:lnTo>
                  <a:close/>
                </a:path>
                <a:path w="1223645" h="997585">
                  <a:moveTo>
                    <a:pt x="1223251" y="26593"/>
                  </a:moveTo>
                  <a:lnTo>
                    <a:pt x="1221155" y="16256"/>
                  </a:lnTo>
                  <a:lnTo>
                    <a:pt x="1219174" y="13296"/>
                  </a:lnTo>
                  <a:lnTo>
                    <a:pt x="1215453" y="7797"/>
                  </a:lnTo>
                  <a:lnTo>
                    <a:pt x="1209954" y="4089"/>
                  </a:lnTo>
                  <a:lnTo>
                    <a:pt x="1209954" y="19253"/>
                  </a:lnTo>
                  <a:lnTo>
                    <a:pt x="1209954" y="33934"/>
                  </a:lnTo>
                  <a:lnTo>
                    <a:pt x="1203998" y="39890"/>
                  </a:lnTo>
                  <a:lnTo>
                    <a:pt x="1189316" y="39890"/>
                  </a:lnTo>
                  <a:lnTo>
                    <a:pt x="1183360" y="33934"/>
                  </a:lnTo>
                  <a:lnTo>
                    <a:pt x="1183360" y="19253"/>
                  </a:lnTo>
                  <a:lnTo>
                    <a:pt x="1189316" y="13296"/>
                  </a:lnTo>
                  <a:lnTo>
                    <a:pt x="1203998" y="13296"/>
                  </a:lnTo>
                  <a:lnTo>
                    <a:pt x="1209954" y="19253"/>
                  </a:lnTo>
                  <a:lnTo>
                    <a:pt x="1209954" y="4089"/>
                  </a:lnTo>
                  <a:lnTo>
                    <a:pt x="1207008" y="2095"/>
                  </a:lnTo>
                  <a:lnTo>
                    <a:pt x="1196657" y="0"/>
                  </a:lnTo>
                  <a:lnTo>
                    <a:pt x="1186294" y="2095"/>
                  </a:lnTo>
                  <a:lnTo>
                    <a:pt x="1177848" y="7797"/>
                  </a:lnTo>
                  <a:lnTo>
                    <a:pt x="1172146" y="16256"/>
                  </a:lnTo>
                  <a:lnTo>
                    <a:pt x="1170063" y="26593"/>
                  </a:lnTo>
                  <a:lnTo>
                    <a:pt x="1172146" y="36944"/>
                  </a:lnTo>
                  <a:lnTo>
                    <a:pt x="1177848" y="45402"/>
                  </a:lnTo>
                  <a:lnTo>
                    <a:pt x="1186294" y="51104"/>
                  </a:lnTo>
                  <a:lnTo>
                    <a:pt x="1196657" y="53187"/>
                  </a:lnTo>
                  <a:lnTo>
                    <a:pt x="1207008" y="51104"/>
                  </a:lnTo>
                  <a:lnTo>
                    <a:pt x="1215453" y="45402"/>
                  </a:lnTo>
                  <a:lnTo>
                    <a:pt x="1219174" y="39890"/>
                  </a:lnTo>
                  <a:lnTo>
                    <a:pt x="1221155" y="36944"/>
                  </a:lnTo>
                  <a:lnTo>
                    <a:pt x="1223251" y="26593"/>
                  </a:lnTo>
                  <a:close/>
                </a:path>
              </a:pathLst>
            </a:custGeom>
            <a:solidFill>
              <a:srgbClr val="F7B5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45532" y="5127891"/>
              <a:ext cx="81661" cy="8168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899685" y="4331068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4" h="319404">
                  <a:moveTo>
                    <a:pt x="265925" y="0"/>
                  </a:moveTo>
                  <a:lnTo>
                    <a:pt x="53187" y="0"/>
                  </a:lnTo>
                  <a:lnTo>
                    <a:pt x="32484" y="4179"/>
                  </a:lnTo>
                  <a:lnTo>
                    <a:pt x="15578" y="15578"/>
                  </a:lnTo>
                  <a:lnTo>
                    <a:pt x="4179" y="32484"/>
                  </a:lnTo>
                  <a:lnTo>
                    <a:pt x="0" y="53187"/>
                  </a:lnTo>
                  <a:lnTo>
                    <a:pt x="0" y="265925"/>
                  </a:lnTo>
                  <a:lnTo>
                    <a:pt x="4179" y="286628"/>
                  </a:lnTo>
                  <a:lnTo>
                    <a:pt x="15578" y="303534"/>
                  </a:lnTo>
                  <a:lnTo>
                    <a:pt x="32484" y="314933"/>
                  </a:lnTo>
                  <a:lnTo>
                    <a:pt x="53187" y="319112"/>
                  </a:lnTo>
                  <a:lnTo>
                    <a:pt x="265925" y="319112"/>
                  </a:lnTo>
                  <a:lnTo>
                    <a:pt x="286628" y="314933"/>
                  </a:lnTo>
                  <a:lnTo>
                    <a:pt x="303534" y="303534"/>
                  </a:lnTo>
                  <a:lnTo>
                    <a:pt x="314933" y="286628"/>
                  </a:lnTo>
                  <a:lnTo>
                    <a:pt x="319112" y="265925"/>
                  </a:lnTo>
                  <a:lnTo>
                    <a:pt x="319112" y="53187"/>
                  </a:lnTo>
                  <a:lnTo>
                    <a:pt x="314933" y="32484"/>
                  </a:lnTo>
                  <a:lnTo>
                    <a:pt x="303534" y="15578"/>
                  </a:lnTo>
                  <a:lnTo>
                    <a:pt x="286628" y="4179"/>
                  </a:lnTo>
                  <a:lnTo>
                    <a:pt x="265925" y="0"/>
                  </a:lnTo>
                  <a:close/>
                </a:path>
              </a:pathLst>
            </a:custGeom>
            <a:solidFill>
              <a:srgbClr val="F2303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79454" y="4410849"/>
              <a:ext cx="159550" cy="15955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298566" y="4331068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4" h="319404">
                  <a:moveTo>
                    <a:pt x="265925" y="0"/>
                  </a:moveTo>
                  <a:lnTo>
                    <a:pt x="53187" y="0"/>
                  </a:lnTo>
                  <a:lnTo>
                    <a:pt x="32484" y="4179"/>
                  </a:lnTo>
                  <a:lnTo>
                    <a:pt x="15578" y="15578"/>
                  </a:lnTo>
                  <a:lnTo>
                    <a:pt x="4179" y="32484"/>
                  </a:lnTo>
                  <a:lnTo>
                    <a:pt x="0" y="53187"/>
                  </a:lnTo>
                  <a:lnTo>
                    <a:pt x="0" y="265925"/>
                  </a:lnTo>
                  <a:lnTo>
                    <a:pt x="4179" y="286628"/>
                  </a:lnTo>
                  <a:lnTo>
                    <a:pt x="15578" y="303534"/>
                  </a:lnTo>
                  <a:lnTo>
                    <a:pt x="32484" y="314933"/>
                  </a:lnTo>
                  <a:lnTo>
                    <a:pt x="53187" y="319112"/>
                  </a:lnTo>
                  <a:lnTo>
                    <a:pt x="265925" y="319112"/>
                  </a:lnTo>
                  <a:lnTo>
                    <a:pt x="286628" y="314933"/>
                  </a:lnTo>
                  <a:lnTo>
                    <a:pt x="303534" y="303534"/>
                  </a:lnTo>
                  <a:lnTo>
                    <a:pt x="314933" y="286628"/>
                  </a:lnTo>
                  <a:lnTo>
                    <a:pt x="319112" y="265925"/>
                  </a:lnTo>
                  <a:lnTo>
                    <a:pt x="319112" y="53187"/>
                  </a:lnTo>
                  <a:lnTo>
                    <a:pt x="314933" y="32484"/>
                  </a:lnTo>
                  <a:lnTo>
                    <a:pt x="303534" y="15578"/>
                  </a:lnTo>
                  <a:lnTo>
                    <a:pt x="286628" y="4179"/>
                  </a:lnTo>
                  <a:lnTo>
                    <a:pt x="265925" y="0"/>
                  </a:lnTo>
                  <a:close/>
                </a:path>
              </a:pathLst>
            </a:custGeom>
            <a:solidFill>
              <a:srgbClr val="0FC0C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87213" y="4410849"/>
              <a:ext cx="150685" cy="15955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697448" y="4331068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4" h="319404">
                  <a:moveTo>
                    <a:pt x="265925" y="0"/>
                  </a:moveTo>
                  <a:lnTo>
                    <a:pt x="53187" y="0"/>
                  </a:lnTo>
                  <a:lnTo>
                    <a:pt x="32484" y="4179"/>
                  </a:lnTo>
                  <a:lnTo>
                    <a:pt x="15578" y="15578"/>
                  </a:lnTo>
                  <a:lnTo>
                    <a:pt x="4179" y="32484"/>
                  </a:lnTo>
                  <a:lnTo>
                    <a:pt x="0" y="53187"/>
                  </a:lnTo>
                  <a:lnTo>
                    <a:pt x="0" y="265925"/>
                  </a:lnTo>
                  <a:lnTo>
                    <a:pt x="4179" y="286628"/>
                  </a:lnTo>
                  <a:lnTo>
                    <a:pt x="15578" y="303534"/>
                  </a:lnTo>
                  <a:lnTo>
                    <a:pt x="32484" y="314933"/>
                  </a:lnTo>
                  <a:lnTo>
                    <a:pt x="53187" y="319112"/>
                  </a:lnTo>
                  <a:lnTo>
                    <a:pt x="265925" y="319112"/>
                  </a:lnTo>
                  <a:lnTo>
                    <a:pt x="286628" y="314933"/>
                  </a:lnTo>
                  <a:lnTo>
                    <a:pt x="303534" y="303534"/>
                  </a:lnTo>
                  <a:lnTo>
                    <a:pt x="314933" y="286628"/>
                  </a:lnTo>
                  <a:lnTo>
                    <a:pt x="319112" y="265925"/>
                  </a:lnTo>
                  <a:lnTo>
                    <a:pt x="319112" y="53187"/>
                  </a:lnTo>
                  <a:lnTo>
                    <a:pt x="314933" y="32484"/>
                  </a:lnTo>
                  <a:lnTo>
                    <a:pt x="303534" y="15578"/>
                  </a:lnTo>
                  <a:lnTo>
                    <a:pt x="286628" y="4179"/>
                  </a:lnTo>
                  <a:lnTo>
                    <a:pt x="265925" y="0"/>
                  </a:lnTo>
                  <a:close/>
                </a:path>
              </a:pathLst>
            </a:custGeom>
            <a:solidFill>
              <a:srgbClr val="3D99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777230" y="4410849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20">
                  <a:moveTo>
                    <a:pt x="159550" y="35560"/>
                  </a:moveTo>
                  <a:lnTo>
                    <a:pt x="97497" y="35560"/>
                  </a:lnTo>
                  <a:lnTo>
                    <a:pt x="97497" y="8890"/>
                  </a:lnTo>
                  <a:lnTo>
                    <a:pt x="97497" y="0"/>
                  </a:lnTo>
                  <a:lnTo>
                    <a:pt x="88646" y="0"/>
                  </a:lnTo>
                  <a:lnTo>
                    <a:pt x="88646" y="8890"/>
                  </a:lnTo>
                  <a:lnTo>
                    <a:pt x="88646" y="35560"/>
                  </a:lnTo>
                  <a:lnTo>
                    <a:pt x="88646" y="115570"/>
                  </a:lnTo>
                  <a:lnTo>
                    <a:pt x="8864" y="115570"/>
                  </a:lnTo>
                  <a:lnTo>
                    <a:pt x="8864" y="8890"/>
                  </a:lnTo>
                  <a:lnTo>
                    <a:pt x="88646" y="8890"/>
                  </a:lnTo>
                  <a:lnTo>
                    <a:pt x="88646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115570"/>
                  </a:lnTo>
                  <a:lnTo>
                    <a:pt x="0" y="124460"/>
                  </a:lnTo>
                  <a:lnTo>
                    <a:pt x="62052" y="124460"/>
                  </a:lnTo>
                  <a:lnTo>
                    <a:pt x="62052" y="151130"/>
                  </a:lnTo>
                  <a:lnTo>
                    <a:pt x="62052" y="160020"/>
                  </a:lnTo>
                  <a:lnTo>
                    <a:pt x="159550" y="160020"/>
                  </a:lnTo>
                  <a:lnTo>
                    <a:pt x="159550" y="151130"/>
                  </a:lnTo>
                  <a:lnTo>
                    <a:pt x="70904" y="151130"/>
                  </a:lnTo>
                  <a:lnTo>
                    <a:pt x="70904" y="124460"/>
                  </a:lnTo>
                  <a:lnTo>
                    <a:pt x="79781" y="124460"/>
                  </a:lnTo>
                  <a:lnTo>
                    <a:pt x="79781" y="132956"/>
                  </a:lnTo>
                  <a:lnTo>
                    <a:pt x="141833" y="132956"/>
                  </a:lnTo>
                  <a:lnTo>
                    <a:pt x="141833" y="124091"/>
                  </a:lnTo>
                  <a:lnTo>
                    <a:pt x="97497" y="124091"/>
                  </a:lnTo>
                  <a:lnTo>
                    <a:pt x="97497" y="115570"/>
                  </a:lnTo>
                  <a:lnTo>
                    <a:pt x="141833" y="115570"/>
                  </a:lnTo>
                  <a:lnTo>
                    <a:pt x="141833" y="106680"/>
                  </a:lnTo>
                  <a:lnTo>
                    <a:pt x="97497" y="106680"/>
                  </a:lnTo>
                  <a:lnTo>
                    <a:pt x="97497" y="97790"/>
                  </a:lnTo>
                  <a:lnTo>
                    <a:pt x="141833" y="97790"/>
                  </a:lnTo>
                  <a:lnTo>
                    <a:pt x="141833" y="88900"/>
                  </a:lnTo>
                  <a:lnTo>
                    <a:pt x="97497" y="88900"/>
                  </a:lnTo>
                  <a:lnTo>
                    <a:pt x="97497" y="44450"/>
                  </a:lnTo>
                  <a:lnTo>
                    <a:pt x="150685" y="44450"/>
                  </a:lnTo>
                  <a:lnTo>
                    <a:pt x="150685" y="150685"/>
                  </a:lnTo>
                  <a:lnTo>
                    <a:pt x="159550" y="150685"/>
                  </a:lnTo>
                  <a:lnTo>
                    <a:pt x="159550" y="44450"/>
                  </a:lnTo>
                  <a:lnTo>
                    <a:pt x="159550" y="44323"/>
                  </a:lnTo>
                  <a:lnTo>
                    <a:pt x="159550" y="355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298566" y="4729962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4" h="319404">
                  <a:moveTo>
                    <a:pt x="265925" y="0"/>
                  </a:moveTo>
                  <a:lnTo>
                    <a:pt x="53187" y="0"/>
                  </a:lnTo>
                  <a:lnTo>
                    <a:pt x="32484" y="4179"/>
                  </a:lnTo>
                  <a:lnTo>
                    <a:pt x="15578" y="15578"/>
                  </a:lnTo>
                  <a:lnTo>
                    <a:pt x="4179" y="32484"/>
                  </a:lnTo>
                  <a:lnTo>
                    <a:pt x="0" y="53187"/>
                  </a:lnTo>
                  <a:lnTo>
                    <a:pt x="0" y="265925"/>
                  </a:lnTo>
                  <a:lnTo>
                    <a:pt x="4179" y="286628"/>
                  </a:lnTo>
                  <a:lnTo>
                    <a:pt x="15578" y="303534"/>
                  </a:lnTo>
                  <a:lnTo>
                    <a:pt x="32484" y="314933"/>
                  </a:lnTo>
                  <a:lnTo>
                    <a:pt x="53187" y="319112"/>
                  </a:lnTo>
                  <a:lnTo>
                    <a:pt x="265925" y="319112"/>
                  </a:lnTo>
                  <a:lnTo>
                    <a:pt x="286628" y="314933"/>
                  </a:lnTo>
                  <a:lnTo>
                    <a:pt x="303534" y="303534"/>
                  </a:lnTo>
                  <a:lnTo>
                    <a:pt x="314933" y="286628"/>
                  </a:lnTo>
                  <a:lnTo>
                    <a:pt x="319112" y="265925"/>
                  </a:lnTo>
                  <a:lnTo>
                    <a:pt x="319112" y="53187"/>
                  </a:lnTo>
                  <a:lnTo>
                    <a:pt x="314933" y="32484"/>
                  </a:lnTo>
                  <a:lnTo>
                    <a:pt x="303534" y="15578"/>
                  </a:lnTo>
                  <a:lnTo>
                    <a:pt x="286628" y="4179"/>
                  </a:lnTo>
                  <a:lnTo>
                    <a:pt x="265925" y="0"/>
                  </a:lnTo>
                  <a:close/>
                </a:path>
              </a:pathLst>
            </a:custGeom>
            <a:solidFill>
              <a:srgbClr val="7961F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87213" y="4818608"/>
              <a:ext cx="141820" cy="141833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697448" y="4729962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4" h="319404">
                  <a:moveTo>
                    <a:pt x="265925" y="0"/>
                  </a:moveTo>
                  <a:lnTo>
                    <a:pt x="53187" y="0"/>
                  </a:lnTo>
                  <a:lnTo>
                    <a:pt x="32484" y="4179"/>
                  </a:lnTo>
                  <a:lnTo>
                    <a:pt x="15578" y="15578"/>
                  </a:lnTo>
                  <a:lnTo>
                    <a:pt x="4179" y="32484"/>
                  </a:lnTo>
                  <a:lnTo>
                    <a:pt x="0" y="53187"/>
                  </a:lnTo>
                  <a:lnTo>
                    <a:pt x="0" y="265925"/>
                  </a:lnTo>
                  <a:lnTo>
                    <a:pt x="4179" y="286628"/>
                  </a:lnTo>
                  <a:lnTo>
                    <a:pt x="15578" y="303534"/>
                  </a:lnTo>
                  <a:lnTo>
                    <a:pt x="32484" y="314933"/>
                  </a:lnTo>
                  <a:lnTo>
                    <a:pt x="53187" y="319112"/>
                  </a:lnTo>
                  <a:lnTo>
                    <a:pt x="265925" y="319112"/>
                  </a:lnTo>
                  <a:lnTo>
                    <a:pt x="286628" y="314933"/>
                  </a:lnTo>
                  <a:lnTo>
                    <a:pt x="303534" y="303534"/>
                  </a:lnTo>
                  <a:lnTo>
                    <a:pt x="314933" y="286628"/>
                  </a:lnTo>
                  <a:lnTo>
                    <a:pt x="319112" y="265925"/>
                  </a:lnTo>
                  <a:lnTo>
                    <a:pt x="319112" y="53187"/>
                  </a:lnTo>
                  <a:lnTo>
                    <a:pt x="314933" y="32484"/>
                  </a:lnTo>
                  <a:lnTo>
                    <a:pt x="303534" y="15578"/>
                  </a:lnTo>
                  <a:lnTo>
                    <a:pt x="286628" y="4179"/>
                  </a:lnTo>
                  <a:lnTo>
                    <a:pt x="265925" y="0"/>
                  </a:lnTo>
                  <a:close/>
                </a:path>
              </a:pathLst>
            </a:custGeom>
            <a:solidFill>
              <a:srgbClr val="E667E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86107" y="4809731"/>
              <a:ext cx="150685" cy="15956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4899685" y="4729962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4" h="319404">
                  <a:moveTo>
                    <a:pt x="265925" y="0"/>
                  </a:moveTo>
                  <a:lnTo>
                    <a:pt x="53187" y="0"/>
                  </a:lnTo>
                  <a:lnTo>
                    <a:pt x="32484" y="4179"/>
                  </a:lnTo>
                  <a:lnTo>
                    <a:pt x="15578" y="15578"/>
                  </a:lnTo>
                  <a:lnTo>
                    <a:pt x="4179" y="32484"/>
                  </a:lnTo>
                  <a:lnTo>
                    <a:pt x="0" y="53187"/>
                  </a:lnTo>
                  <a:lnTo>
                    <a:pt x="0" y="265925"/>
                  </a:lnTo>
                  <a:lnTo>
                    <a:pt x="4179" y="286628"/>
                  </a:lnTo>
                  <a:lnTo>
                    <a:pt x="15578" y="303534"/>
                  </a:lnTo>
                  <a:lnTo>
                    <a:pt x="32484" y="314933"/>
                  </a:lnTo>
                  <a:lnTo>
                    <a:pt x="53187" y="319112"/>
                  </a:lnTo>
                  <a:lnTo>
                    <a:pt x="265925" y="319112"/>
                  </a:lnTo>
                  <a:lnTo>
                    <a:pt x="286628" y="314933"/>
                  </a:lnTo>
                  <a:lnTo>
                    <a:pt x="303534" y="303534"/>
                  </a:lnTo>
                  <a:lnTo>
                    <a:pt x="314933" y="286628"/>
                  </a:lnTo>
                  <a:lnTo>
                    <a:pt x="319112" y="265925"/>
                  </a:lnTo>
                  <a:lnTo>
                    <a:pt x="319112" y="53187"/>
                  </a:lnTo>
                  <a:lnTo>
                    <a:pt x="314933" y="32484"/>
                  </a:lnTo>
                  <a:lnTo>
                    <a:pt x="303534" y="15578"/>
                  </a:lnTo>
                  <a:lnTo>
                    <a:pt x="286628" y="4179"/>
                  </a:lnTo>
                  <a:lnTo>
                    <a:pt x="265925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79454" y="4809744"/>
              <a:ext cx="159562" cy="15955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03495" y="3843655"/>
              <a:ext cx="234950" cy="159791"/>
            </a:xfrm>
            <a:prstGeom prst="rect">
              <a:avLst/>
            </a:prstGeom>
          </p:spPr>
        </p:pic>
      </p:grpSp>
      <p:sp>
        <p:nvSpPr>
          <p:cNvPr id="53" name="object 53"/>
          <p:cNvSpPr/>
          <p:nvPr/>
        </p:nvSpPr>
        <p:spPr>
          <a:xfrm>
            <a:off x="6388861" y="514214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6593" y="0"/>
                </a:moveTo>
                <a:lnTo>
                  <a:pt x="16239" y="2090"/>
                </a:lnTo>
                <a:lnTo>
                  <a:pt x="7786" y="7791"/>
                </a:lnTo>
                <a:lnTo>
                  <a:pt x="2088" y="16244"/>
                </a:lnTo>
                <a:lnTo>
                  <a:pt x="0" y="26593"/>
                </a:lnTo>
                <a:lnTo>
                  <a:pt x="2088" y="36942"/>
                </a:lnTo>
                <a:lnTo>
                  <a:pt x="7786" y="45396"/>
                </a:lnTo>
                <a:lnTo>
                  <a:pt x="16239" y="51096"/>
                </a:lnTo>
                <a:lnTo>
                  <a:pt x="26593" y="53187"/>
                </a:lnTo>
                <a:lnTo>
                  <a:pt x="36948" y="51096"/>
                </a:lnTo>
                <a:lnTo>
                  <a:pt x="45400" y="45396"/>
                </a:lnTo>
                <a:lnTo>
                  <a:pt x="49111" y="39890"/>
                </a:lnTo>
                <a:lnTo>
                  <a:pt x="19253" y="39890"/>
                </a:lnTo>
                <a:lnTo>
                  <a:pt x="13296" y="33934"/>
                </a:lnTo>
                <a:lnTo>
                  <a:pt x="13296" y="19253"/>
                </a:lnTo>
                <a:lnTo>
                  <a:pt x="19253" y="13296"/>
                </a:lnTo>
                <a:lnTo>
                  <a:pt x="49111" y="13296"/>
                </a:lnTo>
                <a:lnTo>
                  <a:pt x="45400" y="7791"/>
                </a:lnTo>
                <a:lnTo>
                  <a:pt x="36948" y="2090"/>
                </a:lnTo>
                <a:lnTo>
                  <a:pt x="26593" y="0"/>
                </a:lnTo>
                <a:close/>
              </a:path>
              <a:path w="53339" h="53339">
                <a:moveTo>
                  <a:pt x="49111" y="13296"/>
                </a:moveTo>
                <a:lnTo>
                  <a:pt x="33934" y="13296"/>
                </a:lnTo>
                <a:lnTo>
                  <a:pt x="39890" y="19253"/>
                </a:lnTo>
                <a:lnTo>
                  <a:pt x="39890" y="33934"/>
                </a:lnTo>
                <a:lnTo>
                  <a:pt x="33934" y="39890"/>
                </a:lnTo>
                <a:lnTo>
                  <a:pt x="49111" y="39890"/>
                </a:lnTo>
                <a:lnTo>
                  <a:pt x="51098" y="36942"/>
                </a:lnTo>
                <a:lnTo>
                  <a:pt x="53187" y="26593"/>
                </a:lnTo>
                <a:lnTo>
                  <a:pt x="51098" y="16244"/>
                </a:lnTo>
                <a:lnTo>
                  <a:pt x="49111" y="13296"/>
                </a:lnTo>
                <a:close/>
              </a:path>
            </a:pathLst>
          </a:custGeom>
          <a:solidFill>
            <a:srgbClr val="F7B5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4" name="object 54"/>
          <p:cNvGrpSpPr/>
          <p:nvPr/>
        </p:nvGrpSpPr>
        <p:grpSpPr>
          <a:xfrm>
            <a:off x="6096343" y="4157269"/>
            <a:ext cx="452120" cy="493395"/>
            <a:chOff x="6096343" y="4157269"/>
            <a:chExt cx="452120" cy="493395"/>
          </a:xfrm>
        </p:grpSpPr>
        <p:sp>
          <p:nvSpPr>
            <p:cNvPr id="55" name="object 55"/>
            <p:cNvSpPr/>
            <p:nvPr/>
          </p:nvSpPr>
          <p:spPr>
            <a:xfrm>
              <a:off x="6495224" y="4264596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40" h="53339">
                  <a:moveTo>
                    <a:pt x="26593" y="0"/>
                  </a:moveTo>
                  <a:lnTo>
                    <a:pt x="16239" y="2090"/>
                  </a:lnTo>
                  <a:lnTo>
                    <a:pt x="7786" y="7791"/>
                  </a:lnTo>
                  <a:lnTo>
                    <a:pt x="2088" y="16244"/>
                  </a:lnTo>
                  <a:lnTo>
                    <a:pt x="0" y="26593"/>
                  </a:lnTo>
                  <a:lnTo>
                    <a:pt x="2088" y="36942"/>
                  </a:lnTo>
                  <a:lnTo>
                    <a:pt x="7786" y="45396"/>
                  </a:lnTo>
                  <a:lnTo>
                    <a:pt x="16239" y="51096"/>
                  </a:lnTo>
                  <a:lnTo>
                    <a:pt x="26593" y="53187"/>
                  </a:lnTo>
                  <a:lnTo>
                    <a:pt x="36948" y="51096"/>
                  </a:lnTo>
                  <a:lnTo>
                    <a:pt x="45400" y="45396"/>
                  </a:lnTo>
                  <a:lnTo>
                    <a:pt x="49111" y="39890"/>
                  </a:lnTo>
                  <a:lnTo>
                    <a:pt x="19253" y="39890"/>
                  </a:lnTo>
                  <a:lnTo>
                    <a:pt x="13296" y="33934"/>
                  </a:lnTo>
                  <a:lnTo>
                    <a:pt x="13296" y="19253"/>
                  </a:lnTo>
                  <a:lnTo>
                    <a:pt x="19253" y="13296"/>
                  </a:lnTo>
                  <a:lnTo>
                    <a:pt x="49111" y="13296"/>
                  </a:lnTo>
                  <a:lnTo>
                    <a:pt x="45400" y="7791"/>
                  </a:lnTo>
                  <a:lnTo>
                    <a:pt x="36948" y="2090"/>
                  </a:lnTo>
                  <a:lnTo>
                    <a:pt x="26593" y="0"/>
                  </a:lnTo>
                  <a:close/>
                </a:path>
                <a:path w="53340" h="53339">
                  <a:moveTo>
                    <a:pt x="49111" y="13296"/>
                  </a:moveTo>
                  <a:lnTo>
                    <a:pt x="33934" y="13296"/>
                  </a:lnTo>
                  <a:lnTo>
                    <a:pt x="39890" y="19253"/>
                  </a:lnTo>
                  <a:lnTo>
                    <a:pt x="39890" y="33934"/>
                  </a:lnTo>
                  <a:lnTo>
                    <a:pt x="33934" y="39890"/>
                  </a:lnTo>
                  <a:lnTo>
                    <a:pt x="49111" y="39890"/>
                  </a:lnTo>
                  <a:lnTo>
                    <a:pt x="51098" y="36942"/>
                  </a:lnTo>
                  <a:lnTo>
                    <a:pt x="53187" y="26593"/>
                  </a:lnTo>
                  <a:lnTo>
                    <a:pt x="51098" y="16244"/>
                  </a:lnTo>
                  <a:lnTo>
                    <a:pt x="49111" y="13296"/>
                  </a:lnTo>
                  <a:close/>
                </a:path>
              </a:pathLst>
            </a:custGeom>
            <a:solidFill>
              <a:srgbClr val="F7B5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374612" y="4157269"/>
              <a:ext cx="81648" cy="81686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096343" y="4331068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4" h="319404">
                  <a:moveTo>
                    <a:pt x="265925" y="0"/>
                  </a:moveTo>
                  <a:lnTo>
                    <a:pt x="53187" y="0"/>
                  </a:lnTo>
                  <a:lnTo>
                    <a:pt x="32484" y="4179"/>
                  </a:lnTo>
                  <a:lnTo>
                    <a:pt x="15578" y="15578"/>
                  </a:lnTo>
                  <a:lnTo>
                    <a:pt x="4179" y="32484"/>
                  </a:lnTo>
                  <a:lnTo>
                    <a:pt x="0" y="53187"/>
                  </a:lnTo>
                  <a:lnTo>
                    <a:pt x="0" y="265925"/>
                  </a:lnTo>
                  <a:lnTo>
                    <a:pt x="4179" y="286628"/>
                  </a:lnTo>
                  <a:lnTo>
                    <a:pt x="15578" y="303534"/>
                  </a:lnTo>
                  <a:lnTo>
                    <a:pt x="32484" y="314933"/>
                  </a:lnTo>
                  <a:lnTo>
                    <a:pt x="53187" y="319112"/>
                  </a:lnTo>
                  <a:lnTo>
                    <a:pt x="265925" y="319112"/>
                  </a:lnTo>
                  <a:lnTo>
                    <a:pt x="286628" y="314933"/>
                  </a:lnTo>
                  <a:lnTo>
                    <a:pt x="303534" y="303534"/>
                  </a:lnTo>
                  <a:lnTo>
                    <a:pt x="314933" y="286628"/>
                  </a:lnTo>
                  <a:lnTo>
                    <a:pt x="319112" y="265925"/>
                  </a:lnTo>
                  <a:lnTo>
                    <a:pt x="319112" y="53187"/>
                  </a:lnTo>
                  <a:lnTo>
                    <a:pt x="314933" y="32484"/>
                  </a:lnTo>
                  <a:lnTo>
                    <a:pt x="303534" y="15578"/>
                  </a:lnTo>
                  <a:lnTo>
                    <a:pt x="286628" y="4179"/>
                  </a:lnTo>
                  <a:lnTo>
                    <a:pt x="265925" y="0"/>
                  </a:lnTo>
                  <a:close/>
                </a:path>
              </a:pathLst>
            </a:custGeom>
            <a:solidFill>
              <a:srgbClr val="00CC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6176124" y="4410849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20">
                  <a:moveTo>
                    <a:pt x="159550" y="35560"/>
                  </a:moveTo>
                  <a:lnTo>
                    <a:pt x="97497" y="35560"/>
                  </a:lnTo>
                  <a:lnTo>
                    <a:pt x="97497" y="8890"/>
                  </a:lnTo>
                  <a:lnTo>
                    <a:pt x="97497" y="0"/>
                  </a:lnTo>
                  <a:lnTo>
                    <a:pt x="88646" y="0"/>
                  </a:lnTo>
                  <a:lnTo>
                    <a:pt x="88646" y="8890"/>
                  </a:lnTo>
                  <a:lnTo>
                    <a:pt x="88646" y="35560"/>
                  </a:lnTo>
                  <a:lnTo>
                    <a:pt x="88646" y="115570"/>
                  </a:lnTo>
                  <a:lnTo>
                    <a:pt x="8864" y="115570"/>
                  </a:lnTo>
                  <a:lnTo>
                    <a:pt x="8864" y="8890"/>
                  </a:lnTo>
                  <a:lnTo>
                    <a:pt x="88646" y="8890"/>
                  </a:lnTo>
                  <a:lnTo>
                    <a:pt x="88646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115570"/>
                  </a:lnTo>
                  <a:lnTo>
                    <a:pt x="0" y="124460"/>
                  </a:lnTo>
                  <a:lnTo>
                    <a:pt x="62052" y="124460"/>
                  </a:lnTo>
                  <a:lnTo>
                    <a:pt x="62052" y="151130"/>
                  </a:lnTo>
                  <a:lnTo>
                    <a:pt x="62052" y="160020"/>
                  </a:lnTo>
                  <a:lnTo>
                    <a:pt x="159550" y="160020"/>
                  </a:lnTo>
                  <a:lnTo>
                    <a:pt x="159550" y="151130"/>
                  </a:lnTo>
                  <a:lnTo>
                    <a:pt x="70904" y="151130"/>
                  </a:lnTo>
                  <a:lnTo>
                    <a:pt x="70904" y="124460"/>
                  </a:lnTo>
                  <a:lnTo>
                    <a:pt x="79781" y="124460"/>
                  </a:lnTo>
                  <a:lnTo>
                    <a:pt x="79781" y="133350"/>
                  </a:lnTo>
                  <a:lnTo>
                    <a:pt x="79781" y="142240"/>
                  </a:lnTo>
                  <a:lnTo>
                    <a:pt x="141833" y="142240"/>
                  </a:lnTo>
                  <a:lnTo>
                    <a:pt x="141833" y="133350"/>
                  </a:lnTo>
                  <a:lnTo>
                    <a:pt x="141833" y="115570"/>
                  </a:lnTo>
                  <a:lnTo>
                    <a:pt x="141833" y="106680"/>
                  </a:lnTo>
                  <a:lnTo>
                    <a:pt x="132956" y="106680"/>
                  </a:lnTo>
                  <a:lnTo>
                    <a:pt x="132956" y="115570"/>
                  </a:lnTo>
                  <a:lnTo>
                    <a:pt x="132956" y="133350"/>
                  </a:lnTo>
                  <a:lnTo>
                    <a:pt x="88646" y="133350"/>
                  </a:lnTo>
                  <a:lnTo>
                    <a:pt x="88646" y="124460"/>
                  </a:lnTo>
                  <a:lnTo>
                    <a:pt x="97497" y="124460"/>
                  </a:lnTo>
                  <a:lnTo>
                    <a:pt x="97497" y="115570"/>
                  </a:lnTo>
                  <a:lnTo>
                    <a:pt x="106375" y="115570"/>
                  </a:lnTo>
                  <a:lnTo>
                    <a:pt x="106375" y="132956"/>
                  </a:lnTo>
                  <a:lnTo>
                    <a:pt x="115227" y="132956"/>
                  </a:lnTo>
                  <a:lnTo>
                    <a:pt x="115227" y="115570"/>
                  </a:lnTo>
                  <a:lnTo>
                    <a:pt x="132956" y="115570"/>
                  </a:lnTo>
                  <a:lnTo>
                    <a:pt x="132956" y="106680"/>
                  </a:lnTo>
                  <a:lnTo>
                    <a:pt x="97497" y="106680"/>
                  </a:lnTo>
                  <a:lnTo>
                    <a:pt x="97497" y="88900"/>
                  </a:lnTo>
                  <a:lnTo>
                    <a:pt x="106362" y="88900"/>
                  </a:lnTo>
                  <a:lnTo>
                    <a:pt x="106362" y="106375"/>
                  </a:lnTo>
                  <a:lnTo>
                    <a:pt x="115239" y="106375"/>
                  </a:lnTo>
                  <a:lnTo>
                    <a:pt x="115239" y="88900"/>
                  </a:lnTo>
                  <a:lnTo>
                    <a:pt x="132969" y="88900"/>
                  </a:lnTo>
                  <a:lnTo>
                    <a:pt x="132969" y="106375"/>
                  </a:lnTo>
                  <a:lnTo>
                    <a:pt x="141833" y="106375"/>
                  </a:lnTo>
                  <a:lnTo>
                    <a:pt x="141833" y="88900"/>
                  </a:lnTo>
                  <a:lnTo>
                    <a:pt x="141833" y="88646"/>
                  </a:lnTo>
                  <a:lnTo>
                    <a:pt x="141833" y="80010"/>
                  </a:lnTo>
                  <a:lnTo>
                    <a:pt x="97497" y="80010"/>
                  </a:lnTo>
                  <a:lnTo>
                    <a:pt x="97497" y="44450"/>
                  </a:lnTo>
                  <a:lnTo>
                    <a:pt x="150685" y="44450"/>
                  </a:lnTo>
                  <a:lnTo>
                    <a:pt x="150685" y="150685"/>
                  </a:lnTo>
                  <a:lnTo>
                    <a:pt x="159550" y="150685"/>
                  </a:lnTo>
                  <a:lnTo>
                    <a:pt x="159550" y="44450"/>
                  </a:lnTo>
                  <a:lnTo>
                    <a:pt x="159550" y="44323"/>
                  </a:lnTo>
                  <a:lnTo>
                    <a:pt x="159550" y="355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9" name="object 59"/>
          <p:cNvGrpSpPr/>
          <p:nvPr/>
        </p:nvGrpSpPr>
        <p:grpSpPr>
          <a:xfrm>
            <a:off x="6096343" y="4729962"/>
            <a:ext cx="319405" cy="319405"/>
            <a:chOff x="6096343" y="4729962"/>
            <a:chExt cx="319405" cy="319405"/>
          </a:xfrm>
        </p:grpSpPr>
        <p:sp>
          <p:nvSpPr>
            <p:cNvPr id="60" name="object 60"/>
            <p:cNvSpPr/>
            <p:nvPr/>
          </p:nvSpPr>
          <p:spPr>
            <a:xfrm>
              <a:off x="6096343" y="4729962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4" h="319404">
                  <a:moveTo>
                    <a:pt x="265925" y="0"/>
                  </a:moveTo>
                  <a:lnTo>
                    <a:pt x="53187" y="0"/>
                  </a:lnTo>
                  <a:lnTo>
                    <a:pt x="32484" y="4179"/>
                  </a:lnTo>
                  <a:lnTo>
                    <a:pt x="15578" y="15578"/>
                  </a:lnTo>
                  <a:lnTo>
                    <a:pt x="4179" y="32484"/>
                  </a:lnTo>
                  <a:lnTo>
                    <a:pt x="0" y="53187"/>
                  </a:lnTo>
                  <a:lnTo>
                    <a:pt x="0" y="265925"/>
                  </a:lnTo>
                  <a:lnTo>
                    <a:pt x="4179" y="286628"/>
                  </a:lnTo>
                  <a:lnTo>
                    <a:pt x="15578" y="303534"/>
                  </a:lnTo>
                  <a:lnTo>
                    <a:pt x="32484" y="314933"/>
                  </a:lnTo>
                  <a:lnTo>
                    <a:pt x="53187" y="319112"/>
                  </a:lnTo>
                  <a:lnTo>
                    <a:pt x="265925" y="319112"/>
                  </a:lnTo>
                  <a:lnTo>
                    <a:pt x="286628" y="314933"/>
                  </a:lnTo>
                  <a:lnTo>
                    <a:pt x="303534" y="303534"/>
                  </a:lnTo>
                  <a:lnTo>
                    <a:pt x="314933" y="286628"/>
                  </a:lnTo>
                  <a:lnTo>
                    <a:pt x="319112" y="265925"/>
                  </a:lnTo>
                  <a:lnTo>
                    <a:pt x="319112" y="53187"/>
                  </a:lnTo>
                  <a:lnTo>
                    <a:pt x="314933" y="32484"/>
                  </a:lnTo>
                  <a:lnTo>
                    <a:pt x="303534" y="15578"/>
                  </a:lnTo>
                  <a:lnTo>
                    <a:pt x="286628" y="4179"/>
                  </a:lnTo>
                  <a:lnTo>
                    <a:pt x="265925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6162814" y="4876228"/>
              <a:ext cx="200025" cy="40005"/>
            </a:xfrm>
            <a:custGeom>
              <a:avLst/>
              <a:gdLst/>
              <a:ahLst/>
              <a:cxnLst/>
              <a:rect l="l" t="t" r="r" b="b"/>
              <a:pathLst>
                <a:path w="200025" h="40004">
                  <a:moveTo>
                    <a:pt x="19951" y="0"/>
                  </a:moveTo>
                  <a:lnTo>
                    <a:pt x="12189" y="1567"/>
                  </a:lnTo>
                  <a:lnTo>
                    <a:pt x="5846" y="5840"/>
                  </a:lnTo>
                  <a:lnTo>
                    <a:pt x="1569" y="12178"/>
                  </a:lnTo>
                  <a:lnTo>
                    <a:pt x="0" y="19938"/>
                  </a:lnTo>
                  <a:lnTo>
                    <a:pt x="1569" y="27699"/>
                  </a:lnTo>
                  <a:lnTo>
                    <a:pt x="5846" y="34037"/>
                  </a:lnTo>
                  <a:lnTo>
                    <a:pt x="12189" y="38310"/>
                  </a:lnTo>
                  <a:lnTo>
                    <a:pt x="19951" y="39877"/>
                  </a:lnTo>
                  <a:lnTo>
                    <a:pt x="27707" y="38310"/>
                  </a:lnTo>
                  <a:lnTo>
                    <a:pt x="34045" y="34037"/>
                  </a:lnTo>
                  <a:lnTo>
                    <a:pt x="38321" y="27699"/>
                  </a:lnTo>
                  <a:lnTo>
                    <a:pt x="39890" y="19938"/>
                  </a:lnTo>
                  <a:lnTo>
                    <a:pt x="38321" y="12178"/>
                  </a:lnTo>
                  <a:lnTo>
                    <a:pt x="34045" y="5840"/>
                  </a:lnTo>
                  <a:lnTo>
                    <a:pt x="27707" y="1567"/>
                  </a:lnTo>
                  <a:lnTo>
                    <a:pt x="19951" y="0"/>
                  </a:lnTo>
                  <a:close/>
                </a:path>
                <a:path w="200025" h="40004">
                  <a:moveTo>
                    <a:pt x="99720" y="0"/>
                  </a:moveTo>
                  <a:lnTo>
                    <a:pt x="91959" y="1567"/>
                  </a:lnTo>
                  <a:lnTo>
                    <a:pt x="85621" y="5840"/>
                  </a:lnTo>
                  <a:lnTo>
                    <a:pt x="81348" y="12178"/>
                  </a:lnTo>
                  <a:lnTo>
                    <a:pt x="79781" y="19938"/>
                  </a:lnTo>
                  <a:lnTo>
                    <a:pt x="81348" y="27699"/>
                  </a:lnTo>
                  <a:lnTo>
                    <a:pt x="85621" y="34037"/>
                  </a:lnTo>
                  <a:lnTo>
                    <a:pt x="91959" y="38310"/>
                  </a:lnTo>
                  <a:lnTo>
                    <a:pt x="99720" y="39877"/>
                  </a:lnTo>
                  <a:lnTo>
                    <a:pt x="107483" y="38310"/>
                  </a:lnTo>
                  <a:lnTo>
                    <a:pt x="113825" y="34037"/>
                  </a:lnTo>
                  <a:lnTo>
                    <a:pt x="118103" y="27699"/>
                  </a:lnTo>
                  <a:lnTo>
                    <a:pt x="119672" y="19938"/>
                  </a:lnTo>
                  <a:lnTo>
                    <a:pt x="118103" y="12178"/>
                  </a:lnTo>
                  <a:lnTo>
                    <a:pt x="113825" y="5840"/>
                  </a:lnTo>
                  <a:lnTo>
                    <a:pt x="107483" y="1567"/>
                  </a:lnTo>
                  <a:lnTo>
                    <a:pt x="99720" y="0"/>
                  </a:lnTo>
                  <a:close/>
                </a:path>
                <a:path w="200025" h="40004">
                  <a:moveTo>
                    <a:pt x="179501" y="0"/>
                  </a:moveTo>
                  <a:lnTo>
                    <a:pt x="171741" y="1567"/>
                  </a:lnTo>
                  <a:lnTo>
                    <a:pt x="165403" y="5840"/>
                  </a:lnTo>
                  <a:lnTo>
                    <a:pt x="161129" y="12178"/>
                  </a:lnTo>
                  <a:lnTo>
                    <a:pt x="159562" y="19938"/>
                  </a:lnTo>
                  <a:lnTo>
                    <a:pt x="161129" y="27699"/>
                  </a:lnTo>
                  <a:lnTo>
                    <a:pt x="165403" y="34037"/>
                  </a:lnTo>
                  <a:lnTo>
                    <a:pt x="171741" y="38310"/>
                  </a:lnTo>
                  <a:lnTo>
                    <a:pt x="179501" y="39877"/>
                  </a:lnTo>
                  <a:lnTo>
                    <a:pt x="187262" y="38310"/>
                  </a:lnTo>
                  <a:lnTo>
                    <a:pt x="193600" y="34037"/>
                  </a:lnTo>
                  <a:lnTo>
                    <a:pt x="197873" y="27699"/>
                  </a:lnTo>
                  <a:lnTo>
                    <a:pt x="199440" y="19938"/>
                  </a:lnTo>
                  <a:lnTo>
                    <a:pt x="197873" y="12178"/>
                  </a:lnTo>
                  <a:lnTo>
                    <a:pt x="193600" y="5840"/>
                  </a:lnTo>
                  <a:lnTo>
                    <a:pt x="187262" y="1567"/>
                  </a:lnTo>
                  <a:lnTo>
                    <a:pt x="179501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2" name="object 62"/>
          <p:cNvGrpSpPr/>
          <p:nvPr/>
        </p:nvGrpSpPr>
        <p:grpSpPr>
          <a:xfrm>
            <a:off x="780980" y="5503926"/>
            <a:ext cx="4654550" cy="2926715"/>
            <a:chOff x="780980" y="5503926"/>
            <a:chExt cx="4654550" cy="2926715"/>
          </a:xfrm>
        </p:grpSpPr>
        <p:sp>
          <p:nvSpPr>
            <p:cNvPr id="63" name="object 63"/>
            <p:cNvSpPr/>
            <p:nvPr/>
          </p:nvSpPr>
          <p:spPr>
            <a:xfrm>
              <a:off x="2711818" y="7449299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71" y="0"/>
                  </a:moveTo>
                  <a:lnTo>
                    <a:pt x="16346" y="2104"/>
                  </a:lnTo>
                  <a:lnTo>
                    <a:pt x="7837" y="7842"/>
                  </a:lnTo>
                  <a:lnTo>
                    <a:pt x="2102" y="16352"/>
                  </a:lnTo>
                  <a:lnTo>
                    <a:pt x="0" y="26771"/>
                  </a:lnTo>
                  <a:lnTo>
                    <a:pt x="2102" y="37191"/>
                  </a:lnTo>
                  <a:lnTo>
                    <a:pt x="7837" y="45700"/>
                  </a:lnTo>
                  <a:lnTo>
                    <a:pt x="16346" y="51438"/>
                  </a:lnTo>
                  <a:lnTo>
                    <a:pt x="26771" y="53543"/>
                  </a:lnTo>
                  <a:lnTo>
                    <a:pt x="37196" y="51438"/>
                  </a:lnTo>
                  <a:lnTo>
                    <a:pt x="45705" y="45700"/>
                  </a:lnTo>
                  <a:lnTo>
                    <a:pt x="49441" y="40157"/>
                  </a:lnTo>
                  <a:lnTo>
                    <a:pt x="19380" y="40157"/>
                  </a:lnTo>
                  <a:lnTo>
                    <a:pt x="13385" y="34163"/>
                  </a:lnTo>
                  <a:lnTo>
                    <a:pt x="13385" y="19380"/>
                  </a:lnTo>
                  <a:lnTo>
                    <a:pt x="19380" y="13385"/>
                  </a:lnTo>
                  <a:lnTo>
                    <a:pt x="49441" y="13385"/>
                  </a:lnTo>
                  <a:lnTo>
                    <a:pt x="45705" y="7842"/>
                  </a:lnTo>
                  <a:lnTo>
                    <a:pt x="37196" y="2104"/>
                  </a:lnTo>
                  <a:lnTo>
                    <a:pt x="26771" y="0"/>
                  </a:lnTo>
                  <a:close/>
                </a:path>
                <a:path w="53975" h="53975">
                  <a:moveTo>
                    <a:pt x="49441" y="13385"/>
                  </a:moveTo>
                  <a:lnTo>
                    <a:pt x="34163" y="13385"/>
                  </a:lnTo>
                  <a:lnTo>
                    <a:pt x="40157" y="19380"/>
                  </a:lnTo>
                  <a:lnTo>
                    <a:pt x="40157" y="34163"/>
                  </a:lnTo>
                  <a:lnTo>
                    <a:pt x="34163" y="40157"/>
                  </a:lnTo>
                  <a:lnTo>
                    <a:pt x="49441" y="40157"/>
                  </a:lnTo>
                  <a:lnTo>
                    <a:pt x="51440" y="37191"/>
                  </a:lnTo>
                  <a:lnTo>
                    <a:pt x="53543" y="26771"/>
                  </a:lnTo>
                  <a:lnTo>
                    <a:pt x="51440" y="16352"/>
                  </a:lnTo>
                  <a:lnTo>
                    <a:pt x="49441" y="13385"/>
                  </a:lnTo>
                  <a:close/>
                </a:path>
              </a:pathLst>
            </a:custGeom>
            <a:solidFill>
              <a:srgbClr val="0055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80980" y="5503926"/>
              <a:ext cx="4654238" cy="2926295"/>
            </a:xfrm>
            <a:prstGeom prst="rect">
              <a:avLst/>
            </a:prstGeom>
          </p:spPr>
        </p:pic>
      </p:grpSp>
      <p:grpSp>
        <p:nvGrpSpPr>
          <p:cNvPr id="65" name="object 65"/>
          <p:cNvGrpSpPr/>
          <p:nvPr/>
        </p:nvGrpSpPr>
        <p:grpSpPr>
          <a:xfrm>
            <a:off x="4521327" y="8498522"/>
            <a:ext cx="2125345" cy="1438275"/>
            <a:chOff x="4521327" y="8498522"/>
            <a:chExt cx="2125345" cy="1438275"/>
          </a:xfrm>
        </p:grpSpPr>
        <p:sp>
          <p:nvSpPr>
            <p:cNvPr id="66" name="object 66"/>
            <p:cNvSpPr/>
            <p:nvPr/>
          </p:nvSpPr>
          <p:spPr>
            <a:xfrm>
              <a:off x="4611078" y="9496699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39" h="53340">
                  <a:moveTo>
                    <a:pt x="26593" y="0"/>
                  </a:moveTo>
                  <a:lnTo>
                    <a:pt x="16239" y="2090"/>
                  </a:lnTo>
                  <a:lnTo>
                    <a:pt x="7786" y="7791"/>
                  </a:lnTo>
                  <a:lnTo>
                    <a:pt x="2088" y="16244"/>
                  </a:lnTo>
                  <a:lnTo>
                    <a:pt x="0" y="26593"/>
                  </a:lnTo>
                  <a:lnTo>
                    <a:pt x="2088" y="36942"/>
                  </a:lnTo>
                  <a:lnTo>
                    <a:pt x="7786" y="45396"/>
                  </a:lnTo>
                  <a:lnTo>
                    <a:pt x="16239" y="51096"/>
                  </a:lnTo>
                  <a:lnTo>
                    <a:pt x="26593" y="53187"/>
                  </a:lnTo>
                  <a:lnTo>
                    <a:pt x="36942" y="51096"/>
                  </a:lnTo>
                  <a:lnTo>
                    <a:pt x="45396" y="45396"/>
                  </a:lnTo>
                  <a:lnTo>
                    <a:pt x="49108" y="39890"/>
                  </a:lnTo>
                  <a:lnTo>
                    <a:pt x="19253" y="39890"/>
                  </a:lnTo>
                  <a:lnTo>
                    <a:pt x="13296" y="33934"/>
                  </a:lnTo>
                  <a:lnTo>
                    <a:pt x="13296" y="19253"/>
                  </a:lnTo>
                  <a:lnTo>
                    <a:pt x="19253" y="13296"/>
                  </a:lnTo>
                  <a:lnTo>
                    <a:pt x="49108" y="13296"/>
                  </a:lnTo>
                  <a:lnTo>
                    <a:pt x="45396" y="7791"/>
                  </a:lnTo>
                  <a:lnTo>
                    <a:pt x="36942" y="2090"/>
                  </a:lnTo>
                  <a:lnTo>
                    <a:pt x="26593" y="0"/>
                  </a:lnTo>
                  <a:close/>
                </a:path>
                <a:path w="53339" h="53340">
                  <a:moveTo>
                    <a:pt x="49108" y="13296"/>
                  </a:moveTo>
                  <a:lnTo>
                    <a:pt x="33934" y="13296"/>
                  </a:lnTo>
                  <a:lnTo>
                    <a:pt x="39890" y="19253"/>
                  </a:lnTo>
                  <a:lnTo>
                    <a:pt x="39890" y="33934"/>
                  </a:lnTo>
                  <a:lnTo>
                    <a:pt x="33934" y="39890"/>
                  </a:lnTo>
                  <a:lnTo>
                    <a:pt x="49108" y="39890"/>
                  </a:lnTo>
                  <a:lnTo>
                    <a:pt x="51096" y="36942"/>
                  </a:lnTo>
                  <a:lnTo>
                    <a:pt x="53187" y="26593"/>
                  </a:lnTo>
                  <a:lnTo>
                    <a:pt x="51096" y="16244"/>
                  </a:lnTo>
                  <a:lnTo>
                    <a:pt x="49108" y="13296"/>
                  </a:lnTo>
                  <a:close/>
                </a:path>
              </a:pathLst>
            </a:custGeom>
            <a:solidFill>
              <a:srgbClr val="F7B5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521327" y="8498522"/>
              <a:ext cx="2124989" cy="1438253"/>
            </a:xfrm>
            <a:prstGeom prst="rect">
              <a:avLst/>
            </a:prstGeom>
          </p:spPr>
        </p:pic>
      </p:grpSp>
      <p:grpSp>
        <p:nvGrpSpPr>
          <p:cNvPr id="68" name="object 68"/>
          <p:cNvGrpSpPr/>
          <p:nvPr/>
        </p:nvGrpSpPr>
        <p:grpSpPr>
          <a:xfrm>
            <a:off x="9588" y="10641203"/>
            <a:ext cx="7550784" cy="50800"/>
            <a:chOff x="9588" y="10641203"/>
            <a:chExt cx="7550784" cy="50800"/>
          </a:xfrm>
        </p:grpSpPr>
        <p:sp>
          <p:nvSpPr>
            <p:cNvPr id="69" name="object 69"/>
            <p:cNvSpPr/>
            <p:nvPr/>
          </p:nvSpPr>
          <p:spPr>
            <a:xfrm>
              <a:off x="9588" y="10641203"/>
              <a:ext cx="596900" cy="50800"/>
            </a:xfrm>
            <a:custGeom>
              <a:avLst/>
              <a:gdLst/>
              <a:ahLst/>
              <a:cxnLst/>
              <a:rect l="l" t="t" r="r" b="b"/>
              <a:pathLst>
                <a:path w="596900" h="50800">
                  <a:moveTo>
                    <a:pt x="596900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596900" y="50800"/>
                  </a:lnTo>
                  <a:lnTo>
                    <a:pt x="596900" y="0"/>
                  </a:lnTo>
                  <a:close/>
                </a:path>
              </a:pathLst>
            </a:custGeom>
            <a:solidFill>
              <a:srgbClr val="F230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606488" y="10641203"/>
              <a:ext cx="596900" cy="50800"/>
            </a:xfrm>
            <a:custGeom>
              <a:avLst/>
              <a:gdLst/>
              <a:ahLst/>
              <a:cxnLst/>
              <a:rect l="l" t="t" r="r" b="b"/>
              <a:pathLst>
                <a:path w="596900" h="50800">
                  <a:moveTo>
                    <a:pt x="596899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596899" y="50800"/>
                  </a:lnTo>
                  <a:lnTo>
                    <a:pt x="596899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1787588" y="10641203"/>
              <a:ext cx="596900" cy="50800"/>
            </a:xfrm>
            <a:custGeom>
              <a:avLst/>
              <a:gdLst/>
              <a:ahLst/>
              <a:cxnLst/>
              <a:rect l="l" t="t" r="r" b="b"/>
              <a:pathLst>
                <a:path w="596900" h="50800">
                  <a:moveTo>
                    <a:pt x="596900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596900" y="50800"/>
                  </a:lnTo>
                  <a:lnTo>
                    <a:pt x="596900" y="0"/>
                  </a:lnTo>
                  <a:close/>
                </a:path>
              </a:pathLst>
            </a:custGeom>
            <a:solidFill>
              <a:srgbClr val="00CC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2384488" y="10641203"/>
              <a:ext cx="596900" cy="50800"/>
            </a:xfrm>
            <a:custGeom>
              <a:avLst/>
              <a:gdLst/>
              <a:ahLst/>
              <a:cxnLst/>
              <a:rect l="l" t="t" r="r" b="b"/>
              <a:pathLst>
                <a:path w="596900" h="50800">
                  <a:moveTo>
                    <a:pt x="596900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596900" y="50800"/>
                  </a:lnTo>
                  <a:lnTo>
                    <a:pt x="596900" y="0"/>
                  </a:lnTo>
                  <a:close/>
                </a:path>
              </a:pathLst>
            </a:custGeom>
            <a:solidFill>
              <a:srgbClr val="0FC0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1203388" y="10641203"/>
              <a:ext cx="584835" cy="50800"/>
            </a:xfrm>
            <a:custGeom>
              <a:avLst/>
              <a:gdLst/>
              <a:ahLst/>
              <a:cxnLst/>
              <a:rect l="l" t="t" r="r" b="b"/>
              <a:pathLst>
                <a:path w="584835" h="50800">
                  <a:moveTo>
                    <a:pt x="584212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584212" y="50800"/>
                  </a:lnTo>
                  <a:lnTo>
                    <a:pt x="584212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3578288" y="10641203"/>
              <a:ext cx="584200" cy="50800"/>
            </a:xfrm>
            <a:custGeom>
              <a:avLst/>
              <a:gdLst/>
              <a:ahLst/>
              <a:cxnLst/>
              <a:rect l="l" t="t" r="r" b="b"/>
              <a:pathLst>
                <a:path w="584200" h="50800">
                  <a:moveTo>
                    <a:pt x="584200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584200" y="50800"/>
                  </a:lnTo>
                  <a:lnTo>
                    <a:pt x="584200" y="0"/>
                  </a:lnTo>
                  <a:close/>
                </a:path>
              </a:pathLst>
            </a:custGeom>
            <a:solidFill>
              <a:srgbClr val="7961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4162488" y="10641203"/>
              <a:ext cx="597535" cy="50800"/>
            </a:xfrm>
            <a:custGeom>
              <a:avLst/>
              <a:gdLst/>
              <a:ahLst/>
              <a:cxnLst/>
              <a:rect l="l" t="t" r="r" b="b"/>
              <a:pathLst>
                <a:path w="597535" h="50800">
                  <a:moveTo>
                    <a:pt x="596912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596912" y="50800"/>
                  </a:lnTo>
                  <a:lnTo>
                    <a:pt x="596912" y="0"/>
                  </a:lnTo>
                  <a:close/>
                </a:path>
              </a:pathLst>
            </a:custGeom>
            <a:solidFill>
              <a:srgbClr val="E667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2981388" y="10641203"/>
              <a:ext cx="596900" cy="50800"/>
            </a:xfrm>
            <a:custGeom>
              <a:avLst/>
              <a:gdLst/>
              <a:ahLst/>
              <a:cxnLst/>
              <a:rect l="l" t="t" r="r" b="b"/>
              <a:pathLst>
                <a:path w="596900" h="50800">
                  <a:moveTo>
                    <a:pt x="596900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596900" y="50800"/>
                  </a:lnTo>
                  <a:lnTo>
                    <a:pt x="596900" y="0"/>
                  </a:lnTo>
                  <a:close/>
                </a:path>
              </a:pathLst>
            </a:custGeom>
            <a:solidFill>
              <a:srgbClr val="3D99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5356288" y="10641203"/>
              <a:ext cx="596900" cy="50800"/>
            </a:xfrm>
            <a:custGeom>
              <a:avLst/>
              <a:gdLst/>
              <a:ahLst/>
              <a:cxnLst/>
              <a:rect l="l" t="t" r="r" b="b"/>
              <a:pathLst>
                <a:path w="596900" h="50800">
                  <a:moveTo>
                    <a:pt x="596900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596900" y="50800"/>
                  </a:lnTo>
                  <a:lnTo>
                    <a:pt x="596900" y="0"/>
                  </a:lnTo>
                  <a:close/>
                </a:path>
              </a:pathLst>
            </a:custGeom>
            <a:solidFill>
              <a:srgbClr val="F230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5953188" y="10641203"/>
              <a:ext cx="596900" cy="50800"/>
            </a:xfrm>
            <a:custGeom>
              <a:avLst/>
              <a:gdLst/>
              <a:ahLst/>
              <a:cxnLst/>
              <a:rect l="l" t="t" r="r" b="b"/>
              <a:pathLst>
                <a:path w="596900" h="50800">
                  <a:moveTo>
                    <a:pt x="596900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596900" y="50800"/>
                  </a:lnTo>
                  <a:lnTo>
                    <a:pt x="596900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7134288" y="10641203"/>
              <a:ext cx="426084" cy="50800"/>
            </a:xfrm>
            <a:custGeom>
              <a:avLst/>
              <a:gdLst/>
              <a:ahLst/>
              <a:cxnLst/>
              <a:rect l="l" t="t" r="r" b="b"/>
              <a:pathLst>
                <a:path w="426084" h="50800">
                  <a:moveTo>
                    <a:pt x="425716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425716" y="50800"/>
                  </a:lnTo>
                  <a:lnTo>
                    <a:pt x="425716" y="0"/>
                  </a:lnTo>
                  <a:close/>
                </a:path>
              </a:pathLst>
            </a:custGeom>
            <a:solidFill>
              <a:srgbClr val="00CC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6550088" y="10641203"/>
              <a:ext cx="584200" cy="50800"/>
            </a:xfrm>
            <a:custGeom>
              <a:avLst/>
              <a:gdLst/>
              <a:ahLst/>
              <a:cxnLst/>
              <a:rect l="l" t="t" r="r" b="b"/>
              <a:pathLst>
                <a:path w="584200" h="50800">
                  <a:moveTo>
                    <a:pt x="584200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584200" y="50800"/>
                  </a:lnTo>
                  <a:lnTo>
                    <a:pt x="584200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4759388" y="10641203"/>
              <a:ext cx="596900" cy="50800"/>
            </a:xfrm>
            <a:custGeom>
              <a:avLst/>
              <a:gdLst/>
              <a:ahLst/>
              <a:cxnLst/>
              <a:rect l="l" t="t" r="r" b="b"/>
              <a:pathLst>
                <a:path w="596900" h="50800">
                  <a:moveTo>
                    <a:pt x="596900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596900" y="50800"/>
                  </a:lnTo>
                  <a:lnTo>
                    <a:pt x="596900" y="0"/>
                  </a:lnTo>
                  <a:close/>
                </a:path>
              </a:pathLst>
            </a:custGeom>
            <a:solidFill>
              <a:srgbClr val="FF5975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55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2023-01-17T05:54:40Z</dcterms:created>
  <dcterms:modified xsi:type="dcterms:W3CDTF">2023-01-17T05:54:40Z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2020-10-14T00:00:00Z</vt:filetime>
  </property>
  <property fmtid="{D5CDD505-2E9C-101B-9397-08002B2CF9AE}" pid="3" name="Creator">
    <vt:lpwstr>Adobe InDesign 15.1 (Macintosh)</vt:lpwstr>
  </property>
  <property fmtid="{D5CDD505-2E9C-101B-9397-08002B2CF9AE}" pid="4" name="LastSaved">
    <vt:filetime>2023-01-17T00:00:00Z</vt:filetime>
  </property>
</Properties>
</file>