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ohar Reddy Poreddy" userId="9c2c0df3-0b4c-4bb3-8194-14cde1460f46" providerId="ADAL" clId="{E19A99A4-DAAE-4EAA-9D6E-6B013C020AFC}"/>
    <pc:docChg chg="custSel modSld">
      <pc:chgData name="Manohar Reddy Poreddy" userId="9c2c0df3-0b4c-4bb3-8194-14cde1460f46" providerId="ADAL" clId="{E19A99A4-DAAE-4EAA-9D6E-6B013C020AFC}" dt="2022-12-15T13:35:44.493" v="2"/>
      <pc:docMkLst>
        <pc:docMk/>
      </pc:docMkLst>
      <pc:sldChg chg="modSp mod">
        <pc:chgData name="Manohar Reddy Poreddy" userId="9c2c0df3-0b4c-4bb3-8194-14cde1460f46" providerId="ADAL" clId="{E19A99A4-DAAE-4EAA-9D6E-6B013C020AFC}" dt="2022-12-15T13:35:44.493" v="2"/>
        <pc:sldMkLst>
          <pc:docMk/>
          <pc:sldMk cId="3877230046" sldId="256"/>
        </pc:sldMkLst>
        <pc:spChg chg="mod">
          <ac:chgData name="Manohar Reddy Poreddy" userId="9c2c0df3-0b4c-4bb3-8194-14cde1460f46" providerId="ADAL" clId="{E19A99A4-DAAE-4EAA-9D6E-6B013C020AFC}" dt="2022-12-15T13:35:44.493" v="2"/>
          <ac:spMkLst>
            <pc:docMk/>
            <pc:sldMk cId="3877230046" sldId="256"/>
            <ac:spMk id="2" creationId="{73E13795-A8C7-51CB-D75B-B633633E78B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EE707-460F-7B46-B322-5FECD438A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1B6EE8-F5FC-0B43-37F7-D32BD9FB17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B2744-F0C9-D18F-89FF-C049127E1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A6B8-2868-4D39-83AD-449F2BC1AA33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3561A-EC0C-77F3-FB0D-132280624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7FE9C-143E-8538-8888-C7DAB7FBB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BCAD-C55B-48EF-AA4E-38CC088E1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699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18D0E-5448-1A45-7496-4289E86D1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EC4D22-CD6D-98E4-8800-6BEE48EFB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C6419-97E5-ECC8-65B8-97BA28189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A6B8-2868-4D39-83AD-449F2BC1AA33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434C4-EC8D-47FE-D70F-145B36DD1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FE325-C4DF-58C7-0A4D-B0E164346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BCAD-C55B-48EF-AA4E-38CC088E1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623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0E8334-DBE1-E456-19C3-AAB66E8E5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0ABB46-D791-6AF4-D8B9-028B957E6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03E9-27ED-C371-ACCB-6FF922C7D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A6B8-2868-4D39-83AD-449F2BC1AA33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1C524-0CB1-6334-AA61-B7FF8C53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FB03E-6FBA-2372-EE7C-75A32C7C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BCAD-C55B-48EF-AA4E-38CC088E1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455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09449-6B2A-254F-656F-011941CD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8527E-842D-12F4-08AC-28018054E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12AA1-FD21-4F73-BE04-A798898AF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A6B8-2868-4D39-83AD-449F2BC1AA33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F4793-292C-F8D6-027F-020236F84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316BA-6B38-7C25-5730-5F2FA5A03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BCAD-C55B-48EF-AA4E-38CC088E1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39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5C34A-FB2E-D462-F734-B5AE54D7A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76209-A4CB-DC7E-7CCF-787FE2F8D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28295-C5A9-FA8B-68A1-B239E9577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A6B8-2868-4D39-83AD-449F2BC1AA33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21EE7-FDD4-B645-CC33-121017A89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B4546-0211-64B2-4DA1-3C7966E89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BCAD-C55B-48EF-AA4E-38CC088E1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23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1A844-E468-DFA3-A88B-12AF2270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22641-809A-FF6A-2F51-021AF96BB0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E274AA-7C87-BA1D-BF6D-0A39248E1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685ED-04F9-E7CA-3F9A-E3C8770ED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A6B8-2868-4D39-83AD-449F2BC1AA33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B091A-56D2-D810-4AA6-1949AD603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8ABF4-4598-1989-1DB6-E915E3353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BCAD-C55B-48EF-AA4E-38CC088E1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944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D9ED5-4893-B117-16E7-D16F124E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5A187-330A-AB7A-F2E7-A84353EA6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72F61-8F38-49BB-847B-4170F79BB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A3A0F5-292B-7DC2-1711-04C30B11A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DC264B-5967-B374-BB1A-AC6924EB62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144FA8-2078-B912-F3FC-8CCC1800E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A6B8-2868-4D39-83AD-449F2BC1AA33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0673AD-7117-A89F-0A8D-046537CD9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79B096-F1B3-6F57-CAF2-CD28A0B40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BCAD-C55B-48EF-AA4E-38CC088E1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883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645F2-BCC4-40F7-FCA9-4DF6CC4E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5E4999-3640-351A-DBF2-9D452EC63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A6B8-2868-4D39-83AD-449F2BC1AA33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B5A6F8-C473-65F5-473D-7FA347AC2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74F804-E8EE-979B-6ACD-85B6AC4C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BCAD-C55B-48EF-AA4E-38CC088E1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455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654BFB-217F-D14C-2678-ED6928AC4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A6B8-2868-4D39-83AD-449F2BC1AA33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BC60E9-436B-83A6-5B65-526EE7C5F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32067-75F8-F577-892D-398E649BF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BCAD-C55B-48EF-AA4E-38CC088E1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226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ABEF6-995F-DF18-431C-BF047363A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21B97-0E36-69DC-383C-77A73618F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CAA2F5-B2D4-E546-3554-60FC4EC2F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E3C88-F334-1104-48F0-3D013C203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A6B8-2868-4D39-83AD-449F2BC1AA33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FE462-F61F-322C-8025-250746697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BA0F1-C684-EEE5-4EDC-53AD7BE04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BCAD-C55B-48EF-AA4E-38CC088E1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140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95E4A-1B8E-EB0D-9604-8F699C88B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9F9279-2E93-5523-BD83-CB0B28A984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FFDC16-35DF-1D18-0FA2-3F35287D4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E17A6-7F6C-0FD0-C66D-5DDC1775E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A6B8-2868-4D39-83AD-449F2BC1AA33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EFD36-F318-62FB-3100-9D0B81433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5CF619-56F1-0989-F9CD-C00B35305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BCAD-C55B-48EF-AA4E-38CC088E1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084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34B1DE-78E2-3627-226C-FA7B47AE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B84BC-4FE8-9A06-3D9A-7FA7EF8A5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ED69A-9202-0770-5391-90BD052C7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AA6B8-2868-4D39-83AD-449F2BC1AA33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6E8EC-DFC9-F174-DF07-E808FDABCD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90F30-8EAE-4985-086B-650F24F7B9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4BCAD-C55B-48EF-AA4E-38CC088E1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9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13795-A8C7-51CB-D75B-B633633E78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9600" b="1">
                <a:solidFill>
                  <a:schemeClr val="accent6">
                    <a:lumMod val="50000"/>
                  </a:schemeClr>
                </a:solidFill>
              </a:rPr>
              <a:t>3.pptx</a:t>
            </a:r>
            <a:br>
              <a:rPr lang="en-US" sz="9600" b="1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9600" b="1">
                <a:solidFill>
                  <a:schemeClr val="accent6">
                    <a:lumMod val="50000"/>
                  </a:schemeClr>
                </a:solidFill>
              </a:rPr>
              <a:t>D</a:t>
            </a:r>
            <a:r>
              <a:rPr lang="en-US" b="1">
                <a:solidFill>
                  <a:srgbClr val="FF0000"/>
                </a:solidFill>
              </a:rPr>
              <a:t>e</a:t>
            </a:r>
            <a:r>
              <a:rPr lang="en-US" b="1">
                <a:solidFill>
                  <a:srgbClr val="FF0000"/>
                </a:solidFill>
                <a:highlight>
                  <a:srgbClr val="FFFF00"/>
                </a:highlight>
              </a:rPr>
              <a:t>mo</a:t>
            </a:r>
            <a:endParaRPr lang="en-IN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3FFAF-695B-B212-2325-83A163EE43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Demo2</a:t>
            </a:r>
          </a:p>
          <a:p>
            <a:endParaRPr lang="en-US" dirty="0"/>
          </a:p>
          <a:p>
            <a:r>
              <a:rPr lang="en-US" dirty="0"/>
              <a:t>demo3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7230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3.pptx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</dc:title>
  <dc:creator>Manohar Reddy Poreddy</dc:creator>
  <cp:lastModifiedBy>Manohar Reddy Poreddy</cp:lastModifiedBy>
  <cp:revision>1</cp:revision>
  <dcterms:created xsi:type="dcterms:W3CDTF">2022-12-15T09:47:22Z</dcterms:created>
  <dcterms:modified xsi:type="dcterms:W3CDTF">2022-12-15T13:35:45Z</dcterms:modified>
</cp:coreProperties>
</file>