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9" r:id="rId2"/>
    <p:sldId id="258" r:id="rId3"/>
    <p:sldId id="315" r:id="rId4"/>
    <p:sldId id="312" r:id="rId5"/>
    <p:sldId id="257" r:id="rId6"/>
    <p:sldId id="316" r:id="rId7"/>
    <p:sldId id="318" r:id="rId8"/>
    <p:sldId id="317" r:id="rId9"/>
    <p:sldId id="319" r:id="rId10"/>
    <p:sldId id="278" r:id="rId11"/>
    <p:sldId id="260" r:id="rId12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  <p:embeddedFont>
      <p:font typeface="Orbitron" panose="020B0604020202020204" charset="0"/>
      <p:regular r:id="rId23"/>
      <p:bold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Segoe UI Semibold" panose="020B0702040204020203" pitchFamily="34" charset="0"/>
      <p:bold r:id="rId33"/>
      <p:boldItalic r:id="rId34"/>
    </p:embeddedFont>
    <p:embeddedFont>
      <p:font typeface="Segoe UI Variable Display Semib" pitchFamily="2" charset="0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5F3C60-6FD9-4E9B-87BE-82A491B84328}">
  <a:tblStyle styleId="{EF5F3C60-6FD9-4E9B-87BE-82A491B84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208" autoAdjust="0"/>
  </p:normalViewPr>
  <p:slideViewPr>
    <p:cSldViewPr snapToGrid="0">
      <p:cViewPr varScale="1">
        <p:scale>
          <a:sx n="103" d="100"/>
          <a:sy n="103" d="100"/>
        </p:scale>
        <p:origin x="9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09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87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55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727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fa52f083e5_1_4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fa52f083e5_1_4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fa52f083e5_1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fa52f083e5_1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"/>
          <p:cNvSpPr/>
          <p:nvPr/>
        </p:nvSpPr>
        <p:spPr>
          <a:xfrm rot="5400000" flipH="1">
            <a:off x="7762800" y="4758825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35"/>
          <p:cNvGrpSpPr/>
          <p:nvPr/>
        </p:nvGrpSpPr>
        <p:grpSpPr>
          <a:xfrm>
            <a:off x="6270553" y="1284509"/>
            <a:ext cx="2766828" cy="3887616"/>
            <a:chOff x="6270553" y="1284509"/>
            <a:chExt cx="2766828" cy="3887616"/>
          </a:xfrm>
        </p:grpSpPr>
        <p:grpSp>
          <p:nvGrpSpPr>
            <p:cNvPr id="1536" name="Google Shape;1536;p35"/>
            <p:cNvGrpSpPr/>
            <p:nvPr/>
          </p:nvGrpSpPr>
          <p:grpSpPr>
            <a:xfrm>
              <a:off x="8644060" y="1284509"/>
              <a:ext cx="393321" cy="393271"/>
              <a:chOff x="7087635" y="4171734"/>
              <a:chExt cx="393321" cy="393271"/>
            </a:xfrm>
          </p:grpSpPr>
          <p:sp>
            <p:nvSpPr>
              <p:cNvPr id="1537" name="Google Shape;1537;p35"/>
              <p:cNvSpPr/>
              <p:nvPr/>
            </p:nvSpPr>
            <p:spPr>
              <a:xfrm>
                <a:off x="7087635" y="4171734"/>
                <a:ext cx="393321" cy="39327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7771" extrusionOk="0">
                    <a:moveTo>
                      <a:pt x="1" y="3890"/>
                    </a:moveTo>
                    <a:cubicBezTo>
                      <a:pt x="1" y="6031"/>
                      <a:pt x="1740" y="7770"/>
                      <a:pt x="3881" y="7770"/>
                    </a:cubicBezTo>
                    <a:lnTo>
                      <a:pt x="3881" y="7770"/>
                    </a:lnTo>
                    <a:cubicBezTo>
                      <a:pt x="6031" y="7770"/>
                      <a:pt x="7771" y="6031"/>
                      <a:pt x="7771" y="3890"/>
                    </a:cubicBezTo>
                    <a:lnTo>
                      <a:pt x="7771" y="3890"/>
                    </a:lnTo>
                    <a:cubicBezTo>
                      <a:pt x="7771" y="1740"/>
                      <a:pt x="6031" y="0"/>
                      <a:pt x="3881" y="0"/>
                    </a:cubicBezTo>
                    <a:lnTo>
                      <a:pt x="3881" y="0"/>
                    </a:lnTo>
                    <a:cubicBezTo>
                      <a:pt x="1740" y="0"/>
                      <a:pt x="1" y="1740"/>
                      <a:pt x="1" y="3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  <a:effectLst>
                <a:outerShdw blurRad="114300" dist="19050" dir="30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7149070" y="4234029"/>
                <a:ext cx="269131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5309" extrusionOk="0">
                    <a:moveTo>
                      <a:pt x="2659" y="419"/>
                    </a:moveTo>
                    <a:cubicBezTo>
                      <a:pt x="3890" y="419"/>
                      <a:pt x="4898" y="1419"/>
                      <a:pt x="4898" y="2659"/>
                    </a:cubicBezTo>
                    <a:cubicBezTo>
                      <a:pt x="4898" y="3890"/>
                      <a:pt x="3890" y="4889"/>
                      <a:pt x="2659" y="4889"/>
                    </a:cubicBezTo>
                    <a:cubicBezTo>
                      <a:pt x="1427" y="4889"/>
                      <a:pt x="428" y="3890"/>
                      <a:pt x="428" y="2659"/>
                    </a:cubicBezTo>
                    <a:cubicBezTo>
                      <a:pt x="428" y="1419"/>
                      <a:pt x="1427" y="419"/>
                      <a:pt x="2659" y="419"/>
                    </a:cubicBezTo>
                    <a:close/>
                    <a:moveTo>
                      <a:pt x="2659" y="0"/>
                    </a:moveTo>
                    <a:cubicBezTo>
                      <a:pt x="1196" y="0"/>
                      <a:pt x="0" y="1187"/>
                      <a:pt x="0" y="2659"/>
                    </a:cubicBezTo>
                    <a:cubicBezTo>
                      <a:pt x="0" y="4122"/>
                      <a:pt x="1196" y="5308"/>
                      <a:pt x="2659" y="5308"/>
                    </a:cubicBezTo>
                    <a:cubicBezTo>
                      <a:pt x="4122" y="5308"/>
                      <a:pt x="5317" y="4122"/>
                      <a:pt x="5317" y="2659"/>
                    </a:cubicBezTo>
                    <a:cubicBezTo>
                      <a:pt x="5317" y="1187"/>
                      <a:pt x="4122" y="0"/>
                      <a:pt x="26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9" name="Google Shape;1539;p35"/>
            <p:cNvSpPr/>
            <p:nvPr/>
          </p:nvSpPr>
          <p:spPr>
            <a:xfrm>
              <a:off x="6270553" y="4517674"/>
              <a:ext cx="137754" cy="1377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8509525" y="1598375"/>
              <a:ext cx="335275" cy="3573750"/>
            </a:xfrm>
            <a:custGeom>
              <a:avLst/>
              <a:gdLst/>
              <a:ahLst/>
              <a:cxnLst/>
              <a:rect l="l" t="t" r="r" b="b"/>
              <a:pathLst>
                <a:path w="13411" h="142950" extrusionOk="0">
                  <a:moveTo>
                    <a:pt x="0" y="142950"/>
                  </a:moveTo>
                  <a:lnTo>
                    <a:pt x="0" y="77220"/>
                  </a:lnTo>
                  <a:lnTo>
                    <a:pt x="13411" y="53992"/>
                  </a:lnTo>
                  <a:lnTo>
                    <a:pt x="13411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1" name="Google Shape;1541;p35"/>
            <p:cNvSpPr/>
            <p:nvPr/>
          </p:nvSpPr>
          <p:spPr>
            <a:xfrm>
              <a:off x="6385325" y="4605875"/>
              <a:ext cx="2117525" cy="207075"/>
            </a:xfrm>
            <a:custGeom>
              <a:avLst/>
              <a:gdLst/>
              <a:ahLst/>
              <a:cxnLst/>
              <a:rect l="l" t="t" r="r" b="b"/>
              <a:pathLst>
                <a:path w="84701" h="8283" extrusionOk="0">
                  <a:moveTo>
                    <a:pt x="84701" y="8283"/>
                  </a:moveTo>
                  <a:lnTo>
                    <a:pt x="20574" y="8283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2" name="Google Shape;1542;p35"/>
            <p:cNvSpPr/>
            <p:nvPr/>
          </p:nvSpPr>
          <p:spPr>
            <a:xfrm flipH="1">
              <a:off x="7671665" y="47647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 flipH="1">
              <a:off x="8461590" y="34762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35"/>
          <p:cNvSpPr/>
          <p:nvPr/>
        </p:nvSpPr>
        <p:spPr>
          <a:xfrm rot="-5400000">
            <a:off x="24927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35"/>
          <p:cNvSpPr/>
          <p:nvPr/>
        </p:nvSpPr>
        <p:spPr>
          <a:xfrm rot="-5400000">
            <a:off x="53150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35"/>
          <p:cNvGrpSpPr/>
          <p:nvPr/>
        </p:nvGrpSpPr>
        <p:grpSpPr>
          <a:xfrm rot="5400000">
            <a:off x="174259" y="656442"/>
            <a:ext cx="142258" cy="1190512"/>
            <a:chOff x="8231618" y="3838549"/>
            <a:chExt cx="142258" cy="1190512"/>
          </a:xfrm>
        </p:grpSpPr>
        <p:sp>
          <p:nvSpPr>
            <p:cNvPr id="1547" name="Google Shape;1547;p35"/>
            <p:cNvSpPr/>
            <p:nvPr/>
          </p:nvSpPr>
          <p:spPr>
            <a:xfrm>
              <a:off x="8297557" y="4510283"/>
              <a:ext cx="21255" cy="518777"/>
            </a:xfrm>
            <a:custGeom>
              <a:avLst/>
              <a:gdLst/>
              <a:ahLst/>
              <a:cxnLst/>
              <a:rect l="l" t="t" r="r" b="b"/>
              <a:pathLst>
                <a:path w="420" h="10251" extrusionOk="0">
                  <a:moveTo>
                    <a:pt x="0" y="10251"/>
                  </a:moveTo>
                  <a:lnTo>
                    <a:pt x="420" y="10251"/>
                  </a:lnTo>
                  <a:lnTo>
                    <a:pt x="4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8231618" y="3838549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8231618" y="4029938"/>
              <a:ext cx="142258" cy="141853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" y="1"/>
                  </a:moveTo>
                  <a:lnTo>
                    <a:pt x="2811" y="1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8231618" y="4220922"/>
              <a:ext cx="142258" cy="141802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8231618" y="4411907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5"/>
          <p:cNvGrpSpPr/>
          <p:nvPr/>
        </p:nvGrpSpPr>
        <p:grpSpPr>
          <a:xfrm>
            <a:off x="215116" y="2682099"/>
            <a:ext cx="428835" cy="2529576"/>
            <a:chOff x="215116" y="2682099"/>
            <a:chExt cx="428835" cy="2529576"/>
          </a:xfrm>
        </p:grpSpPr>
        <p:grpSp>
          <p:nvGrpSpPr>
            <p:cNvPr id="1553" name="Google Shape;1553;p35"/>
            <p:cNvGrpSpPr/>
            <p:nvPr/>
          </p:nvGrpSpPr>
          <p:grpSpPr>
            <a:xfrm>
              <a:off x="215116" y="2682099"/>
              <a:ext cx="428835" cy="428835"/>
              <a:chOff x="8380157" y="546043"/>
              <a:chExt cx="273300" cy="273300"/>
            </a:xfrm>
          </p:grpSpPr>
          <p:sp>
            <p:nvSpPr>
              <p:cNvPr id="1554" name="Google Shape;1554;p35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6" name="Google Shape;1556;p35"/>
            <p:cNvCxnSpPr/>
            <p:nvPr/>
          </p:nvCxnSpPr>
          <p:spPr>
            <a:xfrm>
              <a:off x="429538" y="3052875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7" name="Google Shape;1557;p35"/>
          <p:cNvGrpSpPr/>
          <p:nvPr/>
        </p:nvGrpSpPr>
        <p:grpSpPr>
          <a:xfrm>
            <a:off x="609485" y="4008358"/>
            <a:ext cx="457427" cy="963129"/>
            <a:chOff x="750826" y="3144150"/>
            <a:chExt cx="690874" cy="1459949"/>
          </a:xfrm>
        </p:grpSpPr>
        <p:sp>
          <p:nvSpPr>
            <p:cNvPr id="1558" name="Google Shape;1558;p35"/>
            <p:cNvSpPr/>
            <p:nvPr/>
          </p:nvSpPr>
          <p:spPr>
            <a:xfrm>
              <a:off x="750826" y="314415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750826" y="3340458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750826" y="3536765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750826" y="373370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22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750826" y="3930008"/>
              <a:ext cx="671584" cy="674091"/>
            </a:xfrm>
            <a:custGeom>
              <a:avLst/>
              <a:gdLst/>
              <a:ahLst/>
              <a:cxnLst/>
              <a:rect l="l" t="t" r="r" b="b"/>
              <a:pathLst>
                <a:path w="9644" h="9680" extrusionOk="0">
                  <a:moveTo>
                    <a:pt x="0" y="0"/>
                  </a:moveTo>
                  <a:lnTo>
                    <a:pt x="0" y="1222"/>
                  </a:lnTo>
                  <a:lnTo>
                    <a:pt x="8421" y="9680"/>
                  </a:lnTo>
                  <a:lnTo>
                    <a:pt x="9644" y="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750826" y="4126316"/>
              <a:ext cx="476529" cy="477783"/>
            </a:xfrm>
            <a:custGeom>
              <a:avLst/>
              <a:gdLst/>
              <a:ahLst/>
              <a:cxnLst/>
              <a:rect l="l" t="t" r="r" b="b"/>
              <a:pathLst>
                <a:path w="6843" h="6861" extrusionOk="0">
                  <a:moveTo>
                    <a:pt x="0" y="0"/>
                  </a:moveTo>
                  <a:lnTo>
                    <a:pt x="0" y="1231"/>
                  </a:lnTo>
                  <a:lnTo>
                    <a:pt x="5620" y="6861"/>
                  </a:lnTo>
                  <a:lnTo>
                    <a:pt x="6842" y="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750826" y="4322624"/>
              <a:ext cx="280848" cy="281475"/>
            </a:xfrm>
            <a:custGeom>
              <a:avLst/>
              <a:gdLst/>
              <a:ahLst/>
              <a:cxnLst/>
              <a:rect l="l" t="t" r="r" b="b"/>
              <a:pathLst>
                <a:path w="4033" h="4042" extrusionOk="0">
                  <a:moveTo>
                    <a:pt x="0" y="0"/>
                  </a:moveTo>
                  <a:lnTo>
                    <a:pt x="0" y="1231"/>
                  </a:lnTo>
                  <a:lnTo>
                    <a:pt x="2810" y="4042"/>
                  </a:lnTo>
                  <a:lnTo>
                    <a:pt x="4032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35"/>
          <p:cNvGrpSpPr/>
          <p:nvPr/>
        </p:nvGrpSpPr>
        <p:grpSpPr>
          <a:xfrm>
            <a:off x="1837431" y="384295"/>
            <a:ext cx="1402118" cy="155097"/>
            <a:chOff x="3421575" y="367423"/>
            <a:chExt cx="1100650" cy="121750"/>
          </a:xfrm>
        </p:grpSpPr>
        <p:sp>
          <p:nvSpPr>
            <p:cNvPr id="1566" name="Google Shape;1566;p35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"/>
          <p:cNvSpPr/>
          <p:nvPr/>
        </p:nvSpPr>
        <p:spPr>
          <a:xfrm rot="5400000">
            <a:off x="285200" y="45020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9"/>
          <p:cNvSpPr/>
          <p:nvPr/>
        </p:nvSpPr>
        <p:spPr>
          <a:xfrm rot="5400000">
            <a:off x="7527625" y="45020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9"/>
          <p:cNvSpPr/>
          <p:nvPr/>
        </p:nvSpPr>
        <p:spPr>
          <a:xfrm rot="-5400000">
            <a:off x="71472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9"/>
          <p:cNvSpPr/>
          <p:nvPr/>
        </p:nvSpPr>
        <p:spPr>
          <a:xfrm rot="-5400000">
            <a:off x="1225875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9"/>
          <p:cNvSpPr txBox="1">
            <a:spLocks noGrp="1"/>
          </p:cNvSpPr>
          <p:nvPr>
            <p:ph type="title"/>
          </p:nvPr>
        </p:nvSpPr>
        <p:spPr>
          <a:xfrm>
            <a:off x="1950100" y="2024575"/>
            <a:ext cx="52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8" name="Google Shape;998;p9"/>
          <p:cNvSpPr txBox="1">
            <a:spLocks noGrp="1"/>
          </p:cNvSpPr>
          <p:nvPr>
            <p:ph type="subTitle" idx="1"/>
          </p:nvPr>
        </p:nvSpPr>
        <p:spPr>
          <a:xfrm>
            <a:off x="2387650" y="2910475"/>
            <a:ext cx="4368900" cy="12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3"/>
          <p:cNvSpPr/>
          <p:nvPr/>
        </p:nvSpPr>
        <p:spPr>
          <a:xfrm flipH="1">
            <a:off x="7951225" y="381150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13"/>
          <p:cNvSpPr/>
          <p:nvPr/>
        </p:nvSpPr>
        <p:spPr>
          <a:xfrm>
            <a:off x="-411725" y="711100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3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3"/>
          <p:cNvSpPr txBox="1">
            <a:spLocks noGrp="1"/>
          </p:cNvSpPr>
          <p:nvPr>
            <p:ph type="title" idx="2"/>
          </p:nvPr>
        </p:nvSpPr>
        <p:spPr>
          <a:xfrm>
            <a:off x="720000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2" name="Google Shape;1012;p13"/>
          <p:cNvSpPr txBox="1">
            <a:spLocks noGrp="1"/>
          </p:cNvSpPr>
          <p:nvPr>
            <p:ph type="subTitle" idx="1"/>
          </p:nvPr>
        </p:nvSpPr>
        <p:spPr>
          <a:xfrm>
            <a:off x="720000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3" name="Google Shape;1013;p13"/>
          <p:cNvSpPr txBox="1">
            <a:spLocks noGrp="1"/>
          </p:cNvSpPr>
          <p:nvPr>
            <p:ph type="title" idx="3"/>
          </p:nvPr>
        </p:nvSpPr>
        <p:spPr>
          <a:xfrm>
            <a:off x="3320424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4" name="Google Shape;1014;p13"/>
          <p:cNvSpPr txBox="1">
            <a:spLocks noGrp="1"/>
          </p:cNvSpPr>
          <p:nvPr>
            <p:ph type="subTitle" idx="4"/>
          </p:nvPr>
        </p:nvSpPr>
        <p:spPr>
          <a:xfrm>
            <a:off x="3320425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13"/>
          <p:cNvSpPr txBox="1">
            <a:spLocks noGrp="1"/>
          </p:cNvSpPr>
          <p:nvPr>
            <p:ph type="title" idx="5"/>
          </p:nvPr>
        </p:nvSpPr>
        <p:spPr>
          <a:xfrm>
            <a:off x="720000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6" name="Google Shape;1016;p13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3"/>
          <p:cNvSpPr txBox="1">
            <a:spLocks noGrp="1"/>
          </p:cNvSpPr>
          <p:nvPr>
            <p:ph type="title" idx="7"/>
          </p:nvPr>
        </p:nvSpPr>
        <p:spPr>
          <a:xfrm>
            <a:off x="3320424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8" name="Google Shape;1018;p13"/>
          <p:cNvSpPr txBox="1">
            <a:spLocks noGrp="1"/>
          </p:cNvSpPr>
          <p:nvPr>
            <p:ph type="subTitle" idx="8"/>
          </p:nvPr>
        </p:nvSpPr>
        <p:spPr>
          <a:xfrm>
            <a:off x="3320425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13"/>
          <p:cNvSpPr txBox="1">
            <a:spLocks noGrp="1"/>
          </p:cNvSpPr>
          <p:nvPr>
            <p:ph type="title" idx="9"/>
          </p:nvPr>
        </p:nvSpPr>
        <p:spPr>
          <a:xfrm>
            <a:off x="5920827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13"/>
          <p:cNvSpPr txBox="1">
            <a:spLocks noGrp="1"/>
          </p:cNvSpPr>
          <p:nvPr>
            <p:ph type="subTitle" idx="13"/>
          </p:nvPr>
        </p:nvSpPr>
        <p:spPr>
          <a:xfrm>
            <a:off x="5920825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13"/>
          <p:cNvSpPr txBox="1">
            <a:spLocks noGrp="1"/>
          </p:cNvSpPr>
          <p:nvPr>
            <p:ph type="title" idx="14"/>
          </p:nvPr>
        </p:nvSpPr>
        <p:spPr>
          <a:xfrm>
            <a:off x="5920827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13"/>
          <p:cNvSpPr txBox="1">
            <a:spLocks noGrp="1"/>
          </p:cNvSpPr>
          <p:nvPr>
            <p:ph type="subTitle" idx="15"/>
          </p:nvPr>
        </p:nvSpPr>
        <p:spPr>
          <a:xfrm>
            <a:off x="5920825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13"/>
          <p:cNvSpPr txBox="1">
            <a:spLocks noGrp="1"/>
          </p:cNvSpPr>
          <p:nvPr>
            <p:ph type="title" idx="16" hasCustomPrompt="1"/>
          </p:nvPr>
        </p:nvSpPr>
        <p:spPr>
          <a:xfrm>
            <a:off x="1664250" y="1408124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4" name="Google Shape;1024;p13"/>
          <p:cNvSpPr txBox="1">
            <a:spLocks noGrp="1"/>
          </p:cNvSpPr>
          <p:nvPr>
            <p:ph type="title" idx="17" hasCustomPrompt="1"/>
          </p:nvPr>
        </p:nvSpPr>
        <p:spPr>
          <a:xfrm>
            <a:off x="4264550" y="13907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5" name="Google Shape;1025;p13"/>
          <p:cNvSpPr txBox="1">
            <a:spLocks noGrp="1"/>
          </p:cNvSpPr>
          <p:nvPr>
            <p:ph type="title" idx="18" hasCustomPrompt="1"/>
          </p:nvPr>
        </p:nvSpPr>
        <p:spPr>
          <a:xfrm>
            <a:off x="6865100" y="13907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6" name="Google Shape;1026;p13"/>
          <p:cNvSpPr txBox="1">
            <a:spLocks noGrp="1"/>
          </p:cNvSpPr>
          <p:nvPr>
            <p:ph type="title" idx="19" hasCustomPrompt="1"/>
          </p:nvPr>
        </p:nvSpPr>
        <p:spPr>
          <a:xfrm>
            <a:off x="1664250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7" name="Google Shape;1027;p13"/>
          <p:cNvSpPr txBox="1">
            <a:spLocks noGrp="1"/>
          </p:cNvSpPr>
          <p:nvPr>
            <p:ph type="title" idx="20" hasCustomPrompt="1"/>
          </p:nvPr>
        </p:nvSpPr>
        <p:spPr>
          <a:xfrm>
            <a:off x="4264675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8" name="Google Shape;1028;p13"/>
          <p:cNvSpPr txBox="1">
            <a:spLocks noGrp="1"/>
          </p:cNvSpPr>
          <p:nvPr>
            <p:ph type="title" idx="21" hasCustomPrompt="1"/>
          </p:nvPr>
        </p:nvSpPr>
        <p:spPr>
          <a:xfrm>
            <a:off x="6865100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4"/>
          <p:cNvSpPr/>
          <p:nvPr/>
        </p:nvSpPr>
        <p:spPr>
          <a:xfrm>
            <a:off x="-206725" y="743088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14"/>
          <p:cNvSpPr/>
          <p:nvPr/>
        </p:nvSpPr>
        <p:spPr>
          <a:xfrm flipH="1">
            <a:off x="8005500" y="296750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14"/>
          <p:cNvGrpSpPr/>
          <p:nvPr/>
        </p:nvGrpSpPr>
        <p:grpSpPr>
          <a:xfrm>
            <a:off x="533150" y="1463677"/>
            <a:ext cx="2045059" cy="3808523"/>
            <a:chOff x="533150" y="1463677"/>
            <a:chExt cx="2045059" cy="3808523"/>
          </a:xfrm>
        </p:grpSpPr>
        <p:grpSp>
          <p:nvGrpSpPr>
            <p:cNvPr id="1033" name="Google Shape;1033;p14"/>
            <p:cNvGrpSpPr/>
            <p:nvPr/>
          </p:nvGrpSpPr>
          <p:grpSpPr>
            <a:xfrm>
              <a:off x="533150" y="1463677"/>
              <a:ext cx="2045059" cy="3808523"/>
              <a:chOff x="533150" y="1463677"/>
              <a:chExt cx="2045059" cy="3808523"/>
            </a:xfrm>
          </p:grpSpPr>
          <p:grpSp>
            <p:nvGrpSpPr>
              <p:cNvPr id="1034" name="Google Shape;1034;p14"/>
              <p:cNvGrpSpPr/>
              <p:nvPr/>
            </p:nvGrpSpPr>
            <p:grpSpPr>
              <a:xfrm>
                <a:off x="798272" y="4042030"/>
                <a:ext cx="411796" cy="870194"/>
                <a:chOff x="798272" y="4042030"/>
                <a:chExt cx="411796" cy="870194"/>
              </a:xfrm>
            </p:grpSpPr>
            <p:sp>
              <p:nvSpPr>
                <p:cNvPr id="1035" name="Google Shape;1035;p14"/>
                <p:cNvSpPr/>
                <p:nvPr/>
              </p:nvSpPr>
              <p:spPr>
                <a:xfrm>
                  <a:off x="798272" y="4042030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14"/>
                <p:cNvSpPr/>
                <p:nvPr/>
              </p:nvSpPr>
              <p:spPr>
                <a:xfrm>
                  <a:off x="798272" y="4159037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14"/>
                <p:cNvSpPr/>
                <p:nvPr/>
              </p:nvSpPr>
              <p:spPr>
                <a:xfrm>
                  <a:off x="798272" y="4276044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4"/>
                <p:cNvSpPr/>
                <p:nvPr/>
              </p:nvSpPr>
              <p:spPr>
                <a:xfrm>
                  <a:off x="798272" y="4393425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14"/>
                <p:cNvSpPr/>
                <p:nvPr/>
              </p:nvSpPr>
              <p:spPr>
                <a:xfrm>
                  <a:off x="798272" y="4510431"/>
                  <a:ext cx="400298" cy="401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4" h="9680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8421" y="9680"/>
                      </a:lnTo>
                      <a:lnTo>
                        <a:pt x="9644" y="96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14"/>
                <p:cNvSpPr/>
                <p:nvPr/>
              </p:nvSpPr>
              <p:spPr>
                <a:xfrm>
                  <a:off x="798272" y="4627438"/>
                  <a:ext cx="284036" cy="28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3" h="6861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5620" y="6861"/>
                      </a:lnTo>
                      <a:lnTo>
                        <a:pt x="6842" y="68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14"/>
                <p:cNvSpPr/>
                <p:nvPr/>
              </p:nvSpPr>
              <p:spPr>
                <a:xfrm>
                  <a:off x="798272" y="4744445"/>
                  <a:ext cx="167400" cy="16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042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2810" y="4042"/>
                      </a:lnTo>
                      <a:lnTo>
                        <a:pt x="4032" y="40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2" name="Google Shape;1042;p14"/>
              <p:cNvSpPr/>
              <p:nvPr/>
            </p:nvSpPr>
            <p:spPr>
              <a:xfrm>
                <a:off x="760833" y="1801468"/>
                <a:ext cx="608458" cy="3032330"/>
              </a:xfrm>
              <a:custGeom>
                <a:avLst/>
                <a:gdLst/>
                <a:ahLst/>
                <a:cxnLst/>
                <a:rect l="l" t="t" r="r" b="b"/>
                <a:pathLst>
                  <a:path w="14659" h="73055" extrusionOk="0">
                    <a:moveTo>
                      <a:pt x="1" y="0"/>
                    </a:moveTo>
                    <a:lnTo>
                      <a:pt x="1" y="48870"/>
                    </a:lnTo>
                    <a:lnTo>
                      <a:pt x="14239" y="63107"/>
                    </a:lnTo>
                    <a:lnTo>
                      <a:pt x="14239" y="73054"/>
                    </a:lnTo>
                    <a:lnTo>
                      <a:pt x="14658" y="73054"/>
                    </a:lnTo>
                    <a:lnTo>
                      <a:pt x="14658" y="62929"/>
                    </a:lnTo>
                    <a:lnTo>
                      <a:pt x="420" y="48691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713100" y="1691475"/>
                <a:ext cx="113315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2722" extrusionOk="0">
                    <a:moveTo>
                      <a:pt x="1365" y="420"/>
                    </a:moveTo>
                    <a:cubicBezTo>
                      <a:pt x="1883" y="420"/>
                      <a:pt x="2302" y="839"/>
                      <a:pt x="2302" y="1357"/>
                    </a:cubicBezTo>
                    <a:cubicBezTo>
                      <a:pt x="2302" y="1874"/>
                      <a:pt x="1883" y="2302"/>
                      <a:pt x="1365" y="2302"/>
                    </a:cubicBezTo>
                    <a:cubicBezTo>
                      <a:pt x="848" y="2302"/>
                      <a:pt x="428" y="1874"/>
                      <a:pt x="428" y="1357"/>
                    </a:cubicBezTo>
                    <a:cubicBezTo>
                      <a:pt x="428" y="839"/>
                      <a:pt x="848" y="420"/>
                      <a:pt x="1365" y="420"/>
                    </a:cubicBezTo>
                    <a:close/>
                    <a:moveTo>
                      <a:pt x="1365" y="1"/>
                    </a:moveTo>
                    <a:cubicBezTo>
                      <a:pt x="616" y="1"/>
                      <a:pt x="0" y="607"/>
                      <a:pt x="0" y="1357"/>
                    </a:cubicBezTo>
                    <a:cubicBezTo>
                      <a:pt x="0" y="2106"/>
                      <a:pt x="616" y="2722"/>
                      <a:pt x="1365" y="2722"/>
                    </a:cubicBezTo>
                    <a:cubicBezTo>
                      <a:pt x="2114" y="2722"/>
                      <a:pt x="2730" y="2106"/>
                      <a:pt x="2730" y="1357"/>
                    </a:cubicBezTo>
                    <a:cubicBezTo>
                      <a:pt x="2730" y="607"/>
                      <a:pt x="2114" y="1"/>
                      <a:pt x="1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1302951" y="4818493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 rot="-5400000">
                <a:off x="-37000" y="4506150"/>
                <a:ext cx="1336200" cy="195900"/>
              </a:xfrm>
              <a:prstGeom prst="parallelogram">
                <a:avLst>
                  <a:gd name="adj" fmla="val 25000"/>
                </a:avLst>
              </a:prstGeom>
              <a:gradFill>
                <a:gsLst>
                  <a:gs pos="0">
                    <a:schemeClr val="accent3"/>
                  </a:gs>
                  <a:gs pos="43000">
                    <a:srgbClr val="DCDCDC">
                      <a:alpha val="4156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6" name="Google Shape;1046;p14"/>
              <p:cNvGrpSpPr/>
              <p:nvPr/>
            </p:nvGrpSpPr>
            <p:grpSpPr>
              <a:xfrm>
                <a:off x="600861" y="1463677"/>
                <a:ext cx="337800" cy="337800"/>
                <a:chOff x="2414073" y="4164177"/>
                <a:chExt cx="337800" cy="337800"/>
              </a:xfrm>
            </p:grpSpPr>
            <p:sp>
              <p:nvSpPr>
                <p:cNvPr id="1047" name="Google Shape;1047;p14"/>
                <p:cNvSpPr/>
                <p:nvPr/>
              </p:nvSpPr>
              <p:spPr>
                <a:xfrm>
                  <a:off x="2414073" y="4164177"/>
                  <a:ext cx="337800" cy="337800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50000">
                      <a:schemeClr val="lt1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9525" algn="bl" rotWithShape="0">
                    <a:srgbClr val="000000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4"/>
                <p:cNvSpPr/>
                <p:nvPr/>
              </p:nvSpPr>
              <p:spPr>
                <a:xfrm>
                  <a:off x="2461907" y="4212010"/>
                  <a:ext cx="242100" cy="242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9" name="Google Shape;1049;p14"/>
              <p:cNvSpPr/>
              <p:nvPr/>
            </p:nvSpPr>
            <p:spPr>
              <a:xfrm>
                <a:off x="1401073" y="4410069"/>
                <a:ext cx="1099451" cy="491781"/>
              </a:xfrm>
              <a:custGeom>
                <a:avLst/>
                <a:gdLst/>
                <a:ahLst/>
                <a:cxnLst/>
                <a:rect l="l" t="t" r="r" b="b"/>
                <a:pathLst>
                  <a:path w="26488" h="11848" extrusionOk="0">
                    <a:moveTo>
                      <a:pt x="26184" y="1"/>
                    </a:moveTo>
                    <a:lnTo>
                      <a:pt x="14765" y="11420"/>
                    </a:lnTo>
                    <a:lnTo>
                      <a:pt x="0" y="11420"/>
                    </a:lnTo>
                    <a:lnTo>
                      <a:pt x="0" y="11848"/>
                    </a:lnTo>
                    <a:lnTo>
                      <a:pt x="14943" y="11848"/>
                    </a:lnTo>
                    <a:lnTo>
                      <a:pt x="26487" y="295"/>
                    </a:lnTo>
                    <a:lnTo>
                      <a:pt x="26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2465226" y="4330268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1" name="Google Shape;1051;p14"/>
            <p:cNvSpPr/>
            <p:nvPr/>
          </p:nvSpPr>
          <p:spPr>
            <a:xfrm flipH="1">
              <a:off x="713090" y="34078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4"/>
          <p:cNvGrpSpPr/>
          <p:nvPr/>
        </p:nvGrpSpPr>
        <p:grpSpPr>
          <a:xfrm>
            <a:off x="5049645" y="-351377"/>
            <a:ext cx="1431865" cy="1747652"/>
            <a:chOff x="5049645" y="-351377"/>
            <a:chExt cx="1431865" cy="1747652"/>
          </a:xfrm>
        </p:grpSpPr>
        <p:cxnSp>
          <p:nvCxnSpPr>
            <p:cNvPr id="1053" name="Google Shape;1053;p14"/>
            <p:cNvCxnSpPr/>
            <p:nvPr/>
          </p:nvCxnSpPr>
          <p:spPr>
            <a:xfrm rot="10800000">
              <a:off x="5765575" y="858375"/>
              <a:ext cx="0" cy="5379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4" name="Google Shape;1054;p14"/>
            <p:cNvSpPr/>
            <p:nvPr/>
          </p:nvSpPr>
          <p:spPr>
            <a:xfrm rot="-5400000">
              <a:off x="5410539" y="-712271"/>
              <a:ext cx="710076" cy="1431865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4"/>
                  </a:lnTo>
                  <a:lnTo>
                    <a:pt x="1187" y="1544"/>
                  </a:lnTo>
                  <a:cubicBezTo>
                    <a:pt x="10117" y="1723"/>
                    <a:pt x="17334" y="9038"/>
                    <a:pt x="17334" y="18012"/>
                  </a:cubicBezTo>
                  <a:cubicBezTo>
                    <a:pt x="17334" y="26987"/>
                    <a:pt x="10117" y="34302"/>
                    <a:pt x="1187" y="34472"/>
                  </a:cubicBezTo>
                  <a:lnTo>
                    <a:pt x="1187" y="33446"/>
                  </a:lnTo>
                  <a:lnTo>
                    <a:pt x="0" y="34632"/>
                  </a:lnTo>
                  <a:lnTo>
                    <a:pt x="1187" y="35819"/>
                  </a:lnTo>
                  <a:lnTo>
                    <a:pt x="1187" y="34900"/>
                  </a:lnTo>
                  <a:cubicBezTo>
                    <a:pt x="10349" y="34721"/>
                    <a:pt x="17762" y="27219"/>
                    <a:pt x="17762" y="18012"/>
                  </a:cubicBezTo>
                  <a:cubicBezTo>
                    <a:pt x="17762" y="8806"/>
                    <a:pt x="10349" y="1294"/>
                    <a:pt x="1187" y="112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 rot="-5400000">
              <a:off x="5252230" y="-193538"/>
              <a:ext cx="1035017" cy="1034977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0" y="12944"/>
                  </a:moveTo>
                  <a:cubicBezTo>
                    <a:pt x="0" y="20081"/>
                    <a:pt x="5808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89" y="20081"/>
                    <a:pt x="25889" y="12944"/>
                  </a:cubicBezTo>
                  <a:lnTo>
                    <a:pt x="25889" y="12944"/>
                  </a:lnTo>
                  <a:cubicBezTo>
                    <a:pt x="25889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8" y="0"/>
                    <a:pt x="0" y="5808"/>
                    <a:pt x="0" y="12944"/>
                  </a:cubicBezTo>
                  <a:moveTo>
                    <a:pt x="8672" y="12837"/>
                  </a:moveTo>
                  <a:cubicBezTo>
                    <a:pt x="8672" y="10518"/>
                    <a:pt x="10554" y="8636"/>
                    <a:pt x="12882" y="8636"/>
                  </a:cubicBezTo>
                  <a:lnTo>
                    <a:pt x="12882" y="8636"/>
                  </a:lnTo>
                  <a:cubicBezTo>
                    <a:pt x="15202" y="8636"/>
                    <a:pt x="17084" y="10518"/>
                    <a:pt x="17084" y="12837"/>
                  </a:cubicBezTo>
                  <a:lnTo>
                    <a:pt x="17084" y="12837"/>
                  </a:lnTo>
                  <a:cubicBezTo>
                    <a:pt x="17084" y="15166"/>
                    <a:pt x="15202" y="17048"/>
                    <a:pt x="12882" y="17048"/>
                  </a:cubicBezTo>
                  <a:lnTo>
                    <a:pt x="12882" y="17048"/>
                  </a:lnTo>
                  <a:cubicBezTo>
                    <a:pt x="10554" y="17048"/>
                    <a:pt x="8672" y="15166"/>
                    <a:pt x="8672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6" name="Google Shape;1056;p14"/>
            <p:cNvGrpSpPr/>
            <p:nvPr/>
          </p:nvGrpSpPr>
          <p:grpSpPr>
            <a:xfrm rot="-5400000">
              <a:off x="5333407" y="-110136"/>
              <a:ext cx="864515" cy="864195"/>
              <a:chOff x="5188979" y="2033303"/>
              <a:chExt cx="713355" cy="713091"/>
            </a:xfrm>
          </p:grpSpPr>
          <p:sp>
            <p:nvSpPr>
              <p:cNvPr id="1057" name="Google Shape;1057;p14"/>
              <p:cNvSpPr/>
              <p:nvPr/>
            </p:nvSpPr>
            <p:spPr>
              <a:xfrm>
                <a:off x="5295199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8" y="428"/>
                    </a:moveTo>
                    <a:cubicBezTo>
                      <a:pt x="11473" y="428"/>
                      <a:pt x="14667" y="3622"/>
                      <a:pt x="14667" y="7547"/>
                    </a:cubicBezTo>
                    <a:cubicBezTo>
                      <a:pt x="14667" y="11481"/>
                      <a:pt x="11473" y="14675"/>
                      <a:pt x="7548" y="14675"/>
                    </a:cubicBezTo>
                    <a:cubicBezTo>
                      <a:pt x="3614" y="14675"/>
                      <a:pt x="420" y="11481"/>
                      <a:pt x="420" y="7547"/>
                    </a:cubicBezTo>
                    <a:cubicBezTo>
                      <a:pt x="420" y="3622"/>
                      <a:pt x="3614" y="428"/>
                      <a:pt x="7548" y="428"/>
                    </a:cubicBezTo>
                    <a:close/>
                    <a:moveTo>
                      <a:pt x="7548" y="0"/>
                    </a:moveTo>
                    <a:cubicBezTo>
                      <a:pt x="3382" y="0"/>
                      <a:pt x="1" y="3390"/>
                      <a:pt x="1" y="7547"/>
                    </a:cubicBezTo>
                    <a:cubicBezTo>
                      <a:pt x="1" y="11713"/>
                      <a:pt x="3382" y="15094"/>
                      <a:pt x="7548" y="15094"/>
                    </a:cubicBezTo>
                    <a:cubicBezTo>
                      <a:pt x="11705" y="15094"/>
                      <a:pt x="15095" y="11713"/>
                      <a:pt x="15095" y="7547"/>
                    </a:cubicBezTo>
                    <a:cubicBezTo>
                      <a:pt x="15095" y="3390"/>
                      <a:pt x="11705" y="0"/>
                      <a:pt x="7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5190431" y="2352622"/>
                <a:ext cx="5152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58" extrusionOk="0">
                    <a:moveTo>
                      <a:pt x="1562" y="161"/>
                    </a:moveTo>
                    <a:cubicBezTo>
                      <a:pt x="1553" y="223"/>
                      <a:pt x="1553" y="286"/>
                      <a:pt x="1553" y="357"/>
                    </a:cubicBezTo>
                    <a:lnTo>
                      <a:pt x="1" y="223"/>
                    </a:lnTo>
                    <a:cubicBezTo>
                      <a:pt x="10" y="152"/>
                      <a:pt x="10" y="72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5195445" y="2315841"/>
                <a:ext cx="51526" cy="16791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09" extrusionOk="0">
                    <a:moveTo>
                      <a:pt x="1561" y="321"/>
                    </a:moveTo>
                    <a:cubicBezTo>
                      <a:pt x="1544" y="384"/>
                      <a:pt x="1535" y="446"/>
                      <a:pt x="1526" y="509"/>
                    </a:cubicBezTo>
                    <a:lnTo>
                      <a:pt x="0" y="223"/>
                    </a:lnTo>
                    <a:cubicBezTo>
                      <a:pt x="18" y="143"/>
                      <a:pt x="18" y="72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5204252" y="2279621"/>
                <a:ext cx="50966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62" extrusionOk="0">
                    <a:moveTo>
                      <a:pt x="1544" y="483"/>
                    </a:moveTo>
                    <a:cubicBezTo>
                      <a:pt x="1526" y="545"/>
                      <a:pt x="1500" y="599"/>
                      <a:pt x="1491" y="661"/>
                    </a:cubicBezTo>
                    <a:lnTo>
                      <a:pt x="1" y="215"/>
                    </a:lnTo>
                    <a:cubicBezTo>
                      <a:pt x="19" y="144"/>
                      <a:pt x="46" y="72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5216920" y="2244918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1508" y="634"/>
                    </a:moveTo>
                    <a:cubicBezTo>
                      <a:pt x="1481" y="687"/>
                      <a:pt x="1455" y="750"/>
                      <a:pt x="1428" y="803"/>
                    </a:cubicBezTo>
                    <a:lnTo>
                      <a:pt x="1" y="205"/>
                    </a:lnTo>
                    <a:cubicBezTo>
                      <a:pt x="27" y="134"/>
                      <a:pt x="63" y="63"/>
                      <a:pt x="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5233116" y="2211667"/>
                <a:ext cx="48294" cy="3120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6" extrusionOk="0">
                    <a:moveTo>
                      <a:pt x="1463" y="776"/>
                    </a:moveTo>
                    <a:lnTo>
                      <a:pt x="1365" y="946"/>
                    </a:lnTo>
                    <a:lnTo>
                      <a:pt x="0" y="19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5253107" y="2180460"/>
                <a:ext cx="45655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071" extrusionOk="0">
                    <a:moveTo>
                      <a:pt x="1384" y="910"/>
                    </a:moveTo>
                    <a:lnTo>
                      <a:pt x="1268" y="1071"/>
                    </a:lnTo>
                    <a:lnTo>
                      <a:pt x="1" y="17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5275769" y="2151629"/>
                <a:ext cx="43313" cy="38859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78" extrusionOk="0">
                    <a:moveTo>
                      <a:pt x="1312" y="1035"/>
                    </a:moveTo>
                    <a:lnTo>
                      <a:pt x="1178" y="1178"/>
                    </a:lnTo>
                    <a:lnTo>
                      <a:pt x="1" y="16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5301664" y="2125140"/>
                <a:ext cx="39783" cy="42389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5" extrusionOk="0">
                    <a:moveTo>
                      <a:pt x="1205" y="1151"/>
                    </a:moveTo>
                    <a:lnTo>
                      <a:pt x="1062" y="1285"/>
                    </a:lnTo>
                    <a:lnTo>
                      <a:pt x="1" y="152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5330232" y="2101587"/>
                <a:ext cx="36220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5" extrusionOk="0">
                    <a:moveTo>
                      <a:pt x="1097" y="1259"/>
                    </a:moveTo>
                    <a:lnTo>
                      <a:pt x="937" y="1374"/>
                    </a:lnTo>
                    <a:lnTo>
                      <a:pt x="0" y="13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5361108" y="2081300"/>
                <a:ext cx="3213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46" extrusionOk="0">
                    <a:moveTo>
                      <a:pt x="973" y="1338"/>
                    </a:moveTo>
                    <a:lnTo>
                      <a:pt x="804" y="1445"/>
                    </a:lnTo>
                    <a:lnTo>
                      <a:pt x="1" y="11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5393799" y="2064213"/>
                <a:ext cx="27677" cy="49481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500" extrusionOk="0">
                    <a:moveTo>
                      <a:pt x="839" y="1419"/>
                    </a:moveTo>
                    <a:lnTo>
                      <a:pt x="669" y="1499"/>
                    </a:lnTo>
                    <a:lnTo>
                      <a:pt x="0" y="9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5428501" y="2050688"/>
                <a:ext cx="22695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544" extrusionOk="0">
                    <a:moveTo>
                      <a:pt x="688" y="1481"/>
                    </a:moveTo>
                    <a:lnTo>
                      <a:pt x="509" y="1544"/>
                    </a:lnTo>
                    <a:lnTo>
                      <a:pt x="1" y="8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464425" y="2040956"/>
                <a:ext cx="17681" cy="518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72" extrusionOk="0">
                    <a:moveTo>
                      <a:pt x="535" y="1518"/>
                    </a:moveTo>
                    <a:lnTo>
                      <a:pt x="348" y="1571"/>
                    </a:lnTo>
                    <a:lnTo>
                      <a:pt x="0" y="63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500909" y="2035085"/>
                <a:ext cx="12667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80" extrusionOk="0">
                    <a:moveTo>
                      <a:pt x="384" y="1544"/>
                    </a:moveTo>
                    <a:lnTo>
                      <a:pt x="197" y="1580"/>
                    </a:lnTo>
                    <a:lnTo>
                      <a:pt x="0" y="36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5538284" y="2033303"/>
                <a:ext cx="7389" cy="515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3" extrusionOk="0">
                    <a:moveTo>
                      <a:pt x="223" y="1553"/>
                    </a:moveTo>
                    <a:lnTo>
                      <a:pt x="27" y="1562"/>
                    </a:lnTo>
                    <a:lnTo>
                      <a:pt x="0" y="10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5571238" y="2034788"/>
                <a:ext cx="11513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53" extrusionOk="0">
                    <a:moveTo>
                      <a:pt x="197" y="1553"/>
                    </a:moveTo>
                    <a:cubicBezTo>
                      <a:pt x="125" y="1553"/>
                      <a:pt x="63" y="1553"/>
                      <a:pt x="0" y="1544"/>
                    </a:cubicBezTo>
                    <a:lnTo>
                      <a:pt x="125" y="1"/>
                    </a:lnTo>
                    <a:cubicBezTo>
                      <a:pt x="206" y="1"/>
                      <a:pt x="277" y="10"/>
                      <a:pt x="348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5602741" y="2039802"/>
                <a:ext cx="17088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53" extrusionOk="0">
                    <a:moveTo>
                      <a:pt x="196" y="1553"/>
                    </a:moveTo>
                    <a:cubicBezTo>
                      <a:pt x="134" y="1535"/>
                      <a:pt x="71" y="1535"/>
                      <a:pt x="0" y="1526"/>
                    </a:cubicBezTo>
                    <a:lnTo>
                      <a:pt x="294" y="0"/>
                    </a:lnTo>
                    <a:cubicBezTo>
                      <a:pt x="366" y="9"/>
                      <a:pt x="446" y="18"/>
                      <a:pt x="517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633915" y="2048609"/>
                <a:ext cx="21805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545" extrusionOk="0">
                    <a:moveTo>
                      <a:pt x="188" y="1544"/>
                    </a:moveTo>
                    <a:cubicBezTo>
                      <a:pt x="126" y="1517"/>
                      <a:pt x="63" y="1500"/>
                      <a:pt x="1" y="1482"/>
                    </a:cubicBezTo>
                    <a:lnTo>
                      <a:pt x="447" y="1"/>
                    </a:lnTo>
                    <a:cubicBezTo>
                      <a:pt x="518" y="19"/>
                      <a:pt x="589" y="37"/>
                      <a:pt x="66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4"/>
              <p:cNvSpPr/>
              <p:nvPr/>
            </p:nvSpPr>
            <p:spPr>
              <a:xfrm>
                <a:off x="5663933" y="2060980"/>
                <a:ext cx="26819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8" extrusionOk="0">
                    <a:moveTo>
                      <a:pt x="179" y="1517"/>
                    </a:moveTo>
                    <a:cubicBezTo>
                      <a:pt x="117" y="1490"/>
                      <a:pt x="63" y="1455"/>
                      <a:pt x="1" y="1437"/>
                    </a:cubicBezTo>
                    <a:lnTo>
                      <a:pt x="607" y="1"/>
                    </a:lnTo>
                    <a:cubicBezTo>
                      <a:pt x="670" y="36"/>
                      <a:pt x="741" y="72"/>
                      <a:pt x="812" y="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4"/>
              <p:cNvSpPr/>
              <p:nvPr/>
            </p:nvSpPr>
            <p:spPr>
              <a:xfrm>
                <a:off x="5692764" y="2077474"/>
                <a:ext cx="30942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455" extrusionOk="0">
                    <a:moveTo>
                      <a:pt x="161" y="1454"/>
                    </a:moveTo>
                    <a:lnTo>
                      <a:pt x="1" y="1356"/>
                    </a:lnTo>
                    <a:lnTo>
                      <a:pt x="750" y="0"/>
                    </a:lnTo>
                    <a:lnTo>
                      <a:pt x="938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4"/>
              <p:cNvSpPr/>
              <p:nvPr/>
            </p:nvSpPr>
            <p:spPr>
              <a:xfrm>
                <a:off x="5719847" y="2097167"/>
                <a:ext cx="35066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93" extrusionOk="0">
                    <a:moveTo>
                      <a:pt x="152" y="1393"/>
                    </a:moveTo>
                    <a:lnTo>
                      <a:pt x="1" y="1277"/>
                    </a:lnTo>
                    <a:lnTo>
                      <a:pt x="884" y="1"/>
                    </a:lnTo>
                    <a:lnTo>
                      <a:pt x="1062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5744852" y="2120126"/>
                <a:ext cx="39189" cy="4301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304" extrusionOk="0">
                    <a:moveTo>
                      <a:pt x="144" y="1303"/>
                    </a:moveTo>
                    <a:lnTo>
                      <a:pt x="1" y="1169"/>
                    </a:lnTo>
                    <a:lnTo>
                      <a:pt x="1018" y="1"/>
                    </a:lnTo>
                    <a:lnTo>
                      <a:pt x="1187" y="1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5768108" y="2146022"/>
                <a:ext cx="42125" cy="39783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06" extrusionOk="0">
                    <a:moveTo>
                      <a:pt x="126" y="1205"/>
                    </a:moveTo>
                    <a:lnTo>
                      <a:pt x="1" y="1062"/>
                    </a:lnTo>
                    <a:lnTo>
                      <a:pt x="1125" y="1"/>
                    </a:lnTo>
                    <a:lnTo>
                      <a:pt x="1276" y="1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5788725" y="2174589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16" y="1088"/>
                    </a:moveTo>
                    <a:lnTo>
                      <a:pt x="0" y="937"/>
                    </a:lnTo>
                    <a:lnTo>
                      <a:pt x="1231" y="0"/>
                    </a:lnTo>
                    <a:lnTo>
                      <a:pt x="1365" y="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5806670" y="2205168"/>
                <a:ext cx="47403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974" extrusionOk="0">
                    <a:moveTo>
                      <a:pt x="98" y="973"/>
                    </a:moveTo>
                    <a:lnTo>
                      <a:pt x="0" y="813"/>
                    </a:lnTo>
                    <a:lnTo>
                      <a:pt x="1321" y="1"/>
                    </a:lnTo>
                    <a:lnTo>
                      <a:pt x="143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5821679" y="2238156"/>
                <a:ext cx="49481" cy="276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39" extrusionOk="0">
                    <a:moveTo>
                      <a:pt x="89" y="839"/>
                    </a:moveTo>
                    <a:lnTo>
                      <a:pt x="0" y="660"/>
                    </a:lnTo>
                    <a:lnTo>
                      <a:pt x="1401" y="0"/>
                    </a:lnTo>
                    <a:lnTo>
                      <a:pt x="1499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5833753" y="2272562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71" y="697"/>
                    </a:moveTo>
                    <a:lnTo>
                      <a:pt x="0" y="509"/>
                    </a:lnTo>
                    <a:lnTo>
                      <a:pt x="1463" y="1"/>
                    </a:lnTo>
                    <a:lnTo>
                      <a:pt x="1543" y="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5842561" y="2308485"/>
                <a:ext cx="51823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45" extrusionOk="0">
                    <a:moveTo>
                      <a:pt x="54" y="544"/>
                    </a:moveTo>
                    <a:lnTo>
                      <a:pt x="1" y="357"/>
                    </a:lnTo>
                    <a:lnTo>
                      <a:pt x="1517" y="0"/>
                    </a:lnTo>
                    <a:lnTo>
                      <a:pt x="1571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5848465" y="2345266"/>
                <a:ext cx="51823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4" extrusionOk="0">
                    <a:moveTo>
                      <a:pt x="27" y="384"/>
                    </a:moveTo>
                    <a:lnTo>
                      <a:pt x="0" y="188"/>
                    </a:lnTo>
                    <a:lnTo>
                      <a:pt x="1535" y="0"/>
                    </a:lnTo>
                    <a:lnTo>
                      <a:pt x="1570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5850807" y="2382344"/>
                <a:ext cx="51526" cy="7389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4" extrusionOk="0">
                    <a:moveTo>
                      <a:pt x="9" y="223"/>
                    </a:moveTo>
                    <a:lnTo>
                      <a:pt x="0" y="36"/>
                    </a:lnTo>
                    <a:lnTo>
                      <a:pt x="1544" y="0"/>
                    </a:lnTo>
                    <a:lnTo>
                      <a:pt x="1562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5849323" y="2415299"/>
                <a:ext cx="51263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58" extrusionOk="0">
                    <a:moveTo>
                      <a:pt x="1" y="197"/>
                    </a:moveTo>
                    <a:cubicBezTo>
                      <a:pt x="10" y="134"/>
                      <a:pt x="10" y="72"/>
                      <a:pt x="10" y="0"/>
                    </a:cubicBezTo>
                    <a:lnTo>
                      <a:pt x="1553" y="134"/>
                    </a:lnTo>
                    <a:cubicBezTo>
                      <a:pt x="1553" y="206"/>
                      <a:pt x="1553" y="286"/>
                      <a:pt x="1544" y="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5844342" y="2447065"/>
                <a:ext cx="51526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10" extrusionOk="0">
                    <a:moveTo>
                      <a:pt x="0" y="188"/>
                    </a:moveTo>
                    <a:cubicBezTo>
                      <a:pt x="18" y="126"/>
                      <a:pt x="27" y="63"/>
                      <a:pt x="36" y="1"/>
                    </a:cubicBezTo>
                    <a:lnTo>
                      <a:pt x="1561" y="286"/>
                    </a:lnTo>
                    <a:cubicBezTo>
                      <a:pt x="1544" y="367"/>
                      <a:pt x="1535" y="438"/>
                      <a:pt x="1517" y="5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836095" y="2477975"/>
                <a:ext cx="50933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70" extrusionOk="0">
                    <a:moveTo>
                      <a:pt x="0" y="188"/>
                    </a:moveTo>
                    <a:cubicBezTo>
                      <a:pt x="18" y="126"/>
                      <a:pt x="45" y="72"/>
                      <a:pt x="54" y="1"/>
                    </a:cubicBezTo>
                    <a:lnTo>
                      <a:pt x="1544" y="456"/>
                    </a:lnTo>
                    <a:cubicBezTo>
                      <a:pt x="1526" y="527"/>
                      <a:pt x="1499" y="598"/>
                      <a:pt x="1472" y="6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824615" y="2508290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0" y="170"/>
                    </a:moveTo>
                    <a:cubicBezTo>
                      <a:pt x="27" y="116"/>
                      <a:pt x="54" y="54"/>
                      <a:pt x="81" y="0"/>
                    </a:cubicBezTo>
                    <a:lnTo>
                      <a:pt x="1508" y="598"/>
                    </a:lnTo>
                    <a:cubicBezTo>
                      <a:pt x="1481" y="670"/>
                      <a:pt x="1446" y="732"/>
                      <a:pt x="1410" y="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5809903" y="2536824"/>
                <a:ext cx="48294" cy="3123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7" extrusionOk="0">
                    <a:moveTo>
                      <a:pt x="0" y="170"/>
                    </a:moveTo>
                    <a:lnTo>
                      <a:pt x="99" y="1"/>
                    </a:lnTo>
                    <a:lnTo>
                      <a:pt x="1463" y="750"/>
                    </a:lnTo>
                    <a:lnTo>
                      <a:pt x="1339" y="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5792551" y="2563907"/>
                <a:ext cx="45622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72" extrusionOk="0">
                    <a:moveTo>
                      <a:pt x="0" y="161"/>
                    </a:moveTo>
                    <a:lnTo>
                      <a:pt x="116" y="1"/>
                    </a:lnTo>
                    <a:lnTo>
                      <a:pt x="1383" y="893"/>
                    </a:lnTo>
                    <a:lnTo>
                      <a:pt x="1249" y="10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72231" y="2589209"/>
                <a:ext cx="43016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79" extrusionOk="0">
                    <a:moveTo>
                      <a:pt x="1" y="143"/>
                    </a:moveTo>
                    <a:lnTo>
                      <a:pt x="134" y="1"/>
                    </a:lnTo>
                    <a:lnTo>
                      <a:pt x="1303" y="1018"/>
                    </a:lnTo>
                    <a:lnTo>
                      <a:pt x="1151" y="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5749569" y="2612168"/>
                <a:ext cx="40047" cy="4242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286" extrusionOk="0">
                    <a:moveTo>
                      <a:pt x="1" y="134"/>
                    </a:moveTo>
                    <a:lnTo>
                      <a:pt x="152" y="1"/>
                    </a:lnTo>
                    <a:lnTo>
                      <a:pt x="1214" y="1134"/>
                    </a:lnTo>
                    <a:lnTo>
                      <a:pt x="1044" y="1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5724861" y="2632785"/>
                <a:ext cx="3622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4" extrusionOk="0">
                    <a:moveTo>
                      <a:pt x="0" y="116"/>
                    </a:moveTo>
                    <a:lnTo>
                      <a:pt x="161" y="0"/>
                    </a:lnTo>
                    <a:lnTo>
                      <a:pt x="1098" y="1240"/>
                    </a:lnTo>
                    <a:lnTo>
                      <a:pt x="910" y="13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5698075" y="2650730"/>
                <a:ext cx="32097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46" extrusionOk="0">
                    <a:moveTo>
                      <a:pt x="0" y="98"/>
                    </a:moveTo>
                    <a:lnTo>
                      <a:pt x="170" y="0"/>
                    </a:lnTo>
                    <a:lnTo>
                      <a:pt x="973" y="1329"/>
                    </a:lnTo>
                    <a:lnTo>
                      <a:pt x="777" y="14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5669838" y="2666036"/>
                <a:ext cx="27380" cy="4944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499" extrusionOk="0">
                    <a:moveTo>
                      <a:pt x="0" y="80"/>
                    </a:moveTo>
                    <a:lnTo>
                      <a:pt x="170" y="0"/>
                    </a:lnTo>
                    <a:lnTo>
                      <a:pt x="830" y="1401"/>
                    </a:lnTo>
                    <a:lnTo>
                      <a:pt x="633" y="14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5640116" y="2678077"/>
                <a:ext cx="22662" cy="5066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36" extrusionOk="0">
                    <a:moveTo>
                      <a:pt x="0" y="63"/>
                    </a:moveTo>
                    <a:lnTo>
                      <a:pt x="178" y="1"/>
                    </a:lnTo>
                    <a:lnTo>
                      <a:pt x="687" y="1464"/>
                    </a:lnTo>
                    <a:lnTo>
                      <a:pt x="473" y="1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5609207" y="2686918"/>
                <a:ext cx="1768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62" extrusionOk="0">
                    <a:moveTo>
                      <a:pt x="0" y="45"/>
                    </a:moveTo>
                    <a:lnTo>
                      <a:pt x="188" y="1"/>
                    </a:lnTo>
                    <a:lnTo>
                      <a:pt x="536" y="1508"/>
                    </a:lnTo>
                    <a:lnTo>
                      <a:pt x="321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5577704" y="2692525"/>
                <a:ext cx="12700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571" extrusionOk="0">
                    <a:moveTo>
                      <a:pt x="1" y="27"/>
                    </a:moveTo>
                    <a:lnTo>
                      <a:pt x="188" y="0"/>
                    </a:lnTo>
                    <a:lnTo>
                      <a:pt x="384" y="1543"/>
                    </a:lnTo>
                    <a:lnTo>
                      <a:pt x="152" y="15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4"/>
              <p:cNvSpPr/>
              <p:nvPr/>
            </p:nvSpPr>
            <p:spPr>
              <a:xfrm>
                <a:off x="5545640" y="2694868"/>
                <a:ext cx="7389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2" extrusionOk="0">
                    <a:moveTo>
                      <a:pt x="0" y="9"/>
                    </a:moveTo>
                    <a:lnTo>
                      <a:pt x="197" y="0"/>
                    </a:lnTo>
                    <a:lnTo>
                      <a:pt x="223" y="1553"/>
                    </a:lnTo>
                    <a:lnTo>
                      <a:pt x="0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4"/>
              <p:cNvSpPr/>
              <p:nvPr/>
            </p:nvSpPr>
            <p:spPr>
              <a:xfrm>
                <a:off x="5508265" y="2693383"/>
                <a:ext cx="11810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62" extrusionOk="0">
                    <a:moveTo>
                      <a:pt x="161" y="1"/>
                    </a:moveTo>
                    <a:cubicBezTo>
                      <a:pt x="232" y="10"/>
                      <a:pt x="295" y="10"/>
                      <a:pt x="357" y="19"/>
                    </a:cubicBezTo>
                    <a:lnTo>
                      <a:pt x="232" y="1562"/>
                    </a:lnTo>
                    <a:cubicBezTo>
                      <a:pt x="152" y="1553"/>
                      <a:pt x="81" y="1553"/>
                      <a:pt x="0" y="1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5471484" y="2688402"/>
                <a:ext cx="1679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62" extrusionOk="0">
                    <a:moveTo>
                      <a:pt x="321" y="0"/>
                    </a:moveTo>
                    <a:cubicBezTo>
                      <a:pt x="384" y="27"/>
                      <a:pt x="446" y="27"/>
                      <a:pt x="509" y="36"/>
                    </a:cubicBezTo>
                    <a:lnTo>
                      <a:pt x="223" y="1561"/>
                    </a:lnTo>
                    <a:cubicBezTo>
                      <a:pt x="152" y="1552"/>
                      <a:pt x="72" y="1543"/>
                      <a:pt x="0" y="1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5435561" y="2680155"/>
                <a:ext cx="21838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544" extrusionOk="0">
                    <a:moveTo>
                      <a:pt x="474" y="0"/>
                    </a:moveTo>
                    <a:cubicBezTo>
                      <a:pt x="536" y="27"/>
                      <a:pt x="599" y="45"/>
                      <a:pt x="661" y="63"/>
                    </a:cubicBezTo>
                    <a:lnTo>
                      <a:pt x="215" y="1544"/>
                    </a:lnTo>
                    <a:cubicBezTo>
                      <a:pt x="144" y="1526"/>
                      <a:pt x="72" y="1499"/>
                      <a:pt x="1" y="1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5400561" y="2668675"/>
                <a:ext cx="26819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7" extrusionOk="0">
                    <a:moveTo>
                      <a:pt x="634" y="0"/>
                    </a:moveTo>
                    <a:cubicBezTo>
                      <a:pt x="696" y="27"/>
                      <a:pt x="750" y="63"/>
                      <a:pt x="812" y="81"/>
                    </a:cubicBezTo>
                    <a:lnTo>
                      <a:pt x="205" y="1517"/>
                    </a:lnTo>
                    <a:cubicBezTo>
                      <a:pt x="143" y="1481"/>
                      <a:pt x="72" y="1446"/>
                      <a:pt x="0" y="1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5367606" y="2653963"/>
                <a:ext cx="30909" cy="482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464" extrusionOk="0">
                    <a:moveTo>
                      <a:pt x="776" y="0"/>
                    </a:moveTo>
                    <a:lnTo>
                      <a:pt x="937" y="107"/>
                    </a:lnTo>
                    <a:lnTo>
                      <a:pt x="187" y="1463"/>
                    </a:lnTo>
                    <a:lnTo>
                      <a:pt x="0" y="13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5336103" y="2636612"/>
                <a:ext cx="35363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392" extrusionOk="0">
                    <a:moveTo>
                      <a:pt x="919" y="0"/>
                    </a:moveTo>
                    <a:lnTo>
                      <a:pt x="1071" y="116"/>
                    </a:lnTo>
                    <a:lnTo>
                      <a:pt x="188" y="1392"/>
                    </a:lnTo>
                    <a:lnTo>
                      <a:pt x="1" y="1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5307272" y="2616588"/>
                <a:ext cx="38859" cy="42983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303" extrusionOk="0">
                    <a:moveTo>
                      <a:pt x="1035" y="0"/>
                    </a:moveTo>
                    <a:lnTo>
                      <a:pt x="1178" y="125"/>
                    </a:lnTo>
                    <a:lnTo>
                      <a:pt x="170" y="1303"/>
                    </a:lnTo>
                    <a:lnTo>
                      <a:pt x="0" y="11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5280783" y="2593926"/>
                <a:ext cx="42422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05" extrusionOk="0">
                    <a:moveTo>
                      <a:pt x="1160" y="0"/>
                    </a:moveTo>
                    <a:lnTo>
                      <a:pt x="1285" y="143"/>
                    </a:lnTo>
                    <a:lnTo>
                      <a:pt x="161" y="1205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5257527" y="2569218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250" y="0"/>
                    </a:moveTo>
                    <a:lnTo>
                      <a:pt x="1366" y="152"/>
                    </a:lnTo>
                    <a:lnTo>
                      <a:pt x="134" y="1088"/>
                    </a:lnTo>
                    <a:lnTo>
                      <a:pt x="1" y="9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5236943" y="2542432"/>
                <a:ext cx="47700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73" extrusionOk="0">
                    <a:moveTo>
                      <a:pt x="1347" y="0"/>
                    </a:moveTo>
                    <a:lnTo>
                      <a:pt x="1445" y="161"/>
                    </a:lnTo>
                    <a:lnTo>
                      <a:pt x="125" y="973"/>
                    </a:lnTo>
                    <a:lnTo>
                      <a:pt x="0" y="7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5220152" y="2513865"/>
                <a:ext cx="49481" cy="2771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1410" y="1"/>
                    </a:moveTo>
                    <a:lnTo>
                      <a:pt x="1499" y="179"/>
                    </a:lnTo>
                    <a:lnTo>
                      <a:pt x="99" y="840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5206627" y="2484143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1472" y="1"/>
                    </a:moveTo>
                    <a:lnTo>
                      <a:pt x="1544" y="179"/>
                    </a:lnTo>
                    <a:lnTo>
                      <a:pt x="81" y="697"/>
                    </a:lnTo>
                    <a:lnTo>
                      <a:pt x="0" y="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96896" y="2453267"/>
                <a:ext cx="51559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45" extrusionOk="0">
                    <a:moveTo>
                      <a:pt x="1517" y="0"/>
                    </a:moveTo>
                    <a:lnTo>
                      <a:pt x="1562" y="188"/>
                    </a:lnTo>
                    <a:lnTo>
                      <a:pt x="54" y="544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91024" y="2421764"/>
                <a:ext cx="518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5" extrusionOk="0">
                    <a:moveTo>
                      <a:pt x="1544" y="1"/>
                    </a:moveTo>
                    <a:lnTo>
                      <a:pt x="1571" y="188"/>
                    </a:lnTo>
                    <a:lnTo>
                      <a:pt x="36" y="384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5188979" y="2389700"/>
                <a:ext cx="51526" cy="768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33" extrusionOk="0">
                    <a:moveTo>
                      <a:pt x="1552" y="0"/>
                    </a:moveTo>
                    <a:lnTo>
                      <a:pt x="1561" y="197"/>
                    </a:lnTo>
                    <a:lnTo>
                      <a:pt x="18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8" name="Google Shape;1118;p14"/>
          <p:cNvSpPr txBox="1">
            <a:spLocks noGrp="1"/>
          </p:cNvSpPr>
          <p:nvPr>
            <p:ph type="title"/>
          </p:nvPr>
        </p:nvSpPr>
        <p:spPr>
          <a:xfrm>
            <a:off x="2503425" y="1499375"/>
            <a:ext cx="41373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14"/>
          <p:cNvSpPr txBox="1">
            <a:spLocks noGrp="1"/>
          </p:cNvSpPr>
          <p:nvPr>
            <p:ph type="subTitle" idx="1"/>
          </p:nvPr>
        </p:nvSpPr>
        <p:spPr>
          <a:xfrm>
            <a:off x="2414075" y="2838475"/>
            <a:ext cx="43620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8"/>
          <p:cNvSpPr/>
          <p:nvPr/>
        </p:nvSpPr>
        <p:spPr>
          <a:xfrm rot="-5400000" flipH="1">
            <a:off x="175222" y="4172792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18"/>
          <p:cNvGrpSpPr/>
          <p:nvPr/>
        </p:nvGrpSpPr>
        <p:grpSpPr>
          <a:xfrm rot="-5400000">
            <a:off x="-1016950" y="3137113"/>
            <a:ext cx="3543075" cy="1799131"/>
            <a:chOff x="2241050" y="-60525"/>
            <a:chExt cx="3543075" cy="1799131"/>
          </a:xfrm>
        </p:grpSpPr>
        <p:sp>
          <p:nvSpPr>
            <p:cNvPr id="1142" name="Google Shape;1142;p18"/>
            <p:cNvSpPr/>
            <p:nvPr/>
          </p:nvSpPr>
          <p:spPr>
            <a:xfrm>
              <a:off x="4087847" y="775028"/>
              <a:ext cx="955800" cy="955800"/>
            </a:xfrm>
            <a:prstGeom prst="donut">
              <a:avLst>
                <a:gd name="adj" fmla="val 9178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 rot="-8620169">
              <a:off x="4234368" y="943831"/>
              <a:ext cx="662849" cy="662849"/>
            </a:xfrm>
            <a:prstGeom prst="blockArc">
              <a:avLst>
                <a:gd name="adj1" fmla="val 10811974"/>
                <a:gd name="adj2" fmla="val 17061166"/>
                <a:gd name="adj3" fmla="val 1036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4251588" y="938625"/>
              <a:ext cx="628500" cy="628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2241050" y="-60525"/>
              <a:ext cx="2007950" cy="1344650"/>
            </a:xfrm>
            <a:custGeom>
              <a:avLst/>
              <a:gdLst/>
              <a:ahLst/>
              <a:cxnLst/>
              <a:rect l="l" t="t" r="r" b="b"/>
              <a:pathLst>
                <a:path w="80318" h="53786" extrusionOk="0">
                  <a:moveTo>
                    <a:pt x="80318" y="53786"/>
                  </a:moveTo>
                  <a:lnTo>
                    <a:pt x="37867" y="53786"/>
                  </a:lnTo>
                  <a:lnTo>
                    <a:pt x="114" y="2031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6" name="Google Shape;1146;p18"/>
            <p:cNvSpPr/>
            <p:nvPr/>
          </p:nvSpPr>
          <p:spPr>
            <a:xfrm>
              <a:off x="4790125" y="-59200"/>
              <a:ext cx="994000" cy="1081800"/>
            </a:xfrm>
            <a:custGeom>
              <a:avLst/>
              <a:gdLst/>
              <a:ahLst/>
              <a:cxnLst/>
              <a:rect l="l" t="t" r="r" b="b"/>
              <a:pathLst>
                <a:path w="39760" h="43272" extrusionOk="0">
                  <a:moveTo>
                    <a:pt x="0" y="43272"/>
                  </a:moveTo>
                  <a:lnTo>
                    <a:pt x="15158" y="24120"/>
                  </a:lnTo>
                  <a:lnTo>
                    <a:pt x="39760" y="24120"/>
                  </a:lnTo>
                  <a:lnTo>
                    <a:pt x="3976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47" name="Google Shape;1147;p18"/>
            <p:cNvGrpSpPr/>
            <p:nvPr/>
          </p:nvGrpSpPr>
          <p:grpSpPr>
            <a:xfrm>
              <a:off x="4419109" y="1128513"/>
              <a:ext cx="293388" cy="293415"/>
              <a:chOff x="8380157" y="546043"/>
              <a:chExt cx="273300" cy="273300"/>
            </a:xfrm>
          </p:grpSpPr>
          <p:sp>
            <p:nvSpPr>
              <p:cNvPr id="1148" name="Google Shape;1148;p18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8"/>
              <p:cNvSpPr/>
              <p:nvPr/>
            </p:nvSpPr>
            <p:spPr>
              <a:xfrm>
                <a:off x="8418846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0" name="Google Shape;1150;p18"/>
          <p:cNvSpPr/>
          <p:nvPr/>
        </p:nvSpPr>
        <p:spPr>
          <a:xfrm>
            <a:off x="6716675" y="4531987"/>
            <a:ext cx="2896422" cy="440946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8"/>
          <p:cNvSpPr txBox="1">
            <a:spLocks noGrp="1"/>
          </p:cNvSpPr>
          <p:nvPr>
            <p:ph type="title"/>
          </p:nvPr>
        </p:nvSpPr>
        <p:spPr>
          <a:xfrm>
            <a:off x="2646000" y="2712913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2" name="Google Shape;1152;p18"/>
          <p:cNvSpPr txBox="1">
            <a:spLocks noGrp="1"/>
          </p:cNvSpPr>
          <p:nvPr>
            <p:ph type="title" idx="2" hasCustomPrompt="1"/>
          </p:nvPr>
        </p:nvSpPr>
        <p:spPr>
          <a:xfrm>
            <a:off x="4028350" y="1510138"/>
            <a:ext cx="10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3" name="Google Shape;1153;p18"/>
          <p:cNvSpPr txBox="1">
            <a:spLocks noGrp="1"/>
          </p:cNvSpPr>
          <p:nvPr>
            <p:ph type="subTitle" idx="1"/>
          </p:nvPr>
        </p:nvSpPr>
        <p:spPr>
          <a:xfrm>
            <a:off x="2646000" y="3465638"/>
            <a:ext cx="38520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32"/>
          <p:cNvGrpSpPr/>
          <p:nvPr/>
        </p:nvGrpSpPr>
        <p:grpSpPr>
          <a:xfrm>
            <a:off x="6905573" y="1953652"/>
            <a:ext cx="1903602" cy="2915900"/>
            <a:chOff x="6405098" y="1953652"/>
            <a:chExt cx="1903602" cy="2915900"/>
          </a:xfrm>
        </p:grpSpPr>
        <p:grpSp>
          <p:nvGrpSpPr>
            <p:cNvPr id="1297" name="Google Shape;1297;p32"/>
            <p:cNvGrpSpPr/>
            <p:nvPr/>
          </p:nvGrpSpPr>
          <p:grpSpPr>
            <a:xfrm>
              <a:off x="6405098" y="4531752"/>
              <a:ext cx="337800" cy="337800"/>
              <a:chOff x="2414073" y="4164177"/>
              <a:chExt cx="337800" cy="337800"/>
            </a:xfrm>
          </p:grpSpPr>
          <p:sp>
            <p:nvSpPr>
              <p:cNvPr id="1298" name="Google Shape;1298;p3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" name="Google Shape;1300;p32"/>
            <p:cNvGrpSpPr/>
            <p:nvPr/>
          </p:nvGrpSpPr>
          <p:grpSpPr>
            <a:xfrm>
              <a:off x="6977923" y="1953652"/>
              <a:ext cx="337800" cy="337800"/>
              <a:chOff x="2414073" y="4164177"/>
              <a:chExt cx="337800" cy="337800"/>
            </a:xfrm>
          </p:grpSpPr>
          <p:sp>
            <p:nvSpPr>
              <p:cNvPr id="1301" name="Google Shape;1301;p3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32"/>
            <p:cNvSpPr/>
            <p:nvPr/>
          </p:nvSpPr>
          <p:spPr>
            <a:xfrm>
              <a:off x="6698700" y="2170025"/>
              <a:ext cx="1610000" cy="2524325"/>
            </a:xfrm>
            <a:custGeom>
              <a:avLst/>
              <a:gdLst/>
              <a:ahLst/>
              <a:cxnLst/>
              <a:rect l="l" t="t" r="r" b="b"/>
              <a:pathLst>
                <a:path w="64400" h="100973" extrusionOk="0">
                  <a:moveTo>
                    <a:pt x="22534" y="0"/>
                  </a:moveTo>
                  <a:lnTo>
                    <a:pt x="64400" y="30061"/>
                  </a:lnTo>
                  <a:lnTo>
                    <a:pt x="64400" y="100973"/>
                  </a:lnTo>
                  <a:lnTo>
                    <a:pt x="0" y="10097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04" name="Google Shape;1304;p32"/>
            <p:cNvGrpSpPr/>
            <p:nvPr/>
          </p:nvGrpSpPr>
          <p:grpSpPr>
            <a:xfrm>
              <a:off x="8005494" y="3717896"/>
              <a:ext cx="116304" cy="976451"/>
              <a:chOff x="1678794" y="3915021"/>
              <a:chExt cx="116304" cy="976451"/>
            </a:xfrm>
          </p:grpSpPr>
          <p:sp>
            <p:nvSpPr>
              <p:cNvPr id="1305" name="Google Shape;1305;p32"/>
              <p:cNvSpPr/>
              <p:nvPr/>
            </p:nvSpPr>
            <p:spPr>
              <a:xfrm>
                <a:off x="1723579" y="4465978"/>
                <a:ext cx="17807" cy="42549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10251" extrusionOk="0">
                    <a:moveTo>
                      <a:pt x="429" y="10251"/>
                    </a:moveTo>
                    <a:lnTo>
                      <a:pt x="1" y="10251"/>
                    </a:lnTo>
                    <a:lnTo>
                      <a:pt x="1" y="1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1678794" y="3915021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1678794" y="4071998"/>
                <a:ext cx="116304" cy="116346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3" extrusionOk="0">
                    <a:moveTo>
                      <a:pt x="2801" y="1"/>
                    </a:moveTo>
                    <a:lnTo>
                      <a:pt x="0" y="1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1678794" y="4228644"/>
                <a:ext cx="116304" cy="116304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2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1678794" y="4385289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0" name="Google Shape;1310;p32"/>
          <p:cNvGrpSpPr/>
          <p:nvPr/>
        </p:nvGrpSpPr>
        <p:grpSpPr>
          <a:xfrm>
            <a:off x="533150" y="1463677"/>
            <a:ext cx="2045059" cy="3808523"/>
            <a:chOff x="533150" y="1463677"/>
            <a:chExt cx="2045059" cy="3808523"/>
          </a:xfrm>
        </p:grpSpPr>
        <p:grpSp>
          <p:nvGrpSpPr>
            <p:cNvPr id="1311" name="Google Shape;1311;p32"/>
            <p:cNvGrpSpPr/>
            <p:nvPr/>
          </p:nvGrpSpPr>
          <p:grpSpPr>
            <a:xfrm>
              <a:off x="533150" y="1463677"/>
              <a:ext cx="2045059" cy="3808523"/>
              <a:chOff x="533150" y="1463677"/>
              <a:chExt cx="2045059" cy="3808523"/>
            </a:xfrm>
          </p:grpSpPr>
          <p:grpSp>
            <p:nvGrpSpPr>
              <p:cNvPr id="1312" name="Google Shape;1312;p32"/>
              <p:cNvGrpSpPr/>
              <p:nvPr/>
            </p:nvGrpSpPr>
            <p:grpSpPr>
              <a:xfrm>
                <a:off x="798272" y="4042030"/>
                <a:ext cx="411796" cy="870194"/>
                <a:chOff x="798272" y="4042030"/>
                <a:chExt cx="411796" cy="870194"/>
              </a:xfrm>
            </p:grpSpPr>
            <p:sp>
              <p:nvSpPr>
                <p:cNvPr id="1313" name="Google Shape;1313;p32"/>
                <p:cNvSpPr/>
                <p:nvPr/>
              </p:nvSpPr>
              <p:spPr>
                <a:xfrm>
                  <a:off x="798272" y="4042030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2"/>
                <p:cNvSpPr/>
                <p:nvPr/>
              </p:nvSpPr>
              <p:spPr>
                <a:xfrm>
                  <a:off x="798272" y="4159037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32"/>
                <p:cNvSpPr/>
                <p:nvPr/>
              </p:nvSpPr>
              <p:spPr>
                <a:xfrm>
                  <a:off x="798272" y="4276044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32"/>
                <p:cNvSpPr/>
                <p:nvPr/>
              </p:nvSpPr>
              <p:spPr>
                <a:xfrm>
                  <a:off x="798272" y="4393425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32"/>
                <p:cNvSpPr/>
                <p:nvPr/>
              </p:nvSpPr>
              <p:spPr>
                <a:xfrm>
                  <a:off x="798272" y="4510431"/>
                  <a:ext cx="400298" cy="401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4" h="9680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8421" y="9680"/>
                      </a:lnTo>
                      <a:lnTo>
                        <a:pt x="9644" y="96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32"/>
                <p:cNvSpPr/>
                <p:nvPr/>
              </p:nvSpPr>
              <p:spPr>
                <a:xfrm>
                  <a:off x="798272" y="4627438"/>
                  <a:ext cx="284036" cy="28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3" h="6861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5620" y="6861"/>
                      </a:lnTo>
                      <a:lnTo>
                        <a:pt x="6842" y="68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32"/>
                <p:cNvSpPr/>
                <p:nvPr/>
              </p:nvSpPr>
              <p:spPr>
                <a:xfrm>
                  <a:off x="798272" y="4744445"/>
                  <a:ext cx="167400" cy="16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042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2810" y="4042"/>
                      </a:lnTo>
                      <a:lnTo>
                        <a:pt x="4032" y="40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0" name="Google Shape;1320;p32"/>
              <p:cNvSpPr/>
              <p:nvPr/>
            </p:nvSpPr>
            <p:spPr>
              <a:xfrm>
                <a:off x="760833" y="1801468"/>
                <a:ext cx="608458" cy="3032330"/>
              </a:xfrm>
              <a:custGeom>
                <a:avLst/>
                <a:gdLst/>
                <a:ahLst/>
                <a:cxnLst/>
                <a:rect l="l" t="t" r="r" b="b"/>
                <a:pathLst>
                  <a:path w="14659" h="73055" extrusionOk="0">
                    <a:moveTo>
                      <a:pt x="1" y="0"/>
                    </a:moveTo>
                    <a:lnTo>
                      <a:pt x="1" y="48870"/>
                    </a:lnTo>
                    <a:lnTo>
                      <a:pt x="14239" y="63107"/>
                    </a:lnTo>
                    <a:lnTo>
                      <a:pt x="14239" y="73054"/>
                    </a:lnTo>
                    <a:lnTo>
                      <a:pt x="14658" y="73054"/>
                    </a:lnTo>
                    <a:lnTo>
                      <a:pt x="14658" y="62929"/>
                    </a:lnTo>
                    <a:lnTo>
                      <a:pt x="420" y="48691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2"/>
              <p:cNvSpPr/>
              <p:nvPr/>
            </p:nvSpPr>
            <p:spPr>
              <a:xfrm>
                <a:off x="713100" y="1691475"/>
                <a:ext cx="113315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2722" extrusionOk="0">
                    <a:moveTo>
                      <a:pt x="1365" y="420"/>
                    </a:moveTo>
                    <a:cubicBezTo>
                      <a:pt x="1883" y="420"/>
                      <a:pt x="2302" y="839"/>
                      <a:pt x="2302" y="1357"/>
                    </a:cubicBezTo>
                    <a:cubicBezTo>
                      <a:pt x="2302" y="1874"/>
                      <a:pt x="1883" y="2302"/>
                      <a:pt x="1365" y="2302"/>
                    </a:cubicBezTo>
                    <a:cubicBezTo>
                      <a:pt x="848" y="2302"/>
                      <a:pt x="428" y="1874"/>
                      <a:pt x="428" y="1357"/>
                    </a:cubicBezTo>
                    <a:cubicBezTo>
                      <a:pt x="428" y="839"/>
                      <a:pt x="848" y="420"/>
                      <a:pt x="1365" y="420"/>
                    </a:cubicBezTo>
                    <a:close/>
                    <a:moveTo>
                      <a:pt x="1365" y="1"/>
                    </a:moveTo>
                    <a:cubicBezTo>
                      <a:pt x="616" y="1"/>
                      <a:pt x="0" y="607"/>
                      <a:pt x="0" y="1357"/>
                    </a:cubicBezTo>
                    <a:cubicBezTo>
                      <a:pt x="0" y="2106"/>
                      <a:pt x="616" y="2722"/>
                      <a:pt x="1365" y="2722"/>
                    </a:cubicBezTo>
                    <a:cubicBezTo>
                      <a:pt x="2114" y="2722"/>
                      <a:pt x="2730" y="2106"/>
                      <a:pt x="2730" y="1357"/>
                    </a:cubicBezTo>
                    <a:cubicBezTo>
                      <a:pt x="2730" y="607"/>
                      <a:pt x="2114" y="1"/>
                      <a:pt x="1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2"/>
              <p:cNvSpPr/>
              <p:nvPr/>
            </p:nvSpPr>
            <p:spPr>
              <a:xfrm>
                <a:off x="1302951" y="4818493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2"/>
              <p:cNvSpPr/>
              <p:nvPr/>
            </p:nvSpPr>
            <p:spPr>
              <a:xfrm rot="-5400000">
                <a:off x="-37000" y="4506150"/>
                <a:ext cx="1336200" cy="195900"/>
              </a:xfrm>
              <a:prstGeom prst="parallelogram">
                <a:avLst>
                  <a:gd name="adj" fmla="val 25000"/>
                </a:avLst>
              </a:prstGeom>
              <a:gradFill>
                <a:gsLst>
                  <a:gs pos="0">
                    <a:schemeClr val="accent3"/>
                  </a:gs>
                  <a:gs pos="43000">
                    <a:srgbClr val="DCDCDC">
                      <a:alpha val="4156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4" name="Google Shape;1324;p32"/>
              <p:cNvGrpSpPr/>
              <p:nvPr/>
            </p:nvGrpSpPr>
            <p:grpSpPr>
              <a:xfrm>
                <a:off x="600861" y="1463677"/>
                <a:ext cx="337800" cy="337800"/>
                <a:chOff x="2414073" y="4164177"/>
                <a:chExt cx="337800" cy="337800"/>
              </a:xfrm>
            </p:grpSpPr>
            <p:sp>
              <p:nvSpPr>
                <p:cNvPr id="1325" name="Google Shape;1325;p32"/>
                <p:cNvSpPr/>
                <p:nvPr/>
              </p:nvSpPr>
              <p:spPr>
                <a:xfrm>
                  <a:off x="2414073" y="4164177"/>
                  <a:ext cx="337800" cy="337800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50000">
                      <a:schemeClr val="lt1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9525" algn="bl" rotWithShape="0">
                    <a:srgbClr val="000000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32"/>
                <p:cNvSpPr/>
                <p:nvPr/>
              </p:nvSpPr>
              <p:spPr>
                <a:xfrm>
                  <a:off x="2461907" y="4212010"/>
                  <a:ext cx="242100" cy="242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7" name="Google Shape;1327;p32"/>
              <p:cNvSpPr/>
              <p:nvPr/>
            </p:nvSpPr>
            <p:spPr>
              <a:xfrm>
                <a:off x="1401073" y="4410069"/>
                <a:ext cx="1099451" cy="491781"/>
              </a:xfrm>
              <a:custGeom>
                <a:avLst/>
                <a:gdLst/>
                <a:ahLst/>
                <a:cxnLst/>
                <a:rect l="l" t="t" r="r" b="b"/>
                <a:pathLst>
                  <a:path w="26488" h="11848" extrusionOk="0">
                    <a:moveTo>
                      <a:pt x="26184" y="1"/>
                    </a:moveTo>
                    <a:lnTo>
                      <a:pt x="14765" y="11420"/>
                    </a:lnTo>
                    <a:lnTo>
                      <a:pt x="0" y="11420"/>
                    </a:lnTo>
                    <a:lnTo>
                      <a:pt x="0" y="11848"/>
                    </a:lnTo>
                    <a:lnTo>
                      <a:pt x="14943" y="11848"/>
                    </a:lnTo>
                    <a:lnTo>
                      <a:pt x="26487" y="295"/>
                    </a:lnTo>
                    <a:lnTo>
                      <a:pt x="26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2"/>
              <p:cNvSpPr/>
              <p:nvPr/>
            </p:nvSpPr>
            <p:spPr>
              <a:xfrm>
                <a:off x="2465226" y="4330268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9" name="Google Shape;1329;p32"/>
            <p:cNvSpPr/>
            <p:nvPr/>
          </p:nvSpPr>
          <p:spPr>
            <a:xfrm flipH="1">
              <a:off x="713090" y="34078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32"/>
          <p:cNvGrpSpPr/>
          <p:nvPr/>
        </p:nvGrpSpPr>
        <p:grpSpPr>
          <a:xfrm>
            <a:off x="7024329" y="296750"/>
            <a:ext cx="2754220" cy="642262"/>
            <a:chOff x="7024329" y="296750"/>
            <a:chExt cx="2754220" cy="642262"/>
          </a:xfrm>
        </p:grpSpPr>
        <p:grpSp>
          <p:nvGrpSpPr>
            <p:cNvPr id="1331" name="Google Shape;1331;p32"/>
            <p:cNvGrpSpPr/>
            <p:nvPr/>
          </p:nvGrpSpPr>
          <p:grpSpPr>
            <a:xfrm flipH="1">
              <a:off x="7024329" y="624961"/>
              <a:ext cx="2754220" cy="314050"/>
              <a:chOff x="455999" y="1012736"/>
              <a:chExt cx="1928185" cy="219862"/>
            </a:xfrm>
          </p:grpSpPr>
          <p:sp>
            <p:nvSpPr>
              <p:cNvPr id="1332" name="Google Shape;1332;p32"/>
              <p:cNvSpPr/>
              <p:nvPr/>
            </p:nvSpPr>
            <p:spPr>
              <a:xfrm>
                <a:off x="45599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2"/>
              <p:cNvSpPr/>
              <p:nvPr/>
            </p:nvSpPr>
            <p:spPr>
              <a:xfrm>
                <a:off x="56284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9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2"/>
              <p:cNvSpPr/>
              <p:nvPr/>
            </p:nvSpPr>
            <p:spPr>
              <a:xfrm>
                <a:off x="6696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2"/>
              <p:cNvSpPr/>
              <p:nvPr/>
            </p:nvSpPr>
            <p:spPr>
              <a:xfrm>
                <a:off x="77647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2"/>
              <p:cNvSpPr/>
              <p:nvPr/>
            </p:nvSpPr>
            <p:spPr>
              <a:xfrm>
                <a:off x="88331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2"/>
              <p:cNvSpPr/>
              <p:nvPr/>
            </p:nvSpPr>
            <p:spPr>
              <a:xfrm>
                <a:off x="98983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2"/>
              <p:cNvSpPr/>
              <p:nvPr/>
            </p:nvSpPr>
            <p:spPr>
              <a:xfrm>
                <a:off x="109664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2"/>
              <p:cNvSpPr/>
              <p:nvPr/>
            </p:nvSpPr>
            <p:spPr>
              <a:xfrm>
                <a:off x="120349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2"/>
              <p:cNvSpPr/>
              <p:nvPr/>
            </p:nvSpPr>
            <p:spPr>
              <a:xfrm>
                <a:off x="131030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2"/>
              <p:cNvSpPr/>
              <p:nvPr/>
            </p:nvSpPr>
            <p:spPr>
              <a:xfrm>
                <a:off x="1417122" y="1012736"/>
                <a:ext cx="21989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6665" extrusionOk="0">
                    <a:moveTo>
                      <a:pt x="6487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1523969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163048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173733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2"/>
              <p:cNvSpPr/>
              <p:nvPr/>
            </p:nvSpPr>
            <p:spPr>
              <a:xfrm>
                <a:off x="184414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19509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2057806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216432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9" name="Google Shape;1349;p32"/>
            <p:cNvSpPr/>
            <p:nvPr/>
          </p:nvSpPr>
          <p:spPr>
            <a:xfrm flipH="1">
              <a:off x="8005500" y="296750"/>
              <a:ext cx="1336200" cy="1959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chemeClr val="accent3"/>
                </a:gs>
                <a:gs pos="43000">
                  <a:srgbClr val="DCDCDC">
                    <a:alpha val="4156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32"/>
          <p:cNvGrpSpPr/>
          <p:nvPr/>
        </p:nvGrpSpPr>
        <p:grpSpPr>
          <a:xfrm>
            <a:off x="3607471" y="4685833"/>
            <a:ext cx="1286237" cy="104943"/>
            <a:chOff x="1131682" y="748176"/>
            <a:chExt cx="769005" cy="62742"/>
          </a:xfrm>
        </p:grpSpPr>
        <p:sp>
          <p:nvSpPr>
            <p:cNvPr id="1351" name="Google Shape;1351;p32"/>
            <p:cNvSpPr/>
            <p:nvPr/>
          </p:nvSpPr>
          <p:spPr>
            <a:xfrm>
              <a:off x="1320601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1257628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1194655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1131682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1381529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144245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33"/>
          <p:cNvGrpSpPr/>
          <p:nvPr/>
        </p:nvGrpSpPr>
        <p:grpSpPr>
          <a:xfrm rot="10800000">
            <a:off x="6858620" y="-2"/>
            <a:ext cx="1431865" cy="1747652"/>
            <a:chOff x="5049645" y="-351377"/>
            <a:chExt cx="1431865" cy="1747652"/>
          </a:xfrm>
        </p:grpSpPr>
        <p:cxnSp>
          <p:nvCxnSpPr>
            <p:cNvPr id="1365" name="Google Shape;1365;p33"/>
            <p:cNvCxnSpPr/>
            <p:nvPr/>
          </p:nvCxnSpPr>
          <p:spPr>
            <a:xfrm rot="10800000">
              <a:off x="5765575" y="858375"/>
              <a:ext cx="0" cy="5379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6" name="Google Shape;1366;p33"/>
            <p:cNvSpPr/>
            <p:nvPr/>
          </p:nvSpPr>
          <p:spPr>
            <a:xfrm rot="-5400000">
              <a:off x="5410539" y="-712271"/>
              <a:ext cx="710076" cy="1431865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4"/>
                  </a:lnTo>
                  <a:lnTo>
                    <a:pt x="1187" y="1544"/>
                  </a:lnTo>
                  <a:cubicBezTo>
                    <a:pt x="10117" y="1723"/>
                    <a:pt x="17334" y="9038"/>
                    <a:pt x="17334" y="18012"/>
                  </a:cubicBezTo>
                  <a:cubicBezTo>
                    <a:pt x="17334" y="26987"/>
                    <a:pt x="10117" y="34302"/>
                    <a:pt x="1187" y="34472"/>
                  </a:cubicBezTo>
                  <a:lnTo>
                    <a:pt x="1187" y="33446"/>
                  </a:lnTo>
                  <a:lnTo>
                    <a:pt x="0" y="34632"/>
                  </a:lnTo>
                  <a:lnTo>
                    <a:pt x="1187" y="35819"/>
                  </a:lnTo>
                  <a:lnTo>
                    <a:pt x="1187" y="34900"/>
                  </a:lnTo>
                  <a:cubicBezTo>
                    <a:pt x="10349" y="34721"/>
                    <a:pt x="17762" y="27219"/>
                    <a:pt x="17762" y="18012"/>
                  </a:cubicBezTo>
                  <a:cubicBezTo>
                    <a:pt x="17762" y="8806"/>
                    <a:pt x="10349" y="1294"/>
                    <a:pt x="1187" y="112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 rot="-5400000">
              <a:off x="5252230" y="-193538"/>
              <a:ext cx="1035017" cy="1034977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0" y="12944"/>
                  </a:moveTo>
                  <a:cubicBezTo>
                    <a:pt x="0" y="20081"/>
                    <a:pt x="5808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89" y="20081"/>
                    <a:pt x="25889" y="12944"/>
                  </a:cubicBezTo>
                  <a:lnTo>
                    <a:pt x="25889" y="12944"/>
                  </a:lnTo>
                  <a:cubicBezTo>
                    <a:pt x="25889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8" y="0"/>
                    <a:pt x="0" y="5808"/>
                    <a:pt x="0" y="12944"/>
                  </a:cubicBezTo>
                  <a:moveTo>
                    <a:pt x="8672" y="12837"/>
                  </a:moveTo>
                  <a:cubicBezTo>
                    <a:pt x="8672" y="10518"/>
                    <a:pt x="10554" y="8636"/>
                    <a:pt x="12882" y="8636"/>
                  </a:cubicBezTo>
                  <a:lnTo>
                    <a:pt x="12882" y="8636"/>
                  </a:lnTo>
                  <a:cubicBezTo>
                    <a:pt x="15202" y="8636"/>
                    <a:pt x="17084" y="10518"/>
                    <a:pt x="17084" y="12837"/>
                  </a:cubicBezTo>
                  <a:lnTo>
                    <a:pt x="17084" y="12837"/>
                  </a:lnTo>
                  <a:cubicBezTo>
                    <a:pt x="17084" y="15166"/>
                    <a:pt x="15202" y="17048"/>
                    <a:pt x="12882" y="17048"/>
                  </a:cubicBezTo>
                  <a:lnTo>
                    <a:pt x="12882" y="17048"/>
                  </a:lnTo>
                  <a:cubicBezTo>
                    <a:pt x="10554" y="17048"/>
                    <a:pt x="8672" y="15166"/>
                    <a:pt x="8672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8" name="Google Shape;1368;p33"/>
            <p:cNvGrpSpPr/>
            <p:nvPr/>
          </p:nvGrpSpPr>
          <p:grpSpPr>
            <a:xfrm rot="-5400000">
              <a:off x="5333407" y="-110136"/>
              <a:ext cx="864515" cy="864195"/>
              <a:chOff x="5188979" y="2033303"/>
              <a:chExt cx="713355" cy="713091"/>
            </a:xfrm>
          </p:grpSpPr>
          <p:sp>
            <p:nvSpPr>
              <p:cNvPr id="1369" name="Google Shape;1369;p33"/>
              <p:cNvSpPr/>
              <p:nvPr/>
            </p:nvSpPr>
            <p:spPr>
              <a:xfrm>
                <a:off x="5295199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8" y="428"/>
                    </a:moveTo>
                    <a:cubicBezTo>
                      <a:pt x="11473" y="428"/>
                      <a:pt x="14667" y="3622"/>
                      <a:pt x="14667" y="7547"/>
                    </a:cubicBezTo>
                    <a:cubicBezTo>
                      <a:pt x="14667" y="11481"/>
                      <a:pt x="11473" y="14675"/>
                      <a:pt x="7548" y="14675"/>
                    </a:cubicBezTo>
                    <a:cubicBezTo>
                      <a:pt x="3614" y="14675"/>
                      <a:pt x="420" y="11481"/>
                      <a:pt x="420" y="7547"/>
                    </a:cubicBezTo>
                    <a:cubicBezTo>
                      <a:pt x="420" y="3622"/>
                      <a:pt x="3614" y="428"/>
                      <a:pt x="7548" y="428"/>
                    </a:cubicBezTo>
                    <a:close/>
                    <a:moveTo>
                      <a:pt x="7548" y="0"/>
                    </a:moveTo>
                    <a:cubicBezTo>
                      <a:pt x="3382" y="0"/>
                      <a:pt x="1" y="3390"/>
                      <a:pt x="1" y="7547"/>
                    </a:cubicBezTo>
                    <a:cubicBezTo>
                      <a:pt x="1" y="11713"/>
                      <a:pt x="3382" y="15094"/>
                      <a:pt x="7548" y="15094"/>
                    </a:cubicBezTo>
                    <a:cubicBezTo>
                      <a:pt x="11705" y="15094"/>
                      <a:pt x="15095" y="11713"/>
                      <a:pt x="15095" y="7547"/>
                    </a:cubicBezTo>
                    <a:cubicBezTo>
                      <a:pt x="15095" y="3390"/>
                      <a:pt x="11705" y="0"/>
                      <a:pt x="7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5190431" y="2352622"/>
                <a:ext cx="5152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58" extrusionOk="0">
                    <a:moveTo>
                      <a:pt x="1562" y="161"/>
                    </a:moveTo>
                    <a:cubicBezTo>
                      <a:pt x="1553" y="223"/>
                      <a:pt x="1553" y="286"/>
                      <a:pt x="1553" y="357"/>
                    </a:cubicBezTo>
                    <a:lnTo>
                      <a:pt x="1" y="223"/>
                    </a:lnTo>
                    <a:cubicBezTo>
                      <a:pt x="10" y="152"/>
                      <a:pt x="10" y="72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195445" y="2315841"/>
                <a:ext cx="51526" cy="16791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09" extrusionOk="0">
                    <a:moveTo>
                      <a:pt x="1561" y="321"/>
                    </a:moveTo>
                    <a:cubicBezTo>
                      <a:pt x="1544" y="384"/>
                      <a:pt x="1535" y="446"/>
                      <a:pt x="1526" y="509"/>
                    </a:cubicBezTo>
                    <a:lnTo>
                      <a:pt x="0" y="223"/>
                    </a:lnTo>
                    <a:cubicBezTo>
                      <a:pt x="18" y="143"/>
                      <a:pt x="18" y="72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5204252" y="2279621"/>
                <a:ext cx="50966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62" extrusionOk="0">
                    <a:moveTo>
                      <a:pt x="1544" y="483"/>
                    </a:moveTo>
                    <a:cubicBezTo>
                      <a:pt x="1526" y="545"/>
                      <a:pt x="1500" y="599"/>
                      <a:pt x="1491" y="661"/>
                    </a:cubicBezTo>
                    <a:lnTo>
                      <a:pt x="1" y="215"/>
                    </a:lnTo>
                    <a:cubicBezTo>
                      <a:pt x="19" y="144"/>
                      <a:pt x="46" y="72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5216920" y="2244918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1508" y="634"/>
                    </a:moveTo>
                    <a:cubicBezTo>
                      <a:pt x="1481" y="687"/>
                      <a:pt x="1455" y="750"/>
                      <a:pt x="1428" y="803"/>
                    </a:cubicBezTo>
                    <a:lnTo>
                      <a:pt x="1" y="205"/>
                    </a:lnTo>
                    <a:cubicBezTo>
                      <a:pt x="27" y="134"/>
                      <a:pt x="63" y="63"/>
                      <a:pt x="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233116" y="2211667"/>
                <a:ext cx="48294" cy="3120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6" extrusionOk="0">
                    <a:moveTo>
                      <a:pt x="1463" y="776"/>
                    </a:moveTo>
                    <a:lnTo>
                      <a:pt x="1365" y="946"/>
                    </a:lnTo>
                    <a:lnTo>
                      <a:pt x="0" y="19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5253107" y="2180460"/>
                <a:ext cx="45655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071" extrusionOk="0">
                    <a:moveTo>
                      <a:pt x="1384" y="910"/>
                    </a:moveTo>
                    <a:lnTo>
                      <a:pt x="1268" y="1071"/>
                    </a:lnTo>
                    <a:lnTo>
                      <a:pt x="1" y="17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5275769" y="2151629"/>
                <a:ext cx="43313" cy="38859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78" extrusionOk="0">
                    <a:moveTo>
                      <a:pt x="1312" y="1035"/>
                    </a:moveTo>
                    <a:lnTo>
                      <a:pt x="1178" y="1178"/>
                    </a:lnTo>
                    <a:lnTo>
                      <a:pt x="1" y="16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5301664" y="2125140"/>
                <a:ext cx="39783" cy="42389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5" extrusionOk="0">
                    <a:moveTo>
                      <a:pt x="1205" y="1151"/>
                    </a:moveTo>
                    <a:lnTo>
                      <a:pt x="1062" y="1285"/>
                    </a:lnTo>
                    <a:lnTo>
                      <a:pt x="1" y="152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5330232" y="2101587"/>
                <a:ext cx="36220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5" extrusionOk="0">
                    <a:moveTo>
                      <a:pt x="1097" y="1259"/>
                    </a:moveTo>
                    <a:lnTo>
                      <a:pt x="937" y="1374"/>
                    </a:lnTo>
                    <a:lnTo>
                      <a:pt x="0" y="13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5361108" y="2081300"/>
                <a:ext cx="3213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46" extrusionOk="0">
                    <a:moveTo>
                      <a:pt x="973" y="1338"/>
                    </a:moveTo>
                    <a:lnTo>
                      <a:pt x="804" y="1445"/>
                    </a:lnTo>
                    <a:lnTo>
                      <a:pt x="1" y="11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5393799" y="2064213"/>
                <a:ext cx="27677" cy="49481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500" extrusionOk="0">
                    <a:moveTo>
                      <a:pt x="839" y="1419"/>
                    </a:moveTo>
                    <a:lnTo>
                      <a:pt x="669" y="1499"/>
                    </a:lnTo>
                    <a:lnTo>
                      <a:pt x="0" y="9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5428501" y="2050688"/>
                <a:ext cx="22695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544" extrusionOk="0">
                    <a:moveTo>
                      <a:pt x="688" y="1481"/>
                    </a:moveTo>
                    <a:lnTo>
                      <a:pt x="509" y="1544"/>
                    </a:lnTo>
                    <a:lnTo>
                      <a:pt x="1" y="8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5464425" y="2040956"/>
                <a:ext cx="17681" cy="518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72" extrusionOk="0">
                    <a:moveTo>
                      <a:pt x="535" y="1518"/>
                    </a:moveTo>
                    <a:lnTo>
                      <a:pt x="348" y="1571"/>
                    </a:lnTo>
                    <a:lnTo>
                      <a:pt x="0" y="63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5500909" y="2035085"/>
                <a:ext cx="12667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80" extrusionOk="0">
                    <a:moveTo>
                      <a:pt x="384" y="1544"/>
                    </a:moveTo>
                    <a:lnTo>
                      <a:pt x="197" y="1580"/>
                    </a:lnTo>
                    <a:lnTo>
                      <a:pt x="0" y="36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5538284" y="2033303"/>
                <a:ext cx="7389" cy="515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3" extrusionOk="0">
                    <a:moveTo>
                      <a:pt x="223" y="1553"/>
                    </a:moveTo>
                    <a:lnTo>
                      <a:pt x="27" y="1562"/>
                    </a:lnTo>
                    <a:lnTo>
                      <a:pt x="0" y="10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5571238" y="2034788"/>
                <a:ext cx="11513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53" extrusionOk="0">
                    <a:moveTo>
                      <a:pt x="197" y="1553"/>
                    </a:moveTo>
                    <a:cubicBezTo>
                      <a:pt x="125" y="1553"/>
                      <a:pt x="63" y="1553"/>
                      <a:pt x="0" y="1544"/>
                    </a:cubicBezTo>
                    <a:lnTo>
                      <a:pt x="125" y="1"/>
                    </a:lnTo>
                    <a:cubicBezTo>
                      <a:pt x="206" y="1"/>
                      <a:pt x="277" y="10"/>
                      <a:pt x="348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5602741" y="2039802"/>
                <a:ext cx="17088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53" extrusionOk="0">
                    <a:moveTo>
                      <a:pt x="196" y="1553"/>
                    </a:moveTo>
                    <a:cubicBezTo>
                      <a:pt x="134" y="1535"/>
                      <a:pt x="71" y="1535"/>
                      <a:pt x="0" y="1526"/>
                    </a:cubicBezTo>
                    <a:lnTo>
                      <a:pt x="294" y="0"/>
                    </a:lnTo>
                    <a:cubicBezTo>
                      <a:pt x="366" y="9"/>
                      <a:pt x="446" y="18"/>
                      <a:pt x="517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5633915" y="2048609"/>
                <a:ext cx="21805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545" extrusionOk="0">
                    <a:moveTo>
                      <a:pt x="188" y="1544"/>
                    </a:moveTo>
                    <a:cubicBezTo>
                      <a:pt x="126" y="1517"/>
                      <a:pt x="63" y="1500"/>
                      <a:pt x="1" y="1482"/>
                    </a:cubicBezTo>
                    <a:lnTo>
                      <a:pt x="447" y="1"/>
                    </a:lnTo>
                    <a:cubicBezTo>
                      <a:pt x="518" y="19"/>
                      <a:pt x="589" y="37"/>
                      <a:pt x="66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5663933" y="2060980"/>
                <a:ext cx="26819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8" extrusionOk="0">
                    <a:moveTo>
                      <a:pt x="179" y="1517"/>
                    </a:moveTo>
                    <a:cubicBezTo>
                      <a:pt x="117" y="1490"/>
                      <a:pt x="63" y="1455"/>
                      <a:pt x="1" y="1437"/>
                    </a:cubicBezTo>
                    <a:lnTo>
                      <a:pt x="607" y="1"/>
                    </a:lnTo>
                    <a:cubicBezTo>
                      <a:pt x="670" y="36"/>
                      <a:pt x="741" y="72"/>
                      <a:pt x="812" y="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5692764" y="2077474"/>
                <a:ext cx="30942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455" extrusionOk="0">
                    <a:moveTo>
                      <a:pt x="161" y="1454"/>
                    </a:moveTo>
                    <a:lnTo>
                      <a:pt x="1" y="1356"/>
                    </a:lnTo>
                    <a:lnTo>
                      <a:pt x="750" y="0"/>
                    </a:lnTo>
                    <a:lnTo>
                      <a:pt x="938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5719847" y="2097167"/>
                <a:ext cx="35066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93" extrusionOk="0">
                    <a:moveTo>
                      <a:pt x="152" y="1393"/>
                    </a:moveTo>
                    <a:lnTo>
                      <a:pt x="1" y="1277"/>
                    </a:lnTo>
                    <a:lnTo>
                      <a:pt x="884" y="1"/>
                    </a:lnTo>
                    <a:lnTo>
                      <a:pt x="1062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5744852" y="2120126"/>
                <a:ext cx="39189" cy="4301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304" extrusionOk="0">
                    <a:moveTo>
                      <a:pt x="144" y="1303"/>
                    </a:moveTo>
                    <a:lnTo>
                      <a:pt x="1" y="1169"/>
                    </a:lnTo>
                    <a:lnTo>
                      <a:pt x="1018" y="1"/>
                    </a:lnTo>
                    <a:lnTo>
                      <a:pt x="1187" y="1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5768108" y="2146022"/>
                <a:ext cx="42125" cy="39783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06" extrusionOk="0">
                    <a:moveTo>
                      <a:pt x="126" y="1205"/>
                    </a:moveTo>
                    <a:lnTo>
                      <a:pt x="1" y="1062"/>
                    </a:lnTo>
                    <a:lnTo>
                      <a:pt x="1125" y="1"/>
                    </a:lnTo>
                    <a:lnTo>
                      <a:pt x="1276" y="1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5788725" y="2174589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16" y="1088"/>
                    </a:moveTo>
                    <a:lnTo>
                      <a:pt x="0" y="937"/>
                    </a:lnTo>
                    <a:lnTo>
                      <a:pt x="1231" y="0"/>
                    </a:lnTo>
                    <a:lnTo>
                      <a:pt x="1365" y="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5806670" y="2205168"/>
                <a:ext cx="47403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974" extrusionOk="0">
                    <a:moveTo>
                      <a:pt x="98" y="973"/>
                    </a:moveTo>
                    <a:lnTo>
                      <a:pt x="0" y="813"/>
                    </a:lnTo>
                    <a:lnTo>
                      <a:pt x="1321" y="1"/>
                    </a:lnTo>
                    <a:lnTo>
                      <a:pt x="143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5821679" y="2238156"/>
                <a:ext cx="49481" cy="276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39" extrusionOk="0">
                    <a:moveTo>
                      <a:pt x="89" y="839"/>
                    </a:moveTo>
                    <a:lnTo>
                      <a:pt x="0" y="660"/>
                    </a:lnTo>
                    <a:lnTo>
                      <a:pt x="1401" y="0"/>
                    </a:lnTo>
                    <a:lnTo>
                      <a:pt x="1499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5833753" y="2272562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71" y="697"/>
                    </a:moveTo>
                    <a:lnTo>
                      <a:pt x="0" y="509"/>
                    </a:lnTo>
                    <a:lnTo>
                      <a:pt x="1463" y="1"/>
                    </a:lnTo>
                    <a:lnTo>
                      <a:pt x="1543" y="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5842561" y="2308485"/>
                <a:ext cx="51823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45" extrusionOk="0">
                    <a:moveTo>
                      <a:pt x="54" y="544"/>
                    </a:moveTo>
                    <a:lnTo>
                      <a:pt x="1" y="357"/>
                    </a:lnTo>
                    <a:lnTo>
                      <a:pt x="1517" y="0"/>
                    </a:lnTo>
                    <a:lnTo>
                      <a:pt x="1571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5848465" y="2345266"/>
                <a:ext cx="51823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4" extrusionOk="0">
                    <a:moveTo>
                      <a:pt x="27" y="384"/>
                    </a:moveTo>
                    <a:lnTo>
                      <a:pt x="0" y="188"/>
                    </a:lnTo>
                    <a:lnTo>
                      <a:pt x="1535" y="0"/>
                    </a:lnTo>
                    <a:lnTo>
                      <a:pt x="1570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5850807" y="2382344"/>
                <a:ext cx="51526" cy="7389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4" extrusionOk="0">
                    <a:moveTo>
                      <a:pt x="9" y="223"/>
                    </a:moveTo>
                    <a:lnTo>
                      <a:pt x="0" y="36"/>
                    </a:lnTo>
                    <a:lnTo>
                      <a:pt x="1544" y="0"/>
                    </a:lnTo>
                    <a:lnTo>
                      <a:pt x="1562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5849323" y="2415299"/>
                <a:ext cx="51263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58" extrusionOk="0">
                    <a:moveTo>
                      <a:pt x="1" y="197"/>
                    </a:moveTo>
                    <a:cubicBezTo>
                      <a:pt x="10" y="134"/>
                      <a:pt x="10" y="72"/>
                      <a:pt x="10" y="0"/>
                    </a:cubicBezTo>
                    <a:lnTo>
                      <a:pt x="1553" y="134"/>
                    </a:lnTo>
                    <a:cubicBezTo>
                      <a:pt x="1553" y="206"/>
                      <a:pt x="1553" y="286"/>
                      <a:pt x="1544" y="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5844342" y="2447065"/>
                <a:ext cx="51526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10" extrusionOk="0">
                    <a:moveTo>
                      <a:pt x="0" y="188"/>
                    </a:moveTo>
                    <a:cubicBezTo>
                      <a:pt x="18" y="126"/>
                      <a:pt x="27" y="63"/>
                      <a:pt x="36" y="1"/>
                    </a:cubicBezTo>
                    <a:lnTo>
                      <a:pt x="1561" y="286"/>
                    </a:lnTo>
                    <a:cubicBezTo>
                      <a:pt x="1544" y="367"/>
                      <a:pt x="1535" y="438"/>
                      <a:pt x="1517" y="5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5836095" y="2477975"/>
                <a:ext cx="50933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70" extrusionOk="0">
                    <a:moveTo>
                      <a:pt x="0" y="188"/>
                    </a:moveTo>
                    <a:cubicBezTo>
                      <a:pt x="18" y="126"/>
                      <a:pt x="45" y="72"/>
                      <a:pt x="54" y="1"/>
                    </a:cubicBezTo>
                    <a:lnTo>
                      <a:pt x="1544" y="456"/>
                    </a:lnTo>
                    <a:cubicBezTo>
                      <a:pt x="1526" y="527"/>
                      <a:pt x="1499" y="598"/>
                      <a:pt x="1472" y="6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5824615" y="2508290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0" y="170"/>
                    </a:moveTo>
                    <a:cubicBezTo>
                      <a:pt x="27" y="116"/>
                      <a:pt x="54" y="54"/>
                      <a:pt x="81" y="0"/>
                    </a:cubicBezTo>
                    <a:lnTo>
                      <a:pt x="1508" y="598"/>
                    </a:lnTo>
                    <a:cubicBezTo>
                      <a:pt x="1481" y="670"/>
                      <a:pt x="1446" y="732"/>
                      <a:pt x="1410" y="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5809903" y="2536824"/>
                <a:ext cx="48294" cy="3123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7" extrusionOk="0">
                    <a:moveTo>
                      <a:pt x="0" y="170"/>
                    </a:moveTo>
                    <a:lnTo>
                      <a:pt x="99" y="1"/>
                    </a:lnTo>
                    <a:lnTo>
                      <a:pt x="1463" y="750"/>
                    </a:lnTo>
                    <a:lnTo>
                      <a:pt x="1339" y="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5792551" y="2563907"/>
                <a:ext cx="45622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72" extrusionOk="0">
                    <a:moveTo>
                      <a:pt x="0" y="161"/>
                    </a:moveTo>
                    <a:lnTo>
                      <a:pt x="116" y="1"/>
                    </a:lnTo>
                    <a:lnTo>
                      <a:pt x="1383" y="893"/>
                    </a:lnTo>
                    <a:lnTo>
                      <a:pt x="1249" y="10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5772231" y="2589209"/>
                <a:ext cx="43016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79" extrusionOk="0">
                    <a:moveTo>
                      <a:pt x="1" y="143"/>
                    </a:moveTo>
                    <a:lnTo>
                      <a:pt x="134" y="1"/>
                    </a:lnTo>
                    <a:lnTo>
                      <a:pt x="1303" y="1018"/>
                    </a:lnTo>
                    <a:lnTo>
                      <a:pt x="1151" y="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5749569" y="2612168"/>
                <a:ext cx="40047" cy="4242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286" extrusionOk="0">
                    <a:moveTo>
                      <a:pt x="1" y="134"/>
                    </a:moveTo>
                    <a:lnTo>
                      <a:pt x="152" y="1"/>
                    </a:lnTo>
                    <a:lnTo>
                      <a:pt x="1214" y="1134"/>
                    </a:lnTo>
                    <a:lnTo>
                      <a:pt x="1044" y="1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5724861" y="2632785"/>
                <a:ext cx="3622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4" extrusionOk="0">
                    <a:moveTo>
                      <a:pt x="0" y="116"/>
                    </a:moveTo>
                    <a:lnTo>
                      <a:pt x="161" y="0"/>
                    </a:lnTo>
                    <a:lnTo>
                      <a:pt x="1098" y="1240"/>
                    </a:lnTo>
                    <a:lnTo>
                      <a:pt x="910" y="13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5698075" y="2650730"/>
                <a:ext cx="32097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46" extrusionOk="0">
                    <a:moveTo>
                      <a:pt x="0" y="98"/>
                    </a:moveTo>
                    <a:lnTo>
                      <a:pt x="170" y="0"/>
                    </a:lnTo>
                    <a:lnTo>
                      <a:pt x="973" y="1329"/>
                    </a:lnTo>
                    <a:lnTo>
                      <a:pt x="777" y="14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5669838" y="2666036"/>
                <a:ext cx="27380" cy="4944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499" extrusionOk="0">
                    <a:moveTo>
                      <a:pt x="0" y="80"/>
                    </a:moveTo>
                    <a:lnTo>
                      <a:pt x="170" y="0"/>
                    </a:lnTo>
                    <a:lnTo>
                      <a:pt x="830" y="1401"/>
                    </a:lnTo>
                    <a:lnTo>
                      <a:pt x="633" y="14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5640116" y="2678077"/>
                <a:ext cx="22662" cy="5066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36" extrusionOk="0">
                    <a:moveTo>
                      <a:pt x="0" y="63"/>
                    </a:moveTo>
                    <a:lnTo>
                      <a:pt x="178" y="1"/>
                    </a:lnTo>
                    <a:lnTo>
                      <a:pt x="687" y="1464"/>
                    </a:lnTo>
                    <a:lnTo>
                      <a:pt x="473" y="1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5609207" y="2686918"/>
                <a:ext cx="1768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62" extrusionOk="0">
                    <a:moveTo>
                      <a:pt x="0" y="45"/>
                    </a:moveTo>
                    <a:lnTo>
                      <a:pt x="188" y="1"/>
                    </a:lnTo>
                    <a:lnTo>
                      <a:pt x="536" y="1508"/>
                    </a:lnTo>
                    <a:lnTo>
                      <a:pt x="321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5577704" y="2692525"/>
                <a:ext cx="12700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571" extrusionOk="0">
                    <a:moveTo>
                      <a:pt x="1" y="27"/>
                    </a:moveTo>
                    <a:lnTo>
                      <a:pt x="188" y="0"/>
                    </a:lnTo>
                    <a:lnTo>
                      <a:pt x="384" y="1543"/>
                    </a:lnTo>
                    <a:lnTo>
                      <a:pt x="152" y="15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5545640" y="2694868"/>
                <a:ext cx="7389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2" extrusionOk="0">
                    <a:moveTo>
                      <a:pt x="0" y="9"/>
                    </a:moveTo>
                    <a:lnTo>
                      <a:pt x="197" y="0"/>
                    </a:lnTo>
                    <a:lnTo>
                      <a:pt x="223" y="1553"/>
                    </a:lnTo>
                    <a:lnTo>
                      <a:pt x="0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5508265" y="2693383"/>
                <a:ext cx="11810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62" extrusionOk="0">
                    <a:moveTo>
                      <a:pt x="161" y="1"/>
                    </a:moveTo>
                    <a:cubicBezTo>
                      <a:pt x="232" y="10"/>
                      <a:pt x="295" y="10"/>
                      <a:pt x="357" y="19"/>
                    </a:cubicBezTo>
                    <a:lnTo>
                      <a:pt x="232" y="1562"/>
                    </a:lnTo>
                    <a:cubicBezTo>
                      <a:pt x="152" y="1553"/>
                      <a:pt x="81" y="1553"/>
                      <a:pt x="0" y="1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5471484" y="2688402"/>
                <a:ext cx="1679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62" extrusionOk="0">
                    <a:moveTo>
                      <a:pt x="321" y="0"/>
                    </a:moveTo>
                    <a:cubicBezTo>
                      <a:pt x="384" y="27"/>
                      <a:pt x="446" y="27"/>
                      <a:pt x="509" y="36"/>
                    </a:cubicBezTo>
                    <a:lnTo>
                      <a:pt x="223" y="1561"/>
                    </a:lnTo>
                    <a:cubicBezTo>
                      <a:pt x="152" y="1552"/>
                      <a:pt x="72" y="1543"/>
                      <a:pt x="0" y="1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5435561" y="2680155"/>
                <a:ext cx="21838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544" extrusionOk="0">
                    <a:moveTo>
                      <a:pt x="474" y="0"/>
                    </a:moveTo>
                    <a:cubicBezTo>
                      <a:pt x="536" y="27"/>
                      <a:pt x="599" y="45"/>
                      <a:pt x="661" y="63"/>
                    </a:cubicBezTo>
                    <a:lnTo>
                      <a:pt x="215" y="1544"/>
                    </a:lnTo>
                    <a:cubicBezTo>
                      <a:pt x="144" y="1526"/>
                      <a:pt x="72" y="1499"/>
                      <a:pt x="1" y="1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5400561" y="2668675"/>
                <a:ext cx="26819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7" extrusionOk="0">
                    <a:moveTo>
                      <a:pt x="634" y="0"/>
                    </a:moveTo>
                    <a:cubicBezTo>
                      <a:pt x="696" y="27"/>
                      <a:pt x="750" y="63"/>
                      <a:pt x="812" y="81"/>
                    </a:cubicBezTo>
                    <a:lnTo>
                      <a:pt x="205" y="1517"/>
                    </a:lnTo>
                    <a:cubicBezTo>
                      <a:pt x="143" y="1481"/>
                      <a:pt x="72" y="1446"/>
                      <a:pt x="0" y="1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5367606" y="2653963"/>
                <a:ext cx="30909" cy="482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464" extrusionOk="0">
                    <a:moveTo>
                      <a:pt x="776" y="0"/>
                    </a:moveTo>
                    <a:lnTo>
                      <a:pt x="937" y="107"/>
                    </a:lnTo>
                    <a:lnTo>
                      <a:pt x="187" y="1463"/>
                    </a:lnTo>
                    <a:lnTo>
                      <a:pt x="0" y="13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5336103" y="2636612"/>
                <a:ext cx="35363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392" extrusionOk="0">
                    <a:moveTo>
                      <a:pt x="919" y="0"/>
                    </a:moveTo>
                    <a:lnTo>
                      <a:pt x="1071" y="116"/>
                    </a:lnTo>
                    <a:lnTo>
                      <a:pt x="188" y="1392"/>
                    </a:lnTo>
                    <a:lnTo>
                      <a:pt x="1" y="1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5307272" y="2616588"/>
                <a:ext cx="38859" cy="42983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303" extrusionOk="0">
                    <a:moveTo>
                      <a:pt x="1035" y="0"/>
                    </a:moveTo>
                    <a:lnTo>
                      <a:pt x="1178" y="125"/>
                    </a:lnTo>
                    <a:lnTo>
                      <a:pt x="170" y="1303"/>
                    </a:lnTo>
                    <a:lnTo>
                      <a:pt x="0" y="11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5280783" y="2593926"/>
                <a:ext cx="42422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05" extrusionOk="0">
                    <a:moveTo>
                      <a:pt x="1160" y="0"/>
                    </a:moveTo>
                    <a:lnTo>
                      <a:pt x="1285" y="143"/>
                    </a:lnTo>
                    <a:lnTo>
                      <a:pt x="161" y="1205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5257527" y="2569218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250" y="0"/>
                    </a:moveTo>
                    <a:lnTo>
                      <a:pt x="1366" y="152"/>
                    </a:lnTo>
                    <a:lnTo>
                      <a:pt x="134" y="1088"/>
                    </a:lnTo>
                    <a:lnTo>
                      <a:pt x="1" y="9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5236943" y="2542432"/>
                <a:ext cx="47700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73" extrusionOk="0">
                    <a:moveTo>
                      <a:pt x="1347" y="0"/>
                    </a:moveTo>
                    <a:lnTo>
                      <a:pt x="1445" y="161"/>
                    </a:lnTo>
                    <a:lnTo>
                      <a:pt x="125" y="973"/>
                    </a:lnTo>
                    <a:lnTo>
                      <a:pt x="0" y="7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5220152" y="2513865"/>
                <a:ext cx="49481" cy="2771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1410" y="1"/>
                    </a:moveTo>
                    <a:lnTo>
                      <a:pt x="1499" y="179"/>
                    </a:lnTo>
                    <a:lnTo>
                      <a:pt x="99" y="840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5206627" y="2484143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1472" y="1"/>
                    </a:moveTo>
                    <a:lnTo>
                      <a:pt x="1544" y="179"/>
                    </a:lnTo>
                    <a:lnTo>
                      <a:pt x="81" y="697"/>
                    </a:lnTo>
                    <a:lnTo>
                      <a:pt x="0" y="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5196896" y="2453267"/>
                <a:ext cx="51559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45" extrusionOk="0">
                    <a:moveTo>
                      <a:pt x="1517" y="0"/>
                    </a:moveTo>
                    <a:lnTo>
                      <a:pt x="1562" y="188"/>
                    </a:lnTo>
                    <a:lnTo>
                      <a:pt x="54" y="544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3"/>
              <p:cNvSpPr/>
              <p:nvPr/>
            </p:nvSpPr>
            <p:spPr>
              <a:xfrm>
                <a:off x="5191024" y="2421764"/>
                <a:ext cx="518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5" extrusionOk="0">
                    <a:moveTo>
                      <a:pt x="1544" y="1"/>
                    </a:moveTo>
                    <a:lnTo>
                      <a:pt x="1571" y="188"/>
                    </a:lnTo>
                    <a:lnTo>
                      <a:pt x="36" y="384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5188979" y="2389700"/>
                <a:ext cx="51526" cy="768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33" extrusionOk="0">
                    <a:moveTo>
                      <a:pt x="1552" y="0"/>
                    </a:moveTo>
                    <a:lnTo>
                      <a:pt x="1561" y="197"/>
                    </a:lnTo>
                    <a:lnTo>
                      <a:pt x="18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0" name="Google Shape;1430;p33"/>
          <p:cNvGrpSpPr/>
          <p:nvPr/>
        </p:nvGrpSpPr>
        <p:grpSpPr>
          <a:xfrm>
            <a:off x="-4" y="361507"/>
            <a:ext cx="2529576" cy="428835"/>
            <a:chOff x="-4" y="204732"/>
            <a:chExt cx="2529576" cy="428835"/>
          </a:xfrm>
        </p:grpSpPr>
        <p:grpSp>
          <p:nvGrpSpPr>
            <p:cNvPr id="1431" name="Google Shape;1431;p33"/>
            <p:cNvGrpSpPr/>
            <p:nvPr/>
          </p:nvGrpSpPr>
          <p:grpSpPr>
            <a:xfrm rot="5400000">
              <a:off x="2100737" y="204732"/>
              <a:ext cx="428835" cy="428835"/>
              <a:chOff x="8380157" y="546043"/>
              <a:chExt cx="273300" cy="273300"/>
            </a:xfrm>
          </p:grpSpPr>
          <p:sp>
            <p:nvSpPr>
              <p:cNvPr id="1432" name="Google Shape;1432;p3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4" name="Google Shape;1434;p33"/>
            <p:cNvCxnSpPr/>
            <p:nvPr/>
          </p:nvCxnSpPr>
          <p:spPr>
            <a:xfrm>
              <a:off x="1079396" y="-660247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5" name="Google Shape;1435;p33"/>
          <p:cNvGrpSpPr/>
          <p:nvPr/>
        </p:nvGrpSpPr>
        <p:grpSpPr>
          <a:xfrm>
            <a:off x="190475" y="1556724"/>
            <a:ext cx="2987076" cy="3715476"/>
            <a:chOff x="38075" y="1556724"/>
            <a:chExt cx="2987076" cy="3715476"/>
          </a:xfrm>
        </p:grpSpPr>
        <p:grpSp>
          <p:nvGrpSpPr>
            <p:cNvPr id="1436" name="Google Shape;1436;p33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1437" name="Google Shape;1437;p3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33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0" name="Google Shape;1440;p33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1" name="Google Shape;1441;p33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1442" name="Google Shape;1442;p33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9" name="Google Shape;1449;p33"/>
            <p:cNvSpPr/>
            <p:nvPr/>
          </p:nvSpPr>
          <p:spPr>
            <a:xfrm rot="-5400000">
              <a:off x="-470725" y="4444800"/>
              <a:ext cx="1336200" cy="3186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chemeClr val="accent3"/>
                </a:gs>
                <a:gs pos="43000">
                  <a:srgbClr val="DCDCDC">
                    <a:alpha val="4156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33"/>
          <p:cNvGrpSpPr/>
          <p:nvPr/>
        </p:nvGrpSpPr>
        <p:grpSpPr>
          <a:xfrm>
            <a:off x="4591427" y="4578423"/>
            <a:ext cx="2040275" cy="225700"/>
            <a:chOff x="3421575" y="367423"/>
            <a:chExt cx="1100650" cy="121750"/>
          </a:xfrm>
        </p:grpSpPr>
        <p:sp>
          <p:nvSpPr>
            <p:cNvPr id="1451" name="Google Shape;1451;p33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3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467" name="Google Shape;1467;p33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4" name="Google Shape;1474;p33"/>
          <p:cNvSpPr/>
          <p:nvPr/>
        </p:nvSpPr>
        <p:spPr>
          <a:xfrm rot="5400000" flipH="1">
            <a:off x="7762775" y="4701375"/>
            <a:ext cx="1336200" cy="3108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34"/>
          <p:cNvGrpSpPr/>
          <p:nvPr/>
        </p:nvGrpSpPr>
        <p:grpSpPr>
          <a:xfrm flipH="1">
            <a:off x="8772879" y="1214350"/>
            <a:ext cx="478121" cy="1911737"/>
            <a:chOff x="8507961" y="909184"/>
            <a:chExt cx="391069" cy="1563665"/>
          </a:xfrm>
        </p:grpSpPr>
        <p:grpSp>
          <p:nvGrpSpPr>
            <p:cNvPr id="1477" name="Google Shape;1477;p34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478" name="Google Shape;1478;p34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2" name="Google Shape;1482;p34"/>
            <p:cNvSpPr/>
            <p:nvPr/>
          </p:nvSpPr>
          <p:spPr>
            <a:xfrm>
              <a:off x="8507961" y="909184"/>
              <a:ext cx="331700" cy="1011400"/>
            </a:xfrm>
            <a:custGeom>
              <a:avLst/>
              <a:gdLst/>
              <a:ahLst/>
              <a:cxnLst/>
              <a:rect l="l" t="t" r="r" b="b"/>
              <a:pathLst>
                <a:path w="13268" h="40456" extrusionOk="0">
                  <a:moveTo>
                    <a:pt x="13268" y="40456"/>
                  </a:moveTo>
                  <a:lnTo>
                    <a:pt x="13268" y="124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83" name="Google Shape;1483;p34"/>
          <p:cNvGrpSpPr/>
          <p:nvPr/>
        </p:nvGrpSpPr>
        <p:grpSpPr>
          <a:xfrm flipH="1">
            <a:off x="3130879" y="340011"/>
            <a:ext cx="2754220" cy="314050"/>
            <a:chOff x="455999" y="1012736"/>
            <a:chExt cx="1928185" cy="219862"/>
          </a:xfrm>
        </p:grpSpPr>
        <p:sp>
          <p:nvSpPr>
            <p:cNvPr id="1484" name="Google Shape;1484;p34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4"/>
          <p:cNvGrpSpPr/>
          <p:nvPr/>
        </p:nvGrpSpPr>
        <p:grpSpPr>
          <a:xfrm rot="-5400000" flipH="1">
            <a:off x="-614602" y="1536421"/>
            <a:ext cx="1775744" cy="30175"/>
            <a:chOff x="1859354" y="894626"/>
            <a:chExt cx="344143" cy="5837"/>
          </a:xfrm>
        </p:grpSpPr>
        <p:sp>
          <p:nvSpPr>
            <p:cNvPr id="1502" name="Google Shape;1502;p34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34"/>
          <p:cNvGrpSpPr/>
          <p:nvPr/>
        </p:nvGrpSpPr>
        <p:grpSpPr>
          <a:xfrm>
            <a:off x="8676489" y="3934970"/>
            <a:ext cx="402616" cy="851485"/>
            <a:chOff x="8612064" y="3666995"/>
            <a:chExt cx="402616" cy="851485"/>
          </a:xfrm>
        </p:grpSpPr>
        <p:sp>
          <p:nvSpPr>
            <p:cNvPr id="1522" name="Google Shape;1522;p34"/>
            <p:cNvSpPr/>
            <p:nvPr/>
          </p:nvSpPr>
          <p:spPr>
            <a:xfrm>
              <a:off x="8612064" y="366699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8612064" y="3781486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8612064" y="3895978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8612064" y="401083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8622949" y="4125326"/>
              <a:ext cx="391732" cy="393153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8737075" y="4239818"/>
              <a:ext cx="277604" cy="278660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8851201" y="4354309"/>
              <a:ext cx="163475" cy="164166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34"/>
          <p:cNvGrpSpPr/>
          <p:nvPr/>
        </p:nvGrpSpPr>
        <p:grpSpPr>
          <a:xfrm>
            <a:off x="-165754" y="4604094"/>
            <a:ext cx="2529576" cy="428835"/>
            <a:chOff x="-165754" y="4604094"/>
            <a:chExt cx="2529576" cy="428835"/>
          </a:xfrm>
        </p:grpSpPr>
        <p:grpSp>
          <p:nvGrpSpPr>
            <p:cNvPr id="1530" name="Google Shape;1530;p34"/>
            <p:cNvGrpSpPr/>
            <p:nvPr/>
          </p:nvGrpSpPr>
          <p:grpSpPr>
            <a:xfrm rot="5400000">
              <a:off x="1934987" y="4604094"/>
              <a:ext cx="428835" cy="428835"/>
              <a:chOff x="8380157" y="546043"/>
              <a:chExt cx="273300" cy="273300"/>
            </a:xfrm>
          </p:grpSpPr>
          <p:sp>
            <p:nvSpPr>
              <p:cNvPr id="1531" name="Google Shape;1531;p34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33" name="Google Shape;1533;p34"/>
            <p:cNvCxnSpPr/>
            <p:nvPr/>
          </p:nvCxnSpPr>
          <p:spPr>
            <a:xfrm>
              <a:off x="913646" y="3739116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59" r:id="rId4"/>
    <p:sldLayoutId id="2147483660" r:id="rId5"/>
    <p:sldLayoutId id="2147483664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42"/>
          <p:cNvSpPr/>
          <p:nvPr/>
        </p:nvSpPr>
        <p:spPr>
          <a:xfrm>
            <a:off x="1998875" y="1654325"/>
            <a:ext cx="5146200" cy="1431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3" name="Google Shape;1883;p42"/>
          <p:cNvSpPr txBox="1">
            <a:spLocks noGrp="1"/>
          </p:cNvSpPr>
          <p:nvPr>
            <p:ph type="title"/>
          </p:nvPr>
        </p:nvSpPr>
        <p:spPr>
          <a:xfrm>
            <a:off x="2503425" y="1747025"/>
            <a:ext cx="41373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GestureSpeak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AI-Powered Real-Time Sign Language Translation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85" name="Google Shape;1885;p42"/>
          <p:cNvGrpSpPr/>
          <p:nvPr/>
        </p:nvGrpSpPr>
        <p:grpSpPr>
          <a:xfrm flipH="1">
            <a:off x="7024329" y="624961"/>
            <a:ext cx="2754220" cy="314050"/>
            <a:chOff x="455999" y="1012736"/>
            <a:chExt cx="1928185" cy="219862"/>
          </a:xfrm>
        </p:grpSpPr>
        <p:sp>
          <p:nvSpPr>
            <p:cNvPr id="1886" name="Google Shape;1886;p42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2"/>
          <p:cNvGrpSpPr/>
          <p:nvPr/>
        </p:nvGrpSpPr>
        <p:grpSpPr>
          <a:xfrm>
            <a:off x="6377296" y="2227600"/>
            <a:ext cx="1903602" cy="2782550"/>
            <a:chOff x="6405098" y="1953652"/>
            <a:chExt cx="1903602" cy="2915900"/>
          </a:xfrm>
        </p:grpSpPr>
        <p:grpSp>
          <p:nvGrpSpPr>
            <p:cNvPr id="1904" name="Google Shape;1904;p42"/>
            <p:cNvGrpSpPr/>
            <p:nvPr/>
          </p:nvGrpSpPr>
          <p:grpSpPr>
            <a:xfrm>
              <a:off x="6405098" y="4531752"/>
              <a:ext cx="337800" cy="337800"/>
              <a:chOff x="2414073" y="4164177"/>
              <a:chExt cx="337800" cy="337800"/>
            </a:xfrm>
          </p:grpSpPr>
          <p:sp>
            <p:nvSpPr>
              <p:cNvPr id="1905" name="Google Shape;1905;p4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7" name="Google Shape;1907;p42"/>
            <p:cNvGrpSpPr/>
            <p:nvPr/>
          </p:nvGrpSpPr>
          <p:grpSpPr>
            <a:xfrm>
              <a:off x="6977923" y="1953652"/>
              <a:ext cx="337800" cy="337800"/>
              <a:chOff x="2414073" y="4164177"/>
              <a:chExt cx="337800" cy="337800"/>
            </a:xfrm>
          </p:grpSpPr>
          <p:sp>
            <p:nvSpPr>
              <p:cNvPr id="1908" name="Google Shape;1908;p4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" name="Google Shape;1910;p42"/>
            <p:cNvSpPr/>
            <p:nvPr/>
          </p:nvSpPr>
          <p:spPr>
            <a:xfrm>
              <a:off x="6698700" y="2170025"/>
              <a:ext cx="1610000" cy="2524325"/>
            </a:xfrm>
            <a:custGeom>
              <a:avLst/>
              <a:gdLst/>
              <a:ahLst/>
              <a:cxnLst/>
              <a:rect l="l" t="t" r="r" b="b"/>
              <a:pathLst>
                <a:path w="64400" h="100973" extrusionOk="0">
                  <a:moveTo>
                    <a:pt x="22534" y="0"/>
                  </a:moveTo>
                  <a:lnTo>
                    <a:pt x="64400" y="30061"/>
                  </a:lnTo>
                  <a:lnTo>
                    <a:pt x="64400" y="100973"/>
                  </a:lnTo>
                  <a:lnTo>
                    <a:pt x="0" y="10097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11" name="Google Shape;1911;p42"/>
            <p:cNvGrpSpPr/>
            <p:nvPr/>
          </p:nvGrpSpPr>
          <p:grpSpPr>
            <a:xfrm>
              <a:off x="8005494" y="3717896"/>
              <a:ext cx="116304" cy="976451"/>
              <a:chOff x="1678794" y="3915021"/>
              <a:chExt cx="116304" cy="976451"/>
            </a:xfrm>
          </p:grpSpPr>
          <p:sp>
            <p:nvSpPr>
              <p:cNvPr id="1912" name="Google Shape;1912;p42"/>
              <p:cNvSpPr/>
              <p:nvPr/>
            </p:nvSpPr>
            <p:spPr>
              <a:xfrm>
                <a:off x="1723579" y="4465978"/>
                <a:ext cx="17807" cy="42549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10251" extrusionOk="0">
                    <a:moveTo>
                      <a:pt x="429" y="10251"/>
                    </a:moveTo>
                    <a:lnTo>
                      <a:pt x="1" y="10251"/>
                    </a:lnTo>
                    <a:lnTo>
                      <a:pt x="1" y="1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2"/>
              <p:cNvSpPr/>
              <p:nvPr/>
            </p:nvSpPr>
            <p:spPr>
              <a:xfrm>
                <a:off x="1678794" y="3915021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2"/>
              <p:cNvSpPr/>
              <p:nvPr/>
            </p:nvSpPr>
            <p:spPr>
              <a:xfrm>
                <a:off x="1678794" y="4071998"/>
                <a:ext cx="116304" cy="116346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3" extrusionOk="0">
                    <a:moveTo>
                      <a:pt x="2801" y="1"/>
                    </a:moveTo>
                    <a:lnTo>
                      <a:pt x="0" y="1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2"/>
              <p:cNvSpPr/>
              <p:nvPr/>
            </p:nvSpPr>
            <p:spPr>
              <a:xfrm>
                <a:off x="1678794" y="4228644"/>
                <a:ext cx="116304" cy="116304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2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2"/>
              <p:cNvSpPr/>
              <p:nvPr/>
            </p:nvSpPr>
            <p:spPr>
              <a:xfrm>
                <a:off x="1678794" y="4385289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7" name="Google Shape;1917;p42"/>
          <p:cNvGrpSpPr/>
          <p:nvPr/>
        </p:nvGrpSpPr>
        <p:grpSpPr>
          <a:xfrm>
            <a:off x="-3400" y="464770"/>
            <a:ext cx="3657025" cy="1175380"/>
            <a:chOff x="-3400" y="226645"/>
            <a:chExt cx="3657025" cy="1175380"/>
          </a:xfrm>
        </p:grpSpPr>
        <p:sp>
          <p:nvSpPr>
            <p:cNvPr id="1918" name="Google Shape;1918;p42"/>
            <p:cNvSpPr/>
            <p:nvPr/>
          </p:nvSpPr>
          <p:spPr>
            <a:xfrm>
              <a:off x="-3400" y="272125"/>
              <a:ext cx="3657025" cy="1129900"/>
            </a:xfrm>
            <a:custGeom>
              <a:avLst/>
              <a:gdLst/>
              <a:ahLst/>
              <a:cxnLst/>
              <a:rect l="l" t="t" r="r" b="b"/>
              <a:pathLst>
                <a:path w="146281" h="45196" extrusionOk="0">
                  <a:moveTo>
                    <a:pt x="146281" y="45196"/>
                  </a:moveTo>
                  <a:lnTo>
                    <a:pt x="146281" y="22524"/>
                  </a:lnTo>
                  <a:lnTo>
                    <a:pt x="107583" y="182"/>
                  </a:lnTo>
                  <a:lnTo>
                    <a:pt x="0" y="65"/>
                  </a:lnTo>
                  <a:lnTo>
                    <a:pt x="130" y="65"/>
                  </a:lnTo>
                  <a:lnTo>
                    <a:pt x="65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9" name="Google Shape;1919;p42"/>
            <p:cNvSpPr/>
            <p:nvPr/>
          </p:nvSpPr>
          <p:spPr>
            <a:xfrm flipH="1">
              <a:off x="2630015" y="2266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 flipH="1">
              <a:off x="533140" y="2266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836C892-02E0-4CD3-88E8-37C3162C1BFA}"/>
              </a:ext>
            </a:extLst>
          </p:cNvPr>
          <p:cNvSpPr txBox="1"/>
          <p:nvPr/>
        </p:nvSpPr>
        <p:spPr>
          <a:xfrm>
            <a:off x="3664518" y="3330742"/>
            <a:ext cx="28646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Guide Details:</a:t>
            </a:r>
          </a:p>
          <a:p>
            <a:endParaRPr lang="en-IN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61"/>
          <p:cNvSpPr txBox="1">
            <a:spLocks noGrp="1"/>
          </p:cNvSpPr>
          <p:nvPr>
            <p:ph type="title"/>
          </p:nvPr>
        </p:nvSpPr>
        <p:spPr>
          <a:xfrm>
            <a:off x="1768970" y="2021730"/>
            <a:ext cx="56743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Questions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502" name="Google Shape;3502;p61"/>
          <p:cNvGrpSpPr/>
          <p:nvPr/>
        </p:nvGrpSpPr>
        <p:grpSpPr>
          <a:xfrm>
            <a:off x="5889454" y="166383"/>
            <a:ext cx="2930375" cy="3512441"/>
            <a:chOff x="5889454" y="166383"/>
            <a:chExt cx="2930375" cy="3512441"/>
          </a:xfrm>
        </p:grpSpPr>
        <p:grpSp>
          <p:nvGrpSpPr>
            <p:cNvPr id="3503" name="Google Shape;3503;p61"/>
            <p:cNvGrpSpPr/>
            <p:nvPr/>
          </p:nvGrpSpPr>
          <p:grpSpPr>
            <a:xfrm rot="10800000">
              <a:off x="8364060" y="166383"/>
              <a:ext cx="455769" cy="963129"/>
              <a:chOff x="750826" y="3144150"/>
              <a:chExt cx="690874" cy="1459949"/>
            </a:xfrm>
          </p:grpSpPr>
          <p:sp>
            <p:nvSpPr>
              <p:cNvPr id="3504" name="Google Shape;3504;p61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1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1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61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1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1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1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1" name="Google Shape;3511;p61"/>
            <p:cNvGrpSpPr/>
            <p:nvPr/>
          </p:nvGrpSpPr>
          <p:grpSpPr>
            <a:xfrm rot="10800000">
              <a:off x="8259616" y="3249989"/>
              <a:ext cx="428835" cy="428835"/>
              <a:chOff x="8380157" y="546043"/>
              <a:chExt cx="273300" cy="273300"/>
            </a:xfrm>
          </p:grpSpPr>
          <p:sp>
            <p:nvSpPr>
              <p:cNvPr id="3512" name="Google Shape;3512;p61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1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4" name="Google Shape;3514;p61"/>
            <p:cNvGrpSpPr/>
            <p:nvPr/>
          </p:nvGrpSpPr>
          <p:grpSpPr>
            <a:xfrm rot="10800000">
              <a:off x="7500727" y="312669"/>
              <a:ext cx="155097" cy="1298120"/>
              <a:chOff x="-1573661" y="2687323"/>
              <a:chExt cx="155097" cy="1297990"/>
            </a:xfrm>
          </p:grpSpPr>
          <p:sp>
            <p:nvSpPr>
              <p:cNvPr id="3515" name="Google Shape;3515;p61"/>
              <p:cNvSpPr/>
              <p:nvPr/>
            </p:nvSpPr>
            <p:spPr>
              <a:xfrm>
                <a:off x="-1501768" y="3419715"/>
                <a:ext cx="23174" cy="56559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251" extrusionOk="0">
                    <a:moveTo>
                      <a:pt x="0" y="10251"/>
                    </a:moveTo>
                    <a:lnTo>
                      <a:pt x="420" y="10251"/>
                    </a:lnTo>
                    <a:lnTo>
                      <a:pt x="4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61"/>
              <p:cNvSpPr/>
              <p:nvPr/>
            </p:nvSpPr>
            <p:spPr>
              <a:xfrm>
                <a:off x="-1573661" y="2687323"/>
                <a:ext cx="155097" cy="15509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1"/>
              <p:cNvSpPr/>
              <p:nvPr/>
            </p:nvSpPr>
            <p:spPr>
              <a:xfrm>
                <a:off x="-1573661" y="2895995"/>
                <a:ext cx="155097" cy="15465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1"/>
              <p:cNvSpPr/>
              <p:nvPr/>
            </p:nvSpPr>
            <p:spPr>
              <a:xfrm>
                <a:off x="-1573661" y="3104225"/>
                <a:ext cx="155097" cy="154600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1"/>
              <p:cNvSpPr/>
              <p:nvPr/>
            </p:nvSpPr>
            <p:spPr>
              <a:xfrm>
                <a:off x="-1573661" y="3312455"/>
                <a:ext cx="155097" cy="15509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0" name="Google Shape;3520;p61"/>
            <p:cNvSpPr/>
            <p:nvPr/>
          </p:nvSpPr>
          <p:spPr>
            <a:xfrm rot="10800000">
              <a:off x="6044555" y="321798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21" name="Google Shape;3521;p61"/>
            <p:cNvSpPr/>
            <p:nvPr/>
          </p:nvSpPr>
          <p:spPr>
            <a:xfrm rot="10800000">
              <a:off x="5889454" y="2420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2" name="Google Shape;3522;p61"/>
          <p:cNvGrpSpPr/>
          <p:nvPr/>
        </p:nvGrpSpPr>
        <p:grpSpPr>
          <a:xfrm>
            <a:off x="302349" y="3775301"/>
            <a:ext cx="455769" cy="963129"/>
            <a:chOff x="750826" y="3144150"/>
            <a:chExt cx="690874" cy="1459949"/>
          </a:xfrm>
        </p:grpSpPr>
        <p:sp>
          <p:nvSpPr>
            <p:cNvPr id="3523" name="Google Shape;3523;p61"/>
            <p:cNvSpPr/>
            <p:nvPr/>
          </p:nvSpPr>
          <p:spPr>
            <a:xfrm>
              <a:off x="750826" y="314415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1"/>
            <p:cNvSpPr/>
            <p:nvPr/>
          </p:nvSpPr>
          <p:spPr>
            <a:xfrm>
              <a:off x="750826" y="3340458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1"/>
            <p:cNvSpPr/>
            <p:nvPr/>
          </p:nvSpPr>
          <p:spPr>
            <a:xfrm>
              <a:off x="750826" y="3536765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1"/>
            <p:cNvSpPr/>
            <p:nvPr/>
          </p:nvSpPr>
          <p:spPr>
            <a:xfrm>
              <a:off x="750826" y="373370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22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1"/>
            <p:cNvSpPr/>
            <p:nvPr/>
          </p:nvSpPr>
          <p:spPr>
            <a:xfrm>
              <a:off x="750826" y="3930008"/>
              <a:ext cx="671584" cy="674091"/>
            </a:xfrm>
            <a:custGeom>
              <a:avLst/>
              <a:gdLst/>
              <a:ahLst/>
              <a:cxnLst/>
              <a:rect l="l" t="t" r="r" b="b"/>
              <a:pathLst>
                <a:path w="9644" h="9680" extrusionOk="0">
                  <a:moveTo>
                    <a:pt x="0" y="0"/>
                  </a:moveTo>
                  <a:lnTo>
                    <a:pt x="0" y="1222"/>
                  </a:lnTo>
                  <a:lnTo>
                    <a:pt x="8421" y="9680"/>
                  </a:lnTo>
                  <a:lnTo>
                    <a:pt x="9644" y="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1"/>
            <p:cNvSpPr/>
            <p:nvPr/>
          </p:nvSpPr>
          <p:spPr>
            <a:xfrm>
              <a:off x="750826" y="4126316"/>
              <a:ext cx="476529" cy="477783"/>
            </a:xfrm>
            <a:custGeom>
              <a:avLst/>
              <a:gdLst/>
              <a:ahLst/>
              <a:cxnLst/>
              <a:rect l="l" t="t" r="r" b="b"/>
              <a:pathLst>
                <a:path w="6843" h="6861" extrusionOk="0">
                  <a:moveTo>
                    <a:pt x="0" y="0"/>
                  </a:moveTo>
                  <a:lnTo>
                    <a:pt x="0" y="1231"/>
                  </a:lnTo>
                  <a:lnTo>
                    <a:pt x="5620" y="6861"/>
                  </a:lnTo>
                  <a:lnTo>
                    <a:pt x="6842" y="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1"/>
            <p:cNvSpPr/>
            <p:nvPr/>
          </p:nvSpPr>
          <p:spPr>
            <a:xfrm>
              <a:off x="750826" y="4322624"/>
              <a:ext cx="280848" cy="281475"/>
            </a:xfrm>
            <a:custGeom>
              <a:avLst/>
              <a:gdLst/>
              <a:ahLst/>
              <a:cxnLst/>
              <a:rect l="l" t="t" r="r" b="b"/>
              <a:pathLst>
                <a:path w="4033" h="4042" extrusionOk="0">
                  <a:moveTo>
                    <a:pt x="0" y="0"/>
                  </a:moveTo>
                  <a:lnTo>
                    <a:pt x="0" y="1231"/>
                  </a:lnTo>
                  <a:lnTo>
                    <a:pt x="2810" y="4042"/>
                  </a:lnTo>
                  <a:lnTo>
                    <a:pt x="4032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0" name="Google Shape;3530;p61"/>
          <p:cNvGrpSpPr/>
          <p:nvPr/>
        </p:nvGrpSpPr>
        <p:grpSpPr>
          <a:xfrm>
            <a:off x="6283094" y="4160673"/>
            <a:ext cx="2896520" cy="330254"/>
            <a:chOff x="4962949" y="1012736"/>
            <a:chExt cx="1928185" cy="219862"/>
          </a:xfrm>
        </p:grpSpPr>
        <p:sp>
          <p:nvSpPr>
            <p:cNvPr id="3531" name="Google Shape;3531;p61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1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1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1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1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1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1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1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1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1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1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1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1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1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1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1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1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8" name="Google Shape;3548;p61"/>
          <p:cNvGrpSpPr/>
          <p:nvPr/>
        </p:nvGrpSpPr>
        <p:grpSpPr>
          <a:xfrm>
            <a:off x="1286165" y="856948"/>
            <a:ext cx="2040275" cy="225700"/>
            <a:chOff x="3421575" y="367423"/>
            <a:chExt cx="1100650" cy="121750"/>
          </a:xfrm>
        </p:grpSpPr>
        <p:sp>
          <p:nvSpPr>
            <p:cNvPr id="3549" name="Google Shape;3549;p61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1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1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1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1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1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1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1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1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1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1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1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1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1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1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4" name="Google Shape;3564;p61"/>
          <p:cNvGrpSpPr/>
          <p:nvPr/>
        </p:nvGrpSpPr>
        <p:grpSpPr>
          <a:xfrm flipH="1">
            <a:off x="3253023" y="4241771"/>
            <a:ext cx="1775744" cy="30175"/>
            <a:chOff x="1859354" y="894626"/>
            <a:chExt cx="344143" cy="5837"/>
          </a:xfrm>
        </p:grpSpPr>
        <p:sp>
          <p:nvSpPr>
            <p:cNvPr id="3565" name="Google Shape;3565;p61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1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1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1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1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1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1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1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1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1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1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1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1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1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1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1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1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1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1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925;p43">
            <a:extLst>
              <a:ext uri="{FF2B5EF4-FFF2-40B4-BE49-F238E27FC236}">
                <a16:creationId xmlns:a16="http://schemas.microsoft.com/office/drawing/2014/main" id="{55E36A0F-EDDD-DFBE-510F-3A4F7ED62436}"/>
              </a:ext>
            </a:extLst>
          </p:cNvPr>
          <p:cNvSpPr/>
          <p:nvPr/>
        </p:nvSpPr>
        <p:spPr>
          <a:xfrm>
            <a:off x="1998875" y="1980475"/>
            <a:ext cx="5146200" cy="9300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3"/>
          <p:cNvSpPr/>
          <p:nvPr/>
        </p:nvSpPr>
        <p:spPr>
          <a:xfrm>
            <a:off x="1998875" y="1980475"/>
            <a:ext cx="5146200" cy="9300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3"/>
          <p:cNvSpPr txBox="1">
            <a:spLocks noGrp="1"/>
          </p:cNvSpPr>
          <p:nvPr>
            <p:ph type="title"/>
          </p:nvPr>
        </p:nvSpPr>
        <p:spPr>
          <a:xfrm>
            <a:off x="1950100" y="2024575"/>
            <a:ext cx="52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egoe UI Variable Display Semib" pitchFamily="2" charset="0"/>
                <a:cs typeface="Segoe UI Semibold" panose="020B0702040204020203" pitchFamily="34" charset="0"/>
              </a:rPr>
              <a:t>Thank You Sir</a:t>
            </a:r>
          </a:p>
        </p:txBody>
      </p:sp>
      <p:grpSp>
        <p:nvGrpSpPr>
          <p:cNvPr id="1928" name="Google Shape;1928;p43"/>
          <p:cNvGrpSpPr/>
          <p:nvPr/>
        </p:nvGrpSpPr>
        <p:grpSpPr>
          <a:xfrm flipH="1">
            <a:off x="3687223" y="4241771"/>
            <a:ext cx="1775744" cy="30175"/>
            <a:chOff x="1859354" y="894626"/>
            <a:chExt cx="344143" cy="5837"/>
          </a:xfrm>
        </p:grpSpPr>
        <p:sp>
          <p:nvSpPr>
            <p:cNvPr id="1929" name="Google Shape;1929;p43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8" name="Google Shape;1948;p43"/>
          <p:cNvGrpSpPr/>
          <p:nvPr/>
        </p:nvGrpSpPr>
        <p:grpSpPr>
          <a:xfrm>
            <a:off x="2241050" y="0"/>
            <a:ext cx="3543075" cy="1799131"/>
            <a:chOff x="2241050" y="-60525"/>
            <a:chExt cx="3543075" cy="1799131"/>
          </a:xfrm>
        </p:grpSpPr>
        <p:sp>
          <p:nvSpPr>
            <p:cNvPr id="1949" name="Google Shape;1949;p43"/>
            <p:cNvSpPr/>
            <p:nvPr/>
          </p:nvSpPr>
          <p:spPr>
            <a:xfrm>
              <a:off x="4087847" y="775028"/>
              <a:ext cx="955800" cy="955800"/>
            </a:xfrm>
            <a:prstGeom prst="donut">
              <a:avLst>
                <a:gd name="adj" fmla="val 9178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 rot="-8619453">
              <a:off x="4234457" y="943800"/>
              <a:ext cx="662863" cy="662863"/>
            </a:xfrm>
            <a:prstGeom prst="blockArc">
              <a:avLst>
                <a:gd name="adj1" fmla="val 10811974"/>
                <a:gd name="adj2" fmla="val 17061166"/>
                <a:gd name="adj3" fmla="val 1036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4251588" y="938625"/>
              <a:ext cx="628601" cy="628601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2241050" y="-60525"/>
              <a:ext cx="2007950" cy="1344650"/>
            </a:xfrm>
            <a:custGeom>
              <a:avLst/>
              <a:gdLst/>
              <a:ahLst/>
              <a:cxnLst/>
              <a:rect l="l" t="t" r="r" b="b"/>
              <a:pathLst>
                <a:path w="80318" h="53786" extrusionOk="0">
                  <a:moveTo>
                    <a:pt x="80318" y="53786"/>
                  </a:moveTo>
                  <a:lnTo>
                    <a:pt x="37867" y="53786"/>
                  </a:lnTo>
                  <a:lnTo>
                    <a:pt x="114" y="2031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3" name="Google Shape;1953;p43"/>
            <p:cNvSpPr/>
            <p:nvPr/>
          </p:nvSpPr>
          <p:spPr>
            <a:xfrm>
              <a:off x="4790125" y="-59200"/>
              <a:ext cx="994000" cy="1081800"/>
            </a:xfrm>
            <a:custGeom>
              <a:avLst/>
              <a:gdLst/>
              <a:ahLst/>
              <a:cxnLst/>
              <a:rect l="l" t="t" r="r" b="b"/>
              <a:pathLst>
                <a:path w="39760" h="43272" extrusionOk="0">
                  <a:moveTo>
                    <a:pt x="0" y="43272"/>
                  </a:moveTo>
                  <a:lnTo>
                    <a:pt x="15158" y="24120"/>
                  </a:lnTo>
                  <a:lnTo>
                    <a:pt x="39760" y="24120"/>
                  </a:lnTo>
                  <a:lnTo>
                    <a:pt x="3976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54" name="Google Shape;1954;p43"/>
            <p:cNvGrpSpPr/>
            <p:nvPr/>
          </p:nvGrpSpPr>
          <p:grpSpPr>
            <a:xfrm>
              <a:off x="4419109" y="1128513"/>
              <a:ext cx="293388" cy="293415"/>
              <a:chOff x="8380157" y="546043"/>
              <a:chExt cx="273300" cy="273300"/>
            </a:xfrm>
          </p:grpSpPr>
          <p:sp>
            <p:nvSpPr>
              <p:cNvPr id="1955" name="Google Shape;1955;p4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3"/>
              <p:cNvSpPr/>
              <p:nvPr/>
            </p:nvSpPr>
            <p:spPr>
              <a:xfrm>
                <a:off x="8418846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7" name="Google Shape;1957;p43"/>
          <p:cNvGrpSpPr/>
          <p:nvPr/>
        </p:nvGrpSpPr>
        <p:grpSpPr>
          <a:xfrm>
            <a:off x="378549" y="1404324"/>
            <a:ext cx="2799002" cy="3436800"/>
            <a:chOff x="378549" y="1404324"/>
            <a:chExt cx="2799002" cy="3436800"/>
          </a:xfrm>
        </p:grpSpPr>
        <p:grpSp>
          <p:nvGrpSpPr>
            <p:cNvPr id="1958" name="Google Shape;1958;p43"/>
            <p:cNvGrpSpPr/>
            <p:nvPr/>
          </p:nvGrpSpPr>
          <p:grpSpPr>
            <a:xfrm>
              <a:off x="378554" y="1404324"/>
              <a:ext cx="428835" cy="428835"/>
              <a:chOff x="8380157" y="546043"/>
              <a:chExt cx="273300" cy="273300"/>
            </a:xfrm>
          </p:grpSpPr>
          <p:sp>
            <p:nvSpPr>
              <p:cNvPr id="1959" name="Google Shape;1959;p4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43"/>
            <p:cNvGrpSpPr/>
            <p:nvPr/>
          </p:nvGrpSpPr>
          <p:grpSpPr>
            <a:xfrm>
              <a:off x="1411181" y="3472359"/>
              <a:ext cx="155097" cy="1298120"/>
              <a:chOff x="-1573661" y="2687323"/>
              <a:chExt cx="155097" cy="1297990"/>
            </a:xfrm>
          </p:grpSpPr>
          <p:sp>
            <p:nvSpPr>
              <p:cNvPr id="1962" name="Google Shape;1962;p43"/>
              <p:cNvSpPr/>
              <p:nvPr/>
            </p:nvSpPr>
            <p:spPr>
              <a:xfrm>
                <a:off x="-1501768" y="3419715"/>
                <a:ext cx="23174" cy="56559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251" extrusionOk="0">
                    <a:moveTo>
                      <a:pt x="0" y="10251"/>
                    </a:moveTo>
                    <a:lnTo>
                      <a:pt x="420" y="10251"/>
                    </a:lnTo>
                    <a:lnTo>
                      <a:pt x="4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3"/>
              <p:cNvSpPr/>
              <p:nvPr/>
            </p:nvSpPr>
            <p:spPr>
              <a:xfrm>
                <a:off x="-1573661" y="2687323"/>
                <a:ext cx="155097" cy="15509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3"/>
              <p:cNvSpPr/>
              <p:nvPr/>
            </p:nvSpPr>
            <p:spPr>
              <a:xfrm>
                <a:off x="-1573661" y="2895995"/>
                <a:ext cx="155097" cy="15465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3"/>
              <p:cNvSpPr/>
              <p:nvPr/>
            </p:nvSpPr>
            <p:spPr>
              <a:xfrm>
                <a:off x="-1573661" y="3104225"/>
                <a:ext cx="155097" cy="154600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3"/>
              <p:cNvSpPr/>
              <p:nvPr/>
            </p:nvSpPr>
            <p:spPr>
              <a:xfrm>
                <a:off x="-1573661" y="3312455"/>
                <a:ext cx="155097" cy="15509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7" name="Google Shape;1967;p43"/>
            <p:cNvSpPr/>
            <p:nvPr/>
          </p:nvSpPr>
          <p:spPr>
            <a:xfrm>
              <a:off x="592400" y="17645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68" name="Google Shape;1968;p43"/>
            <p:cNvSpPr/>
            <p:nvPr/>
          </p:nvSpPr>
          <p:spPr>
            <a:xfrm>
              <a:off x="3022451" y="46860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9" name="Google Shape;1969;p43"/>
            <p:cNvGrpSpPr/>
            <p:nvPr/>
          </p:nvGrpSpPr>
          <p:grpSpPr>
            <a:xfrm>
              <a:off x="378549" y="3775301"/>
              <a:ext cx="455769" cy="963129"/>
              <a:chOff x="750826" y="3144150"/>
              <a:chExt cx="690874" cy="1459949"/>
            </a:xfrm>
          </p:grpSpPr>
          <p:sp>
            <p:nvSpPr>
              <p:cNvPr id="1970" name="Google Shape;1970;p43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3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3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3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3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3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3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7" name="Google Shape;1977;p43"/>
          <p:cNvGrpSpPr/>
          <p:nvPr/>
        </p:nvGrpSpPr>
        <p:grpSpPr>
          <a:xfrm>
            <a:off x="7906679" y="2613924"/>
            <a:ext cx="428835" cy="428835"/>
            <a:chOff x="8380157" y="546043"/>
            <a:chExt cx="273300" cy="273300"/>
          </a:xfrm>
        </p:grpSpPr>
        <p:sp>
          <p:nvSpPr>
            <p:cNvPr id="1978" name="Google Shape;1978;p43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 flipH="1">
            <a:off x="8430892" y="4038508"/>
            <a:ext cx="455769" cy="963129"/>
            <a:chOff x="750826" y="3144150"/>
            <a:chExt cx="690874" cy="1459949"/>
          </a:xfrm>
        </p:grpSpPr>
        <p:sp>
          <p:nvSpPr>
            <p:cNvPr id="1981" name="Google Shape;1981;p43"/>
            <p:cNvSpPr/>
            <p:nvPr/>
          </p:nvSpPr>
          <p:spPr>
            <a:xfrm>
              <a:off x="750826" y="314415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750826" y="3340458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750826" y="3536765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750826" y="373370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22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750826" y="3930008"/>
              <a:ext cx="671584" cy="674091"/>
            </a:xfrm>
            <a:custGeom>
              <a:avLst/>
              <a:gdLst/>
              <a:ahLst/>
              <a:cxnLst/>
              <a:rect l="l" t="t" r="r" b="b"/>
              <a:pathLst>
                <a:path w="9644" h="9680" extrusionOk="0">
                  <a:moveTo>
                    <a:pt x="0" y="0"/>
                  </a:moveTo>
                  <a:lnTo>
                    <a:pt x="0" y="1222"/>
                  </a:lnTo>
                  <a:lnTo>
                    <a:pt x="8421" y="9680"/>
                  </a:lnTo>
                  <a:lnTo>
                    <a:pt x="9644" y="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750826" y="4126316"/>
              <a:ext cx="476529" cy="477783"/>
            </a:xfrm>
            <a:custGeom>
              <a:avLst/>
              <a:gdLst/>
              <a:ahLst/>
              <a:cxnLst/>
              <a:rect l="l" t="t" r="r" b="b"/>
              <a:pathLst>
                <a:path w="6843" h="6861" extrusionOk="0">
                  <a:moveTo>
                    <a:pt x="0" y="0"/>
                  </a:moveTo>
                  <a:lnTo>
                    <a:pt x="0" y="1231"/>
                  </a:lnTo>
                  <a:lnTo>
                    <a:pt x="5620" y="6861"/>
                  </a:lnTo>
                  <a:lnTo>
                    <a:pt x="6842" y="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750826" y="4322624"/>
              <a:ext cx="280848" cy="281475"/>
            </a:xfrm>
            <a:custGeom>
              <a:avLst/>
              <a:gdLst/>
              <a:ahLst/>
              <a:cxnLst/>
              <a:rect l="l" t="t" r="r" b="b"/>
              <a:pathLst>
                <a:path w="4033" h="4042" extrusionOk="0">
                  <a:moveTo>
                    <a:pt x="0" y="0"/>
                  </a:moveTo>
                  <a:lnTo>
                    <a:pt x="0" y="1231"/>
                  </a:lnTo>
                  <a:lnTo>
                    <a:pt x="2810" y="4042"/>
                  </a:lnTo>
                  <a:lnTo>
                    <a:pt x="4032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88" name="Google Shape;1988;p43"/>
          <p:cNvCxnSpPr/>
          <p:nvPr/>
        </p:nvCxnSpPr>
        <p:spPr>
          <a:xfrm>
            <a:off x="8121100" y="2984700"/>
            <a:ext cx="0" cy="215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41"/>
          <p:cNvGrpSpPr/>
          <p:nvPr/>
        </p:nvGrpSpPr>
        <p:grpSpPr>
          <a:xfrm>
            <a:off x="4029167" y="2054942"/>
            <a:ext cx="1085700" cy="1085700"/>
            <a:chOff x="1365979" y="1026242"/>
            <a:chExt cx="1085700" cy="1085700"/>
          </a:xfrm>
        </p:grpSpPr>
        <p:grpSp>
          <p:nvGrpSpPr>
            <p:cNvPr id="1783" name="Google Shape;1783;p41"/>
            <p:cNvGrpSpPr/>
            <p:nvPr/>
          </p:nvGrpSpPr>
          <p:grpSpPr>
            <a:xfrm>
              <a:off x="1365979" y="1026242"/>
              <a:ext cx="1085700" cy="1085700"/>
              <a:chOff x="1365979" y="1026242"/>
              <a:chExt cx="1085700" cy="1085700"/>
            </a:xfrm>
          </p:grpSpPr>
          <p:sp>
            <p:nvSpPr>
              <p:cNvPr id="1784" name="Google Shape;1784;p41"/>
              <p:cNvSpPr/>
              <p:nvPr/>
            </p:nvSpPr>
            <p:spPr>
              <a:xfrm rot="6300307">
                <a:off x="1465617" y="1125879"/>
                <a:ext cx="886425" cy="886425"/>
              </a:xfrm>
              <a:prstGeom prst="blockArc">
                <a:avLst>
                  <a:gd name="adj1" fmla="val 10811974"/>
                  <a:gd name="adj2" fmla="val 16954358"/>
                  <a:gd name="adj3" fmla="val 6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1"/>
              <p:cNvSpPr/>
              <p:nvPr/>
            </p:nvSpPr>
            <p:spPr>
              <a:xfrm>
                <a:off x="1479875" y="1150675"/>
                <a:ext cx="840600" cy="8406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1"/>
              <p:cNvSpPr/>
              <p:nvPr/>
            </p:nvSpPr>
            <p:spPr>
              <a:xfrm>
                <a:off x="2220146" y="179005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1"/>
              <p:cNvSpPr/>
              <p:nvPr/>
            </p:nvSpPr>
            <p:spPr>
              <a:xfrm>
                <a:off x="1500950" y="135120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8" name="Google Shape;1788;p41"/>
            <p:cNvSpPr/>
            <p:nvPr/>
          </p:nvSpPr>
          <p:spPr>
            <a:xfrm>
              <a:off x="1556075" y="1226875"/>
              <a:ext cx="688200" cy="688200"/>
            </a:xfrm>
            <a:prstGeom prst="donut">
              <a:avLst>
                <a:gd name="adj" fmla="val 8574"/>
              </a:avLst>
            </a:pr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41"/>
          <p:cNvGrpSpPr/>
          <p:nvPr/>
        </p:nvGrpSpPr>
        <p:grpSpPr>
          <a:xfrm>
            <a:off x="6629592" y="2054942"/>
            <a:ext cx="1085700" cy="1085700"/>
            <a:chOff x="1365979" y="1026242"/>
            <a:chExt cx="1085700" cy="1085700"/>
          </a:xfrm>
        </p:grpSpPr>
        <p:grpSp>
          <p:nvGrpSpPr>
            <p:cNvPr id="1790" name="Google Shape;1790;p41"/>
            <p:cNvGrpSpPr/>
            <p:nvPr/>
          </p:nvGrpSpPr>
          <p:grpSpPr>
            <a:xfrm>
              <a:off x="1365979" y="1026242"/>
              <a:ext cx="1085700" cy="1085700"/>
              <a:chOff x="1365979" y="1026242"/>
              <a:chExt cx="1085700" cy="1085700"/>
            </a:xfrm>
          </p:grpSpPr>
          <p:sp>
            <p:nvSpPr>
              <p:cNvPr id="1791" name="Google Shape;1791;p41"/>
              <p:cNvSpPr/>
              <p:nvPr/>
            </p:nvSpPr>
            <p:spPr>
              <a:xfrm rot="6300307">
                <a:off x="1465617" y="1125879"/>
                <a:ext cx="886425" cy="886425"/>
              </a:xfrm>
              <a:prstGeom prst="blockArc">
                <a:avLst>
                  <a:gd name="adj1" fmla="val 10811974"/>
                  <a:gd name="adj2" fmla="val 16954358"/>
                  <a:gd name="adj3" fmla="val 6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1"/>
              <p:cNvSpPr/>
              <p:nvPr/>
            </p:nvSpPr>
            <p:spPr>
              <a:xfrm>
                <a:off x="1479875" y="1150675"/>
                <a:ext cx="840600" cy="8406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1"/>
              <p:cNvSpPr/>
              <p:nvPr/>
            </p:nvSpPr>
            <p:spPr>
              <a:xfrm>
                <a:off x="2220146" y="179005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1"/>
              <p:cNvSpPr/>
              <p:nvPr/>
            </p:nvSpPr>
            <p:spPr>
              <a:xfrm>
                <a:off x="1500950" y="135120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5" name="Google Shape;1795;p41"/>
            <p:cNvSpPr/>
            <p:nvPr/>
          </p:nvSpPr>
          <p:spPr>
            <a:xfrm>
              <a:off x="1556075" y="1226875"/>
              <a:ext cx="688200" cy="688200"/>
            </a:xfrm>
            <a:prstGeom prst="donut">
              <a:avLst>
                <a:gd name="adj" fmla="val 8574"/>
              </a:avLst>
            </a:pr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41"/>
          <p:cNvGrpSpPr/>
          <p:nvPr/>
        </p:nvGrpSpPr>
        <p:grpSpPr>
          <a:xfrm>
            <a:off x="1428750" y="2054942"/>
            <a:ext cx="1085700" cy="1085700"/>
            <a:chOff x="1365979" y="1026242"/>
            <a:chExt cx="1085700" cy="1085700"/>
          </a:xfrm>
        </p:grpSpPr>
        <p:grpSp>
          <p:nvGrpSpPr>
            <p:cNvPr id="1797" name="Google Shape;1797;p41"/>
            <p:cNvGrpSpPr/>
            <p:nvPr/>
          </p:nvGrpSpPr>
          <p:grpSpPr>
            <a:xfrm>
              <a:off x="1365979" y="1026242"/>
              <a:ext cx="1085700" cy="1085700"/>
              <a:chOff x="1365979" y="1026242"/>
              <a:chExt cx="1085700" cy="1085700"/>
            </a:xfrm>
          </p:grpSpPr>
          <p:sp>
            <p:nvSpPr>
              <p:cNvPr id="1798" name="Google Shape;1798;p41"/>
              <p:cNvSpPr/>
              <p:nvPr/>
            </p:nvSpPr>
            <p:spPr>
              <a:xfrm rot="6300307">
                <a:off x="1465617" y="1125879"/>
                <a:ext cx="886425" cy="886425"/>
              </a:xfrm>
              <a:prstGeom prst="blockArc">
                <a:avLst>
                  <a:gd name="adj1" fmla="val 10811974"/>
                  <a:gd name="adj2" fmla="val 16954358"/>
                  <a:gd name="adj3" fmla="val 6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1"/>
              <p:cNvSpPr/>
              <p:nvPr/>
            </p:nvSpPr>
            <p:spPr>
              <a:xfrm>
                <a:off x="1479875" y="1150675"/>
                <a:ext cx="840600" cy="8406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1"/>
              <p:cNvSpPr/>
              <p:nvPr/>
            </p:nvSpPr>
            <p:spPr>
              <a:xfrm>
                <a:off x="2220146" y="179005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1"/>
              <p:cNvSpPr/>
              <p:nvPr/>
            </p:nvSpPr>
            <p:spPr>
              <a:xfrm>
                <a:off x="1500950" y="135120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2" name="Google Shape;1802;p41"/>
            <p:cNvSpPr/>
            <p:nvPr/>
          </p:nvSpPr>
          <p:spPr>
            <a:xfrm>
              <a:off x="1556075" y="1226875"/>
              <a:ext cx="688200" cy="688200"/>
            </a:xfrm>
            <a:prstGeom prst="donut">
              <a:avLst>
                <a:gd name="adj" fmla="val 8574"/>
              </a:avLst>
            </a:pr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41"/>
          <p:cNvSpPr txBox="1">
            <a:spLocks noGrp="1"/>
          </p:cNvSpPr>
          <p:nvPr>
            <p:ph type="title" idx="2"/>
          </p:nvPr>
        </p:nvSpPr>
        <p:spPr>
          <a:xfrm>
            <a:off x="713106" y="3264967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Manohar Reddy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21BRS1177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27" name="Google Shape;1827;p41"/>
          <p:cNvSpPr txBox="1">
            <a:spLocks noGrp="1"/>
          </p:cNvSpPr>
          <p:nvPr>
            <p:ph type="title" idx="3"/>
          </p:nvPr>
        </p:nvSpPr>
        <p:spPr>
          <a:xfrm>
            <a:off x="3331903" y="3339325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Sai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Ruthwik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Reddy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21BCE5539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33" name="Google Shape;1833;p41"/>
          <p:cNvSpPr txBox="1">
            <a:spLocks noGrp="1"/>
          </p:cNvSpPr>
          <p:nvPr>
            <p:ph type="title" idx="9"/>
          </p:nvPr>
        </p:nvSpPr>
        <p:spPr>
          <a:xfrm>
            <a:off x="5950700" y="340480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Raghava Surya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21BRS1614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37" name="Google Shape;1837;p41"/>
          <p:cNvSpPr txBox="1">
            <a:spLocks noGrp="1"/>
          </p:cNvSpPr>
          <p:nvPr>
            <p:ph type="title" idx="17"/>
          </p:nvPr>
        </p:nvSpPr>
        <p:spPr>
          <a:xfrm>
            <a:off x="4264550" y="24194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838" name="Google Shape;1838;p41"/>
          <p:cNvSpPr txBox="1">
            <a:spLocks noGrp="1"/>
          </p:cNvSpPr>
          <p:nvPr>
            <p:ph type="title" idx="18"/>
          </p:nvPr>
        </p:nvSpPr>
        <p:spPr>
          <a:xfrm>
            <a:off x="6865100" y="24194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842" name="Google Shape;1842;p41"/>
          <p:cNvSpPr txBox="1">
            <a:spLocks noGrp="1"/>
          </p:cNvSpPr>
          <p:nvPr>
            <p:ph type="title" idx="16"/>
          </p:nvPr>
        </p:nvSpPr>
        <p:spPr>
          <a:xfrm>
            <a:off x="1664250" y="2436824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Team Members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0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Area of Project 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2" name="Google Shape;1742;p40"/>
          <p:cNvSpPr txBox="1">
            <a:spLocks noGrp="1"/>
          </p:cNvSpPr>
          <p:nvPr>
            <p:ph type="body" idx="1"/>
          </p:nvPr>
        </p:nvSpPr>
        <p:spPr>
          <a:xfrm>
            <a:off x="472324" y="1088685"/>
            <a:ext cx="82457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sz="1800" dirty="0">
                <a:latin typeface="Bahnschrift Light SemiCondensed" panose="020B0502040204020203" pitchFamily="34" charset="0"/>
              </a:rPr>
              <a:t>This project is centered on the development of an advanced, real-time sign language recognition system, harnessing the power of Convolutional Neural Networks (CNNs) and cutting-edge computer vision techniques.</a:t>
            </a:r>
          </a:p>
          <a:p>
            <a:pPr marL="152400" indent="0" algn="l">
              <a:buNone/>
            </a:pPr>
            <a:endParaRPr lang="en-US" sz="1800" dirty="0">
              <a:latin typeface="Bahnschrift Light SemiCondensed" panose="020B0502040204020203" pitchFamily="34" charset="0"/>
            </a:endParaRPr>
          </a:p>
          <a:p>
            <a:pPr marL="152400" indent="0" algn="l">
              <a:buNone/>
            </a:pPr>
            <a:r>
              <a:rPr lang="en-US" sz="1800" dirty="0">
                <a:latin typeface="Bahnschrift Light SemiCondensed" panose="020B0502040204020203" pitchFamily="34" charset="0"/>
              </a:rPr>
              <a:t> The system is designed to interpret and translate sign language gestures into textual information in real-time, offering a seamless communication bridge between the deaf and hard-of-hearing community and non-signers. </a:t>
            </a:r>
          </a:p>
          <a:p>
            <a:pPr marL="152400" indent="0" algn="l">
              <a:buNone/>
            </a:pPr>
            <a:endParaRPr lang="en-US" sz="1800" dirty="0">
              <a:latin typeface="Bahnschrift Light SemiCondensed" panose="020B0502040204020203" pitchFamily="34" charset="0"/>
            </a:endParaRPr>
          </a:p>
          <a:p>
            <a:pPr marL="152400" indent="0" algn="l">
              <a:buNone/>
            </a:pPr>
            <a:r>
              <a:rPr lang="en-US" sz="1800" dirty="0">
                <a:latin typeface="Bahnschrift Light SemiCondensed" panose="020B0502040204020203" pitchFamily="34" charset="0"/>
              </a:rPr>
              <a:t>By integrating robust machine learning algorithms with efficient video processing frameworks, this project pushes the boundaries of accessibility technology, aiming for high accuracy, scalability, and practical usability in diverse real-world environments.</a:t>
            </a:r>
            <a:endParaRPr lang="en-US" b="0" i="0" dirty="0">
              <a:solidFill>
                <a:schemeClr val="tx1"/>
              </a:solidFill>
              <a:effectLst/>
              <a:latin typeface="Bahnschrift Light SemiCondensed" panose="020B0502040204020203" pitchFamily="34" charset="0"/>
            </a:endParaRPr>
          </a:p>
        </p:txBody>
      </p:sp>
      <p:grpSp>
        <p:nvGrpSpPr>
          <p:cNvPr id="1743" name="Google Shape;1743;p40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744" name="Google Shape;1744;p40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rot="-5400000">
            <a:off x="-834751" y="2450119"/>
            <a:ext cx="2133151" cy="243255"/>
            <a:chOff x="4962949" y="1012736"/>
            <a:chExt cx="1928185" cy="219862"/>
          </a:xfrm>
        </p:grpSpPr>
        <p:sp>
          <p:nvSpPr>
            <p:cNvPr id="1752" name="Google Shape;1752;p40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69" name="Google Shape;1769;p40"/>
          <p:cNvGrpSpPr/>
          <p:nvPr/>
        </p:nvGrpSpPr>
        <p:grpSpPr>
          <a:xfrm>
            <a:off x="8380157" y="546043"/>
            <a:ext cx="518872" cy="1926807"/>
            <a:chOff x="8380157" y="546043"/>
            <a:chExt cx="518872" cy="1926807"/>
          </a:xfrm>
        </p:grpSpPr>
        <p:grpSp>
          <p:nvGrpSpPr>
            <p:cNvPr id="1770" name="Google Shape;1770;p40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771" name="Google Shape;1771;p40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75" name="Google Shape;1775;p40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568675" y="760525"/>
              <a:ext cx="271000" cy="1160075"/>
            </a:xfrm>
            <a:custGeom>
              <a:avLst/>
              <a:gdLst/>
              <a:ahLst/>
              <a:cxnLst/>
              <a:rect l="l" t="t" r="r" b="b"/>
              <a:pathLst>
                <a:path w="10840" h="46403" extrusionOk="0">
                  <a:moveTo>
                    <a:pt x="10840" y="46403"/>
                  </a:moveTo>
                  <a:lnTo>
                    <a:pt x="10840" y="184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6677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0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Background of the project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2" name="Google Shape;1742;p4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 Light SemiCondensed" panose="020B0502040204020203" pitchFamily="34" charset="0"/>
                <a:ea typeface="Microsoft JhengHei UI" panose="020B0604030504040204" pitchFamily="34" charset="-120"/>
              </a:rPr>
              <a:t>The lack of a universal communication method between sign language users and non-signers creates significant barriers in both social and professional environments.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hnschrift Light SemiCondensed" panose="020B0502040204020203" pitchFamily="34" charset="0"/>
              <a:ea typeface="Microsoft JhengHei U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 Light SemiCondensed" panose="020B0502040204020203" pitchFamily="34" charset="0"/>
                <a:ea typeface="Microsoft JhengHei UI" panose="020B0604030504040204" pitchFamily="34" charset="-120"/>
              </a:rPr>
              <a:t> Current assistive technologies are either cumbersome or lack real-time capabilities, leaving a gap in effective communication solutions. Our project addresses this by integrating advanced machine learning models with real-time video processing, making seamless interaction possible across diverse settings.</a:t>
            </a:r>
            <a:endParaRPr lang="en-US" dirty="0">
              <a:solidFill>
                <a:schemeClr val="tx1"/>
              </a:solidFill>
              <a:latin typeface="Bahnschrift Light SemiCondensed" panose="020B0502040204020203" pitchFamily="34" charset="0"/>
              <a:ea typeface="Microsoft JhengHei UI" panose="020B0604030504040204" pitchFamily="34" charset="-120"/>
              <a:cs typeface="Segoe UI Semilight" panose="020B0402040204020203" pitchFamily="34" charset="0"/>
            </a:endParaRPr>
          </a:p>
        </p:txBody>
      </p:sp>
      <p:grpSp>
        <p:nvGrpSpPr>
          <p:cNvPr id="1743" name="Google Shape;1743;p40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744" name="Google Shape;1744;p40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rot="-5400000">
            <a:off x="-834751" y="2450119"/>
            <a:ext cx="2133151" cy="243255"/>
            <a:chOff x="4962949" y="1012736"/>
            <a:chExt cx="1928185" cy="219862"/>
          </a:xfrm>
        </p:grpSpPr>
        <p:sp>
          <p:nvSpPr>
            <p:cNvPr id="1752" name="Google Shape;1752;p40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40"/>
          <p:cNvGrpSpPr/>
          <p:nvPr/>
        </p:nvGrpSpPr>
        <p:grpSpPr>
          <a:xfrm>
            <a:off x="8380157" y="546043"/>
            <a:ext cx="518872" cy="1926807"/>
            <a:chOff x="8380157" y="546043"/>
            <a:chExt cx="518872" cy="1926807"/>
          </a:xfrm>
        </p:grpSpPr>
        <p:grpSp>
          <p:nvGrpSpPr>
            <p:cNvPr id="1770" name="Google Shape;1770;p40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771" name="Google Shape;1771;p40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40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568675" y="760525"/>
              <a:ext cx="271000" cy="1160075"/>
            </a:xfrm>
            <a:custGeom>
              <a:avLst/>
              <a:gdLst/>
              <a:ahLst/>
              <a:cxnLst/>
              <a:rect l="l" t="t" r="r" b="b"/>
              <a:pathLst>
                <a:path w="10840" h="46403" extrusionOk="0">
                  <a:moveTo>
                    <a:pt x="10840" y="46403"/>
                  </a:moveTo>
                  <a:lnTo>
                    <a:pt x="10840" y="184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0830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0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Problem Statement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2" name="Google Shape;1742;p40"/>
          <p:cNvSpPr txBox="1">
            <a:spLocks noGrp="1"/>
          </p:cNvSpPr>
          <p:nvPr>
            <p:ph type="body" idx="1"/>
          </p:nvPr>
        </p:nvSpPr>
        <p:spPr>
          <a:xfrm>
            <a:off x="673356" y="1505171"/>
            <a:ext cx="469874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hnschrift Light SemiCondensed" panose="020B0502040204020203" pitchFamily="34" charset="0"/>
              </a:rPr>
              <a:t>We aim to develop a highly accurate and real-time sign language recognition system to bridge the communication gap between sign language users and the broader community.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hnschrift Light SemiCondensed" panose="020B0502040204020203" pitchFamily="34" charset="0"/>
              </a:rPr>
              <a:t>By utilizing CNNs trained on extensive American Sign Language (ASL) datasets, our system will classify and translate gestures into text with high precision.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hnschrift Light SemiCondensed" panose="020B0502040204020203" pitchFamily="34" charset="0"/>
              </a:rPr>
              <a:t>The system’s architecture is designed for scalability, allowing future extensions to include dual-hand gestures, facial expressions, and more complex sign languages, ensuring that the solution remains robust in diverse real-world scenarios.</a:t>
            </a:r>
            <a:endParaRPr sz="1050" dirty="0">
              <a:solidFill>
                <a:schemeClr val="dk1"/>
              </a:solidFill>
              <a:latin typeface="Bahnschrift Light SemiCondensed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743" name="Google Shape;1743;p40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744" name="Google Shape;1744;p40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rot="-5400000">
            <a:off x="-834751" y="2450119"/>
            <a:ext cx="2133151" cy="243255"/>
            <a:chOff x="4962949" y="1012736"/>
            <a:chExt cx="1928185" cy="219862"/>
          </a:xfrm>
        </p:grpSpPr>
        <p:sp>
          <p:nvSpPr>
            <p:cNvPr id="1752" name="Google Shape;1752;p40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69" name="Google Shape;1769;p40"/>
          <p:cNvGrpSpPr/>
          <p:nvPr/>
        </p:nvGrpSpPr>
        <p:grpSpPr>
          <a:xfrm>
            <a:off x="8380157" y="546043"/>
            <a:ext cx="518872" cy="1926807"/>
            <a:chOff x="8380157" y="546043"/>
            <a:chExt cx="518872" cy="1926807"/>
          </a:xfrm>
        </p:grpSpPr>
        <p:grpSp>
          <p:nvGrpSpPr>
            <p:cNvPr id="1770" name="Google Shape;1770;p40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771" name="Google Shape;1771;p40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75" name="Google Shape;1775;p40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568675" y="760525"/>
              <a:ext cx="271000" cy="1160075"/>
            </a:xfrm>
            <a:custGeom>
              <a:avLst/>
              <a:gdLst/>
              <a:ahLst/>
              <a:cxnLst/>
              <a:rect l="l" t="t" r="r" b="b"/>
              <a:pathLst>
                <a:path w="10840" h="46403" extrusionOk="0">
                  <a:moveTo>
                    <a:pt x="10840" y="46403"/>
                  </a:moveTo>
                  <a:lnTo>
                    <a:pt x="10840" y="184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026" name="Picture 2" descr="Image Classification on the American Sign Language Alphabet Dataset | by  Gryan Galario | Medium">
            <a:extLst>
              <a:ext uri="{FF2B5EF4-FFF2-40B4-BE49-F238E27FC236}">
                <a16:creationId xmlns:a16="http://schemas.microsoft.com/office/drawing/2014/main" id="{8EF94601-5671-3A70-88BB-57963783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14" y="1163881"/>
            <a:ext cx="23050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0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43" name="Google Shape;1743;p40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744" name="Google Shape;1744;p40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rot="-5400000">
            <a:off x="-834751" y="2450119"/>
            <a:ext cx="2133151" cy="243255"/>
            <a:chOff x="4962949" y="1012736"/>
            <a:chExt cx="1928185" cy="219862"/>
          </a:xfrm>
        </p:grpSpPr>
        <p:sp>
          <p:nvSpPr>
            <p:cNvPr id="1752" name="Google Shape;1752;p40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40"/>
          <p:cNvGrpSpPr/>
          <p:nvPr/>
        </p:nvGrpSpPr>
        <p:grpSpPr>
          <a:xfrm>
            <a:off x="8380157" y="546043"/>
            <a:ext cx="518872" cy="1926807"/>
            <a:chOff x="8380157" y="546043"/>
            <a:chExt cx="518872" cy="1926807"/>
          </a:xfrm>
        </p:grpSpPr>
        <p:grpSp>
          <p:nvGrpSpPr>
            <p:cNvPr id="1770" name="Google Shape;1770;p40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771" name="Google Shape;1771;p40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40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568675" y="760525"/>
              <a:ext cx="271000" cy="1160075"/>
            </a:xfrm>
            <a:custGeom>
              <a:avLst/>
              <a:gdLst/>
              <a:ahLst/>
              <a:cxnLst/>
              <a:rect l="l" t="t" r="r" b="b"/>
              <a:pathLst>
                <a:path w="10840" h="46403" extrusionOk="0">
                  <a:moveTo>
                    <a:pt x="10840" y="46403"/>
                  </a:moveTo>
                  <a:lnTo>
                    <a:pt x="10840" y="184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878E2E-968C-425A-AFD6-56D7A530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53182"/>
            <a:ext cx="7326925" cy="35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B13-C3CE-45EA-9098-2594F348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 of the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257F5-BEF1-40CA-8712-D6077E376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The novelty of this project lies in the development of a real-time sign language recognition system that effectively combines: 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Advanced Computer Vision Techniques</a:t>
            </a:r>
            <a:r>
              <a:rPr lang="en-US" dirty="0"/>
              <a:t>: Utilizing </a:t>
            </a:r>
            <a:r>
              <a:rPr lang="en-US" dirty="0" err="1"/>
              <a:t>tensorflow</a:t>
            </a:r>
            <a:r>
              <a:rPr lang="en-US" dirty="0"/>
              <a:t> , </a:t>
            </a:r>
            <a:r>
              <a:rPr lang="en-US" dirty="0" err="1"/>
              <a:t>Keras</a:t>
            </a:r>
            <a:r>
              <a:rPr lang="en-US" dirty="0"/>
              <a:t>  frame works , a powerful deep learning library, to accurately detect and recognize sign language gestures in real-time. Creating Our own </a:t>
            </a:r>
            <a:r>
              <a:rPr lang="en-US" dirty="0" err="1"/>
              <a:t>DataSet</a:t>
            </a:r>
            <a:r>
              <a:rPr lang="en-US" dirty="0"/>
              <a:t> using OpenCV. </a:t>
            </a:r>
          </a:p>
          <a:p>
            <a:endParaRPr lang="en-US" dirty="0"/>
          </a:p>
          <a:p>
            <a:r>
              <a:rPr lang="en-US" b="1" dirty="0"/>
              <a:t>Combined Technological Stack</a:t>
            </a:r>
            <a:r>
              <a:rPr lang="en-US" dirty="0"/>
              <a:t>: Effectively integrating computer vision with web development technologies (HTML, CSS, JavaScript, Flask) for a comprehensive system. </a:t>
            </a:r>
          </a:p>
          <a:p>
            <a:endParaRPr lang="en-US" dirty="0"/>
          </a:p>
          <a:p>
            <a:r>
              <a:rPr lang="en-US" b="1" dirty="0"/>
              <a:t>Intuitive User Interface</a:t>
            </a:r>
            <a:r>
              <a:rPr lang="en-US" dirty="0"/>
              <a:t>: Creating a user-friendly interface using HTML, CSS, React, and Flask to seamlessly display detected signs and corresponding sentences, providing an engaging and accessible experience.</a:t>
            </a:r>
          </a:p>
          <a:p>
            <a:endParaRPr lang="en-US" dirty="0"/>
          </a:p>
          <a:p>
            <a:pPr marL="15240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10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0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Systems –BASE PAPER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2" name="Google Shape;1742;p40"/>
          <p:cNvSpPr txBox="1">
            <a:spLocks noGrp="1"/>
          </p:cNvSpPr>
          <p:nvPr>
            <p:ph type="body" idx="1"/>
          </p:nvPr>
        </p:nvSpPr>
        <p:spPr>
          <a:xfrm>
            <a:off x="654205" y="1693750"/>
            <a:ext cx="7723152" cy="2424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600" dirty="0"/>
              <a:t>[1] </a:t>
            </a:r>
            <a:r>
              <a:rPr lang="en-US" sz="1600" dirty="0" err="1"/>
              <a:t>Bantupalli</a:t>
            </a:r>
            <a:r>
              <a:rPr lang="en-US" sz="1600" dirty="0"/>
              <a:t>, K. and </a:t>
            </a:r>
            <a:r>
              <a:rPr lang="en-US" sz="1600" dirty="0" err="1"/>
              <a:t>Xie</a:t>
            </a:r>
            <a:r>
              <a:rPr lang="en-US" sz="1600" dirty="0"/>
              <a:t>, Y., 2018, December. American sign language recognition using deep learning and computer vision. In 2018 IEEE International Conference on Big Data (Big Data) (pp. 4896-4899). IEEE.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[2] Vogler, C. and Metaxas, D., 1999, September. Parallel hidden </a:t>
            </a:r>
            <a:r>
              <a:rPr lang="en-US" sz="1600" dirty="0" err="1"/>
              <a:t>markov</a:t>
            </a:r>
            <a:r>
              <a:rPr lang="en-US" sz="1600" dirty="0"/>
              <a:t> models for </a:t>
            </a:r>
            <a:r>
              <a:rPr lang="en-US" sz="1600" dirty="0" err="1"/>
              <a:t>american</a:t>
            </a:r>
            <a:r>
              <a:rPr lang="en-US" sz="1600" dirty="0"/>
              <a:t> sign language recognition. In Proceedings of the seventh IEEE international conference on computer vision (Vol. 1, pp. 116-122). IEEE</a:t>
            </a:r>
            <a:endParaRPr lang="en-IN" sz="1600" dirty="0"/>
          </a:p>
        </p:txBody>
      </p:sp>
      <p:grpSp>
        <p:nvGrpSpPr>
          <p:cNvPr id="1743" name="Google Shape;1743;p40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744" name="Google Shape;1744;p40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rot="-5400000">
            <a:off x="-834751" y="2450119"/>
            <a:ext cx="2133151" cy="243255"/>
            <a:chOff x="4962949" y="1012736"/>
            <a:chExt cx="1928185" cy="219862"/>
          </a:xfrm>
        </p:grpSpPr>
        <p:sp>
          <p:nvSpPr>
            <p:cNvPr id="1752" name="Google Shape;1752;p40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40"/>
          <p:cNvGrpSpPr/>
          <p:nvPr/>
        </p:nvGrpSpPr>
        <p:grpSpPr>
          <a:xfrm>
            <a:off x="8380157" y="546043"/>
            <a:ext cx="518872" cy="1926807"/>
            <a:chOff x="8380157" y="546043"/>
            <a:chExt cx="518872" cy="1926807"/>
          </a:xfrm>
        </p:grpSpPr>
        <p:grpSp>
          <p:nvGrpSpPr>
            <p:cNvPr id="1770" name="Google Shape;1770;p40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771" name="Google Shape;1771;p40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40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568675" y="760525"/>
              <a:ext cx="271000" cy="1160075"/>
            </a:xfrm>
            <a:custGeom>
              <a:avLst/>
              <a:gdLst/>
              <a:ahLst/>
              <a:cxnLst/>
              <a:rect l="l" t="t" r="r" b="b"/>
              <a:pathLst>
                <a:path w="10840" h="46403" extrusionOk="0">
                  <a:moveTo>
                    <a:pt x="10840" y="46403"/>
                  </a:moveTo>
                  <a:lnTo>
                    <a:pt x="10840" y="184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69264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682800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Technology Day by Slidesgo">
  <a:themeElements>
    <a:clrScheme name="Simple Light">
      <a:dk1>
        <a:srgbClr val="3D3D3D"/>
      </a:dk1>
      <a:lt1>
        <a:srgbClr val="FFFFFF"/>
      </a:lt1>
      <a:dk2>
        <a:srgbClr val="6B6B6B"/>
      </a:dk2>
      <a:lt2>
        <a:srgbClr val="F3F3F3"/>
      </a:lt2>
      <a:accent1>
        <a:srgbClr val="E2E2E2"/>
      </a:accent1>
      <a:accent2>
        <a:srgbClr val="D1D1D1"/>
      </a:accent2>
      <a:accent3>
        <a:srgbClr val="B9B9B9"/>
      </a:accent3>
      <a:accent4>
        <a:srgbClr val="949494"/>
      </a:accent4>
      <a:accent5>
        <a:srgbClr val="6B6B6B"/>
      </a:accent5>
      <a:accent6>
        <a:srgbClr val="E2E2E2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517</Words>
  <Application>Microsoft Office PowerPoint</Application>
  <PresentationFormat>On-screen Show (16:9)</PresentationFormat>
  <Paragraphs>40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Segoe UI</vt:lpstr>
      <vt:lpstr>Roboto Condensed Light</vt:lpstr>
      <vt:lpstr>Libre Franklin</vt:lpstr>
      <vt:lpstr>Orbitron</vt:lpstr>
      <vt:lpstr>Bahnschrift Light SemiCondensed</vt:lpstr>
      <vt:lpstr>Calibri</vt:lpstr>
      <vt:lpstr>Segoe UI Black</vt:lpstr>
      <vt:lpstr>Arial</vt:lpstr>
      <vt:lpstr>Segoe UI Variable Display Semib</vt:lpstr>
      <vt:lpstr>Segoe UI Semibold</vt:lpstr>
      <vt:lpstr>US National Technology Day by Slidesgo</vt:lpstr>
      <vt:lpstr>GestureSpeak AI-Powered Real-Time Sign Language Translation</vt:lpstr>
      <vt:lpstr>03</vt:lpstr>
      <vt:lpstr>Area of Project </vt:lpstr>
      <vt:lpstr>Background of the project</vt:lpstr>
      <vt:lpstr>Problem Statement</vt:lpstr>
      <vt:lpstr>Methodology</vt:lpstr>
      <vt:lpstr>Novelty of the </vt:lpstr>
      <vt:lpstr>Existing Systems –BASE PAPER</vt:lpstr>
      <vt:lpstr>PowerPoint Presentation</vt:lpstr>
      <vt:lpstr>Questions</vt:lpstr>
      <vt:lpstr>Thank You Sir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TECHNOLOGY DAY</dc:title>
  <dc:creator>Manohar Reddy Voladri</dc:creator>
  <cp:lastModifiedBy>Manohar Reddy Voladri</cp:lastModifiedBy>
  <cp:revision>23</cp:revision>
  <dcterms:modified xsi:type="dcterms:W3CDTF">2024-09-25T02:32:49Z</dcterms:modified>
</cp:coreProperties>
</file>