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6"/>
  </p:notesMasterIdLst>
  <p:sldIdLst>
    <p:sldId id="256" r:id="rId3"/>
    <p:sldId id="300" r:id="rId4"/>
    <p:sldId id="257" r:id="rId5"/>
    <p:sldId id="259" r:id="rId6"/>
    <p:sldId id="261" r:id="rId7"/>
    <p:sldId id="262" r:id="rId8"/>
    <p:sldId id="272" r:id="rId9"/>
    <p:sldId id="266" r:id="rId10"/>
    <p:sldId id="269" r:id="rId11"/>
    <p:sldId id="302" r:id="rId12"/>
    <p:sldId id="277" r:id="rId13"/>
    <p:sldId id="282" r:id="rId14"/>
    <p:sldId id="301" r:id="rId15"/>
  </p:sldIdLst>
  <p:sldSz cx="9144000" cy="5143500" type="screen16x9"/>
  <p:notesSz cx="6858000" cy="9144000"/>
  <p:embeddedFontLst>
    <p:embeddedFont>
      <p:font typeface="Poppins Black" charset="0"/>
      <p:bold r:id="rId17"/>
      <p:boldItalic r:id="rId18"/>
    </p:embeddedFont>
    <p:embeddedFont>
      <p:font typeface="Poppins" charset="0"/>
      <p:regular r:id="rId19"/>
      <p:bold r:id="rId20"/>
      <p:italic r:id="rId21"/>
      <p:boldItalic r:id="rId22"/>
    </p:embeddedFont>
    <p:embeddedFont>
      <p:font typeface="Proxima Nova Semibold" charset="0"/>
      <p:regular r:id="rId23"/>
      <p:bold r:id="rId24"/>
      <p:boldItalic r:id="rId25"/>
    </p:embeddedFont>
    <p:embeddedFont>
      <p:font typeface="Proxima Nova" charset="0"/>
      <p:regular r:id="rId26"/>
      <p:bold r:id="rId27"/>
      <p:italic r:id="rId28"/>
      <p:boldItalic r:id="rId29"/>
    </p:embeddedFont>
    <p:embeddedFont>
      <p:font typeface="Palanquin Dark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A27D7D-7812-4BC3-B630-2ABDC6900510}">
  <a:tblStyle styleId="{DDA27D7D-7812-4BC3-B630-2ABDC69005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8" autoAdjust="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2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SLIDES_API188157628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SLIDES_API188157628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4b3b7ab8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4b3b7ab8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SLIDES_API188157628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SLIDES_API188157628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4b3b7ab8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4b3b7ab8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b3b7ab8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b3b7ab8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ebd6be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ebd6be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64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video" Target="file:///C:\Users\welcome\Downloads\WhatsApp%20Video%202023-04-06%20at%208.35.36%20AM.mp4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539552" y="1022895"/>
            <a:ext cx="4968552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ick and place Robotic arm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27584" y="3291830"/>
            <a:ext cx="1824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Dr. Mohan R</a:t>
            </a:r>
          </a:p>
          <a:p>
            <a:r>
              <a:rPr lang="en-US" b="1" dirty="0" smtClean="0"/>
              <a:t>Robotics professor</a:t>
            </a:r>
          </a:p>
          <a:p>
            <a:r>
              <a:rPr lang="en-US" b="1" dirty="0" smtClean="0"/>
              <a:t>B1 slot Students</a:t>
            </a:r>
          </a:p>
          <a:p>
            <a:r>
              <a:rPr lang="en-US" b="1" dirty="0" smtClean="0"/>
              <a:t>Team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hatsApp Video 2023-04-06 at 8.35.36 A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47664" y="267494"/>
            <a:ext cx="6192688" cy="46445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7"/>
          <p:cNvSpPr/>
          <p:nvPr/>
        </p:nvSpPr>
        <p:spPr>
          <a:xfrm>
            <a:off x="4573083" y="3761302"/>
            <a:ext cx="3504386" cy="309736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5" name="Google Shape;1045;p47"/>
          <p:cNvGrpSpPr/>
          <p:nvPr/>
        </p:nvGrpSpPr>
        <p:grpSpPr>
          <a:xfrm>
            <a:off x="4573077" y="1072461"/>
            <a:ext cx="3551248" cy="2844279"/>
            <a:chOff x="5251825" y="1581500"/>
            <a:chExt cx="2706125" cy="2167400"/>
          </a:xfrm>
        </p:grpSpPr>
        <p:sp>
          <p:nvSpPr>
            <p:cNvPr id="1046" name="Google Shape;1046;p47"/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rgbClr val="37C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57" name="Google Shape;1057;p47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8" name="Google Shape;1058;p47"/>
          <p:cNvSpPr txBox="1">
            <a:spLocks noGrp="1"/>
          </p:cNvSpPr>
          <p:nvPr>
            <p:ph type="subTitle" idx="1"/>
          </p:nvPr>
        </p:nvSpPr>
        <p:spPr>
          <a:xfrm>
            <a:off x="720000" y="2548716"/>
            <a:ext cx="3563968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Run in </a:t>
            </a:r>
            <a:r>
              <a:rPr lang="en-US" dirty="0" err="1" smtClean="0"/>
              <a:t>Arduino</a:t>
            </a:r>
            <a:r>
              <a:rPr lang="en-US" dirty="0" smtClean="0"/>
              <a:t> app</a:t>
            </a:r>
          </a:p>
          <a:p>
            <a:pPr marL="0" lvl="0" indent="0">
              <a:spcAft>
                <a:spcPts val="1600"/>
              </a:spcAft>
            </a:pPr>
            <a:r>
              <a:rPr lang="en-US" dirty="0" smtClean="0"/>
              <a:t>https://github.com/manoharreddyvoladri/Robotic-Arm</a:t>
            </a:r>
            <a:endParaRPr dirty="0"/>
          </a:p>
        </p:txBody>
      </p:sp>
      <p:sp>
        <p:nvSpPr>
          <p:cNvPr id="1059" name="Google Shape;1059;p47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Code</a:t>
            </a:r>
            <a:endParaRPr dirty="0"/>
          </a:p>
        </p:txBody>
      </p:sp>
      <p:grpSp>
        <p:nvGrpSpPr>
          <p:cNvPr id="19" name="Google Shape;15496;p68"/>
          <p:cNvGrpSpPr/>
          <p:nvPr/>
        </p:nvGrpSpPr>
        <p:grpSpPr>
          <a:xfrm>
            <a:off x="4860032" y="1419622"/>
            <a:ext cx="2844799" cy="1800200"/>
            <a:chOff x="6988887" y="1538854"/>
            <a:chExt cx="499920" cy="300136"/>
          </a:xfrm>
        </p:grpSpPr>
        <p:sp>
          <p:nvSpPr>
            <p:cNvPr id="20" name="Google Shape;15497;p68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5498;p68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5499;p68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500;p68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5501;p68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5502;p68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5503;p68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504;p68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5505;p68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506;p68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5507;p68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508;p68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5509;p68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 descr="blob:https://web.whatsapp.com/d06d2a21-0240-4dc1-9d2f-0dd9dc2a5a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blob:https://web.whatsapp.com/d06d2a21-0240-4dc1-9d2f-0dd9dc2a5a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WhatsApp Image 2023-04-06 at 9.31.34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814;p57"/>
          <p:cNvGrpSpPr/>
          <p:nvPr/>
        </p:nvGrpSpPr>
        <p:grpSpPr>
          <a:xfrm>
            <a:off x="899592" y="699542"/>
            <a:ext cx="4939537" cy="3696996"/>
            <a:chOff x="3597785" y="3065882"/>
            <a:chExt cx="2241344" cy="1330656"/>
          </a:xfrm>
        </p:grpSpPr>
        <p:grpSp>
          <p:nvGrpSpPr>
            <p:cNvPr id="10" name="Google Shape;3815;p57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814" name="Google Shape;3816;p57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15" name="Google Shape;3817;p57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19" name="Google Shape;3818;p57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0" name="Google Shape;3819;p57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6" name="Google Shape;3820;p57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17" name="Google Shape;3821;p57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8" name="Google Shape;3822;p57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1" name="Google Shape;3823;p57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799" name="Google Shape;3824;p57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12" name="Google Shape;3825;p57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3" name="Google Shape;3826;p57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0" name="Google Shape;3827;p57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10" name="Google Shape;3828;p57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1" name="Google Shape;3829;p57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1" name="Google Shape;3830;p57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08" name="Google Shape;3831;p57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9" name="Google Shape;3832;p57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2" name="Google Shape;3833;p57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06" name="Google Shape;3834;p57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7" name="Google Shape;3835;p57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3" name="Google Shape;3836;p57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04" name="Google Shape;3837;p57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5" name="Google Shape;3838;p57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2" name="Google Shape;3839;p57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71" name="Google Shape;3840;p57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793" name="Google Shape;3841;p57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4" name="Google Shape;3842;p57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3843;p57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3844;p57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3845;p57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8" name="Google Shape;3846;p57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2" name="Google Shape;3847;p57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91" name="Google Shape;3848;p57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2" name="Google Shape;3849;p57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3" name="Google Shape;3850;p57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89" name="Google Shape;3851;p57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0" name="Google Shape;3852;p57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4" name="Google Shape;3853;p57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87" name="Google Shape;3854;p57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8" name="Google Shape;3855;p57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5" name="Google Shape;3856;p57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85" name="Google Shape;3857;p57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6" name="Google Shape;3858;p57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6" name="Google Shape;3859;p57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83" name="Google Shape;3860;p57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4" name="Google Shape;3861;p57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7" name="Google Shape;3862;p57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81" name="Google Shape;3863;p57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2" name="Google Shape;3864;p57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8" name="Google Shape;3865;p57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79" name="Google Shape;3866;p57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0" name="Google Shape;3867;p57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" name="Google Shape;3868;p57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55" name="Google Shape;3869;p57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68" name="Google Shape;3870;p57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9" name="Google Shape;3871;p57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0" name="Google Shape;3872;p57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56" name="Google Shape;3873;p57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66" name="Google Shape;3874;p57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7" name="Google Shape;3875;p57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57" name="Google Shape;3876;p57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64" name="Google Shape;3877;p57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5" name="Google Shape;3878;p57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58" name="Google Shape;3879;p57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62" name="Google Shape;3880;p57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3" name="Google Shape;3881;p57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59" name="Google Shape;3882;p57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0" name="Google Shape;3883;p57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1" name="Google Shape;3884;p57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" name="Google Shape;3885;p57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32" name="Google Shape;3886;p57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51" name="Google Shape;3887;p57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2" name="Google Shape;3888;p57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3" name="Google Shape;3889;p57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4" name="Google Shape;3890;p57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3" name="Google Shape;3891;p57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49" name="Google Shape;3892;p57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0" name="Google Shape;3893;p57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4" name="Google Shape;3894;p57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47" name="Google Shape;3895;p57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8" name="Google Shape;3896;p57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5" name="Google Shape;3897;p57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45" name="Google Shape;3898;p57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6" name="Google Shape;3899;p57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6" name="Google Shape;3900;p57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43" name="Google Shape;3901;p57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3902;p57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7" name="Google Shape;3903;p57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41" name="Google Shape;3904;p57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3905;p57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8" name="Google Shape;3906;p57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39" name="Google Shape;3907;p57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0" name="Google Shape;3908;p57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5" name="Google Shape;3909;p57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25" name="Google Shape;3910;p57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26" name="Google Shape;3911;p57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30" name="Google Shape;3912;p57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1" name="Google Shape;3913;p57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7" name="Google Shape;3914;p57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28" name="Google Shape;3915;p57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9" name="Google Shape;3916;p57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6" name="Google Shape;3917;p57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691" name="Google Shape;3918;p57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19" name="Google Shape;3919;p57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0" name="Google Shape;3920;p57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1" name="Google Shape;3921;p57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2" name="Google Shape;3922;p57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3" name="Google Shape;3923;p57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4" name="Google Shape;3924;p57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2" name="Google Shape;3925;p57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17" name="Google Shape;3926;p57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8" name="Google Shape;3927;p57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3" name="Google Shape;3928;p57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15" name="Google Shape;3929;p57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6" name="Google Shape;3930;p57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4" name="Google Shape;3931;p57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13" name="Google Shape;3932;p57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4" name="Google Shape;3933;p57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5" name="Google Shape;3934;p57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11" name="Google Shape;3935;p57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2" name="Google Shape;3936;p57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6" name="Google Shape;3937;p57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09" name="Google Shape;3938;p57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0" name="Google Shape;3939;p57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7" name="Google Shape;3940;p57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07" name="Google Shape;3941;p57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8" name="Google Shape;3942;p57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8" name="Google Shape;3943;p57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05" name="Google Shape;3944;p57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6" name="Google Shape;3945;p57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99" name="Google Shape;3946;p57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03" name="Google Shape;3947;p57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4" name="Google Shape;3948;p57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0" name="Google Shape;3949;p57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01" name="Google Shape;3950;p57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2" name="Google Shape;3951;p57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" name="Google Shape;3952;p57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34" name="Google Shape;3953;p57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74" name="Google Shape;3954;p57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" name="Google Shape;3955;p57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" name="Google Shape;3956;p57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" name="Google Shape;3957;p57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" name="Google Shape;3958;p57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" name="Google Shape;3959;p57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" name="Google Shape;3960;p57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" name="Google Shape;3961;p57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" name="Google Shape;3962;p57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3" name="Google Shape;3963;p57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" name="Google Shape;3964;p57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" name="Google Shape;3965;p57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" name="Google Shape;3966;p57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7" name="Google Shape;3967;p57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8" name="Google Shape;3968;p57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9" name="Google Shape;3969;p57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0" name="Google Shape;3970;p57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5" name="Google Shape;3971;p57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72" name="Google Shape;3972;p57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" name="Google Shape;3973;p57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6" name="Google Shape;3974;p57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70" name="Google Shape;3975;p57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1" name="Google Shape;3976;p57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7" name="Google Shape;3977;p57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68" name="Google Shape;3978;p57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9" name="Google Shape;3979;p57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8" name="Google Shape;3980;p57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66" name="Google Shape;3981;p57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7" name="Google Shape;3982;p57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9" name="Google Shape;3983;p57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64" name="Google Shape;3984;p57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5" name="Google Shape;3985;p57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0" name="Google Shape;3986;p57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62" name="Google Shape;3987;p57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3" name="Google Shape;3988;p57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1" name="Google Shape;3989;p57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60" name="Google Shape;3990;p57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3991;p57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2" name="Google Shape;3992;p57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58" name="Google Shape;3993;p57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9" name="Google Shape;3994;p57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3" name="Google Shape;3995;p57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56" name="Google Shape;3996;p57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7" name="Google Shape;3997;p57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4" name="Google Shape;3998;p57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54" name="Google Shape;3999;p57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5" name="Google Shape;4000;p57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5" name="Google Shape;4001;p57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52" name="Google Shape;4002;p57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3" name="Google Shape;4003;p57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6" name="Google Shape;4004;p57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50" name="Google Shape;4005;p57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1" name="Google Shape;4006;p57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7" name="Google Shape;4007;p57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48" name="Google Shape;4008;p57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9" name="Google Shape;4009;p57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8" name="Google Shape;4010;p57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214" name="Google Shape;4011;p57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15" name="Google Shape;4012;p57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33" name="Google Shape;4013;p57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4" name="Google Shape;4014;p57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535" name="Google Shape;4015;p57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36" name="Google Shape;4016;p57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37" name="Google Shape;4017;p57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538" name="Google Shape;4018;p57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39" name="Google Shape;4019;p57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40" name="Google Shape;4020;p57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41" name="Google Shape;4021;p57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42" name="Google Shape;4022;p57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43" name="Google Shape;4023;p57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44" name="Google Shape;4024;p57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45" name="Google Shape;4025;p57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546" name="Google Shape;4026;p57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547" name="Google Shape;4027;p57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48" name="Google Shape;4028;p57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49" name="Google Shape;4029;p57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0" name="Google Shape;4030;p57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1" name="Google Shape;4031;p57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2" name="Google Shape;4032;p57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3" name="Google Shape;4033;p57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4" name="Google Shape;4034;p57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5" name="Google Shape;4035;p57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6" name="Google Shape;4036;p57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7" name="Google Shape;4037;p57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8" name="Google Shape;4038;p57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59" name="Google Shape;4039;p57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0" name="Google Shape;4040;p57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561" name="Google Shape;4041;p57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562" name="Google Shape;4042;p57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63" name="Google Shape;4043;p57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64" name="Google Shape;4044;p57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65" name="Google Shape;4045;p57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66" name="Google Shape;4046;p57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67" name="Google Shape;4047;p57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68" name="Google Shape;4048;p57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69" name="Google Shape;4049;p57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0" name="Google Shape;4050;p57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1" name="Google Shape;4051;p57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2" name="Google Shape;4052;p57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3" name="Google Shape;4053;p57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4" name="Google Shape;4054;p57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5" name="Google Shape;4055;p57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6" name="Google Shape;4056;p57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7" name="Google Shape;4057;p57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8" name="Google Shape;4058;p57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79" name="Google Shape;4059;p57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0" name="Google Shape;4060;p57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1" name="Google Shape;4061;p57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2" name="Google Shape;4062;p57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3" name="Google Shape;4063;p57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4" name="Google Shape;4064;p57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5" name="Google Shape;4065;p57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586" name="Google Shape;4066;p57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grpSp>
                      <p:nvGrpSpPr>
                        <p:cNvPr id="587" name="Google Shape;4067;p57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89" name="Google Shape;4068;p57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/>
                          </a:p>
                        </p:txBody>
                      </p:sp>
                      <p:grpSp>
                        <p:nvGrpSpPr>
                          <p:cNvPr id="590" name="Google Shape;4069;p57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91" name="Google Shape;4070;p57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592" name="Google Shape;4071;p57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593" name="Google Shape;4072;p57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594" name="Google Shape;4073;p57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595" name="Google Shape;4074;p57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596" name="Google Shape;4075;p57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597" name="Google Shape;4076;p57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grpSp>
                          <p:nvGrpSpPr>
                            <p:cNvPr id="598" name="Google Shape;4077;p57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02" name="Google Shape;4078;p57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03" name="Google Shape;4079;p57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04" name="Google Shape;4080;p57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05" name="Google Shape;4081;p57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06" name="Google Shape;4082;p57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07" name="Google Shape;4083;p57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08" name="Google Shape;4084;p57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09" name="Google Shape;4085;p57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0" name="Google Shape;4086;p57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1" name="Google Shape;4087;p57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2" name="Google Shape;4088;p57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3" name="Google Shape;4089;p57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14" name="Google Shape;4090;p57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grpSp>
                            <p:nvGrpSpPr>
                              <p:cNvPr id="615" name="Google Shape;4091;p57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16" name="Google Shape;4092;p57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17" name="Google Shape;4093;p57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18" name="Google Shape;4094;p57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19" name="Google Shape;4095;p57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20" name="Google Shape;4096;p57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21" name="Google Shape;4097;p57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622" name="Google Shape;4098;p57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grpSp>
                              <p:nvGrpSpPr>
                                <p:cNvPr id="623" name="Google Shape;4099;p57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24" name="Google Shape;4100;p57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25" name="Google Shape;4101;p57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26" name="Google Shape;4102;p57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27" name="Google Shape;4103;p57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628" name="Google Shape;4104;p57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grpSp>
                                <p:nvGrpSpPr>
                                  <p:cNvPr id="629" name="Google Shape;4105;p57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30" name="Google Shape;4106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631" name="Google Shape;4107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632" name="Google Shape;4108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633" name="Google Shape;4109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599" name="Google Shape;4110;p57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0" name="Google Shape;4111;p57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01" name="Google Shape;4112;p57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</p:grpSp>
                    </p:grpSp>
                    <p:sp>
                      <p:nvSpPr>
                        <p:cNvPr id="588" name="Google Shape;4113;p57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16" name="Google Shape;4114;p57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31" name="Google Shape;4115;p57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2" name="Google Shape;4116;p57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17" name="Google Shape;4117;p57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29" name="Google Shape;4118;p57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0" name="Google Shape;4119;p57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18" name="Google Shape;4120;p57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27" name="Google Shape;4121;p57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8" name="Google Shape;4122;p57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19" name="Google Shape;4123;p57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25" name="Google Shape;4124;p57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6" name="Google Shape;4125;p57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0" name="Google Shape;4126;p57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23" name="Google Shape;4127;p57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4" name="Google Shape;4128;p57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1" name="Google Shape;4129;p57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21" name="Google Shape;4130;p57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2" name="Google Shape;4131;p57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2" name="Google Shape;4132;p57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19" name="Google Shape;4133;p57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0" name="Google Shape;4134;p57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3" name="Google Shape;4135;p57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17" name="Google Shape;4136;p57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8" name="Google Shape;4137;p57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4" name="Google Shape;4138;p57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15" name="Google Shape;4139;p57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6" name="Google Shape;4140;p57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5" name="Google Shape;4141;p57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13" name="Google Shape;4142;p57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4" name="Google Shape;4143;p57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6" name="Google Shape;4144;p57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11" name="Google Shape;4145;p57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2" name="Google Shape;4146;p57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7" name="Google Shape;4147;p57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09" name="Google Shape;4148;p57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0" name="Google Shape;4149;p57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8" name="Google Shape;4150;p57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07" name="Google Shape;4151;p57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8" name="Google Shape;4152;p57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9" name="Google Shape;4153;p57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05" name="Google Shape;4154;p57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6" name="Google Shape;4155;p57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0" name="Google Shape;4156;p57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03" name="Google Shape;4157;p57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4" name="Google Shape;4158;p57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1" name="Google Shape;4159;p57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01" name="Google Shape;4160;p57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2" name="Google Shape;4161;p57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2" name="Google Shape;4162;p57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499" name="Google Shape;4163;p57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0" name="Google Shape;4164;p57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3" name="Google Shape;4165;p57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497" name="Google Shape;4166;p57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8" name="Google Shape;4167;p57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4" name="Google Shape;4168;p57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495" name="Google Shape;4169;p57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6" name="Google Shape;4170;p57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5" name="Google Shape;4171;p57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493" name="Google Shape;4172;p57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4" name="Google Shape;4173;p57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6" name="Google Shape;4174;p57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91" name="Google Shape;4175;p57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2" name="Google Shape;4176;p57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7" name="Google Shape;4177;p57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89" name="Google Shape;4178;p57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0" name="Google Shape;4179;p57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8" name="Google Shape;4180;p57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87" name="Google Shape;4181;p57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182;p57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9" name="Google Shape;4183;p57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85" name="Google Shape;4184;p57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6" name="Google Shape;4185;p57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0" name="Google Shape;4186;p57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83" name="Google Shape;4187;p57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4" name="Google Shape;4188;p57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1" name="Google Shape;4189;p57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81" name="Google Shape;4190;p57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2" name="Google Shape;4191;p57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2" name="Google Shape;4192;p57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79" name="Google Shape;4193;p57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0" name="Google Shape;4194;p57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3" name="Google Shape;4195;p57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77" name="Google Shape;4196;p57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8" name="Google Shape;4197;p57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4" name="Google Shape;4198;p57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75" name="Google Shape;4199;p57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6" name="Google Shape;4200;p57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5" name="Google Shape;4201;p57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73" name="Google Shape;4202;p57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4" name="Google Shape;4203;p57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6" name="Google Shape;4204;p57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71" name="Google Shape;4205;p57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2" name="Google Shape;4206;p57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7" name="Google Shape;4207;p57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69" name="Google Shape;4208;p57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0" name="Google Shape;4209;p57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8" name="Google Shape;4210;p57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67" name="Google Shape;4211;p57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8" name="Google Shape;4212;p57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9" name="Google Shape;4213;p57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65" name="Google Shape;4214;p57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6" name="Google Shape;4215;p57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0" name="Google Shape;4216;p57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63" name="Google Shape;4217;p57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4" name="Google Shape;4218;p57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1" name="Google Shape;4219;p57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61" name="Google Shape;4220;p57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2" name="Google Shape;4221;p57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2" name="Google Shape;4222;p57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59" name="Google Shape;4223;p57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0" name="Google Shape;4224;p57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3" name="Google Shape;4225;p57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57" name="Google Shape;4226;p57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8" name="Google Shape;4227;p57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4" name="Google Shape;4228;p57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55" name="Google Shape;4229;p57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6" name="Google Shape;4230;p57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5" name="Google Shape;4231;p57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53" name="Google Shape;4232;p57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4" name="Google Shape;4233;p57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6" name="Google Shape;4234;p57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51" name="Google Shape;4235;p57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236;p57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7" name="Google Shape;4237;p57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49" name="Google Shape;4238;p57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0" name="Google Shape;4239;p57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8" name="Google Shape;4240;p57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47" name="Google Shape;4241;p57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8" name="Google Shape;4242;p57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9" name="Google Shape;4243;p57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45" name="Google Shape;4244;p57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6" name="Google Shape;4245;p57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0" name="Google Shape;4246;p57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43" name="Google Shape;4247;p57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4" name="Google Shape;4248;p57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1" name="Google Shape;4249;p57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41" name="Google Shape;4250;p57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2" name="Google Shape;4251;p57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2" name="Google Shape;4252;p57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39" name="Google Shape;4253;p57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0" name="Google Shape;4254;p57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3" name="Google Shape;4255;p57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37" name="Google Shape;4256;p57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8" name="Google Shape;4257;p57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4" name="Google Shape;4258;p57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35" name="Google Shape;4259;p57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6" name="Google Shape;4260;p57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5" name="Google Shape;4261;p57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33" name="Google Shape;4262;p57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4" name="Google Shape;4263;p57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6" name="Google Shape;4264;p57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31" name="Google Shape;4265;p57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" name="Google Shape;4266;p57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7" name="Google Shape;4267;p57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29" name="Google Shape;4268;p57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0" name="Google Shape;4269;p57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8" name="Google Shape;4270;p57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27" name="Google Shape;4271;p57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8" name="Google Shape;4272;p57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9" name="Google Shape;4273;p57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25" name="Google Shape;4274;p57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6" name="Google Shape;4275;p57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0" name="Google Shape;4276;p57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23" name="Google Shape;4277;p57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" name="Google Shape;4278;p57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1" name="Google Shape;4279;p57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21" name="Google Shape;4280;p57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" name="Google Shape;4281;p57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2" name="Google Shape;4282;p57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19" name="Google Shape;4283;p57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0" name="Google Shape;4284;p57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3" name="Google Shape;4285;p57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17" name="Google Shape;4286;p57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8" name="Google Shape;4287;p57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4" name="Google Shape;4288;p57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15" name="Google Shape;4289;p57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" name="Google Shape;4290;p57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5" name="Google Shape;4291;p57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13" name="Google Shape;4292;p57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" name="Google Shape;4293;p57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6" name="Google Shape;4294;p57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11" name="Google Shape;4295;p57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2" name="Google Shape;4296;p57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7" name="Google Shape;4297;p57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09" name="Google Shape;4298;p57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" name="Google Shape;4299;p57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78" name="Google Shape;4300;p57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4301;p57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0" name="Google Shape;4302;p57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07" name="Google Shape;4303;p57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" name="Google Shape;4304;p57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1" name="Google Shape;4305;p57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05" name="Google Shape;4306;p57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" name="Google Shape;4307;p57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82" name="Google Shape;4308;p57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4309;p57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4" name="Google Shape;4310;p57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03" name="Google Shape;4311;p57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4" name="Google Shape;4312;p57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5" name="Google Shape;4313;p57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01" name="Google Shape;4314;p57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" name="Google Shape;4315;p57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6" name="Google Shape;4316;p57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399" name="Google Shape;4317;p57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318;p57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7" name="Google Shape;4319;p57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397" name="Google Shape;4320;p57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" name="Google Shape;4321;p57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8" name="Google Shape;4322;p57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395" name="Google Shape;4323;p57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6" name="Google Shape;4324;p57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9" name="Google Shape;4325;p57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393" name="Google Shape;4326;p57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4" name="Google Shape;4327;p57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0" name="Google Shape;4328;p57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91" name="Google Shape;4329;p57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2" name="Google Shape;4330;p57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1" name="Google Shape;4331;p57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89" name="Google Shape;4332;p57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0" name="Google Shape;4333;p57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2" name="Google Shape;4334;p57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87" name="Google Shape;4335;p57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8" name="Google Shape;4336;p57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3" name="Google Shape;4337;p57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85" name="Google Shape;4338;p57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6" name="Google Shape;4339;p57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4" name="Google Shape;4340;p57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83" name="Google Shape;4341;p57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4" name="Google Shape;4342;p57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5" name="Google Shape;4343;p57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81" name="Google Shape;4344;p57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2" name="Google Shape;4345;p57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96" name="Google Shape;4346;p57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4347;p57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8" name="Google Shape;4348;p57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79" name="Google Shape;4349;p57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0" name="Google Shape;4350;p57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9" name="Google Shape;4351;p57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77" name="Google Shape;4352;p57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8" name="Google Shape;4353;p57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0" name="Google Shape;4354;p57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75" name="Google Shape;4355;p57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6" name="Google Shape;4356;p57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1" name="Google Shape;4357;p57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73" name="Google Shape;4358;p57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4" name="Google Shape;4359;p57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2" name="Google Shape;4360;p57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71" name="Google Shape;4361;p57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2" name="Google Shape;4362;p57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3" name="Google Shape;4363;p57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69" name="Google Shape;4364;p57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0" name="Google Shape;4365;p57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4" name="Google Shape;4366;p57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67" name="Google Shape;4367;p57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8" name="Google Shape;4368;p57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5" name="Google Shape;4369;p57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65" name="Google Shape;4370;p57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6" name="Google Shape;4371;p57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6" name="Google Shape;4372;p57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63" name="Google Shape;4373;p57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4" name="Google Shape;4374;p57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7" name="Google Shape;4375;p57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61" name="Google Shape;4376;p57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" name="Google Shape;4377;p57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8" name="Google Shape;4378;p57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59" name="Google Shape;4379;p57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" name="Google Shape;4380;p57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9" name="Google Shape;4381;p57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57" name="Google Shape;4382;p57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8" name="Google Shape;4383;p57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0" name="Google Shape;4384;p57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55" name="Google Shape;4385;p57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" name="Google Shape;4386;p57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1" name="Google Shape;4387;p57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53" name="Google Shape;4388;p57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" name="Google Shape;4389;p57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2" name="Google Shape;4390;p57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51" name="Google Shape;4391;p57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" name="Google Shape;4392;p57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3" name="Google Shape;4393;p57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49" name="Google Shape;4394;p57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" name="Google Shape;4395;p57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4" name="Google Shape;4396;p57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47" name="Google Shape;4397;p57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" name="Google Shape;4398;p57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5" name="Google Shape;4399;p57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45" name="Google Shape;4400;p57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6" name="Google Shape;4401;p57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6" name="Google Shape;4402;p57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43" name="Google Shape;4403;p57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4" name="Google Shape;4404;p57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7" name="Google Shape;4405;p57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41" name="Google Shape;4406;p57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2" name="Google Shape;4407;p57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8" name="Google Shape;4408;p57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39" name="Google Shape;4409;p57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0" name="Google Shape;4410;p57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9" name="Google Shape;4411;p57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37" name="Google Shape;4412;p57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8" name="Google Shape;4413;p57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0" name="Google Shape;4414;p57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35" name="Google Shape;4415;p57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" name="Google Shape;4416;p57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1" name="Google Shape;4417;p57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33" name="Google Shape;4418;p57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4" name="Google Shape;4419;p57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22" name="Google Shape;4420;p57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4421;p57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24" name="Google Shape;4422;p57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31" name="Google Shape;4423;p57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2" name="Google Shape;4424;p57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5" name="Google Shape;4425;p57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29" name="Google Shape;4426;p57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0" name="Google Shape;4427;p57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6" name="Google Shape;4428;p57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27" name="Google Shape;4429;p57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4430;p57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9" name="Google Shape;4431;p57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20" name="Google Shape;4432;p57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58" name="Google Shape;4433;p57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" name="Google Shape;4434;p57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" name="Google Shape;4435;p57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1" name="Google Shape;4436;p57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2" name="Google Shape;4437;p57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3" name="Google Shape;4438;p57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4" name="Google Shape;4439;p57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5" name="Google Shape;4440;p57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" name="Google Shape;4441;p57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" name="Google Shape;4442;p57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" name="Google Shape;4443;p57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9" name="Google Shape;4444;p57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" name="Google Shape;4445;p57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" name="Google Shape;4446;p57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" name="Google Shape;4447;p57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4448;p57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4449;p57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4450;p57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" name="Google Shape;4451;p57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4452;p57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" name="Google Shape;4453;p57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4454;p57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0" name="Google Shape;4455;p57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4456;p57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2" name="Google Shape;4457;p57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3" name="Google Shape;4458;p57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4459;p57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4460;p57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4461;p57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4462;p57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4463;p57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4464;p57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4465;p57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4466;p57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2" name="Google Shape;4467;p57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3" name="Google Shape;4468;p57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4" name="Google Shape;4469;p57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5" name="Google Shape;4470;p57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6" name="Google Shape;4471;p57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" name="Google Shape;4472;p57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8" name="Google Shape;4473;p57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9" name="Google Shape;4474;p57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0" name="Google Shape;4475;p57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1" name="Google Shape;4476;p57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2" name="Google Shape;4477;p57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4478;p57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4" name="Google Shape;4479;p57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4480;p57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4481;p57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4482;p57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8" name="Google Shape;4483;p57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4484;p57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0" name="Google Shape;4485;p57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4486;p57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4487;p57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4488;p57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1" name="Google Shape;4489;p57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56" name="Google Shape;4490;p57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" name="Google Shape;4491;p57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" name="Google Shape;4492;p57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4" name="Google Shape;4493;p57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5" name="Google Shape;4494;p57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3" name="Google Shape;4495;p57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52" name="Google Shape;4496;p57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" name="Google Shape;4497;p57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4" name="Google Shape;4498;p57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50" name="Google Shape;4499;p57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1" name="Google Shape;4500;p57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5" name="Google Shape;4501;p57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48" name="Google Shape;4502;p57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9" name="Google Shape;4503;p57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6" name="Google Shape;4504;p57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46" name="Google Shape;4505;p57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7" name="Google Shape;4506;p57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7" name="Google Shape;4507;p57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4" name="Google Shape;4508;p57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" name="Google Shape;4509;p57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8" name="Google Shape;4510;p57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42" name="Google Shape;4511;p57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" name="Google Shape;4512;p57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9" name="Google Shape;4513;p57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40" name="Google Shape;4514;p57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" name="Google Shape;4515;p57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" name="Google Shape;4516;p57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38" name="Google Shape;4517;p57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" name="Google Shape;4518;p57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" name="Google Shape;4519;p57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6" name="Google Shape;4520;p57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" name="Google Shape;4521;p57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2" name="Google Shape;4522;p57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4523;p57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" name="Google Shape;4524;p57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4" name="Google Shape;4525;p57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" name="Google Shape;4526;p57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" name="Google Shape;4527;p57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2" name="Google Shape;4528;p57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" name="Google Shape;4529;p57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" name="Google Shape;4530;p57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0" name="Google Shape;4531;p57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" name="Google Shape;4532;p57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" name="Google Shape;4533;p57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28" name="Google Shape;4534;p57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" name="Google Shape;4535;p57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" name="Google Shape;4536;p57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6" name="Google Shape;4537;p57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" name="Google Shape;4538;p57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" name="Google Shape;4539;p57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4" name="Google Shape;4540;p57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" name="Google Shape;4541;p57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" name="Google Shape;4542;p57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2" name="Google Shape;4543;p57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" name="Google Shape;4544;p57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" name="Google Shape;4545;p57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0" name="Google Shape;4546;p57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4547;p57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2" name="Google Shape;4548;p57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18" name="Google Shape;4549;p57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" name="Google Shape;4550;p57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3" name="Google Shape;4551;p57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16" name="Google Shape;4552;p57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" name="Google Shape;4553;p57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4" name="Google Shape;4554;p57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4" name="Google Shape;4555;p57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5" name="Google Shape;4556;p57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5" name="Google Shape;4557;p57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12" name="Google Shape;4558;p57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" name="Google Shape;4559;p57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6" name="Google Shape;4560;p57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0" name="Google Shape;4561;p57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" name="Google Shape;4562;p57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7" name="Google Shape;4563;p57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08" name="Google Shape;4564;p57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" name="Google Shape;4565;p57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8" name="Google Shape;4566;p57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6" name="Google Shape;4567;p57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" name="Google Shape;4568;p57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9" name="Google Shape;4569;p57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4" name="Google Shape;4570;p57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" name="Google Shape;4571;p57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0" name="Google Shape;4572;p57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2" name="Google Shape;4573;p57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" name="Google Shape;4574;p57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1" name="Google Shape;4575;p57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0" name="Google Shape;4576;p57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" name="Google Shape;4577;p57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2" name="Google Shape;4578;p57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98" name="Google Shape;4579;p57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" name="Google Shape;4580;p57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3" name="Google Shape;4581;p57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6" name="Google Shape;4582;p57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" name="Google Shape;4583;p57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4" name="Google Shape;4584;p57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4" name="Google Shape;4585;p57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4586;p57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5" name="Google Shape;4587;p57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2" name="Google Shape;4588;p57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" name="Google Shape;4589;p57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6" name="Google Shape;4590;p57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0" name="Google Shape;4591;p57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" name="Google Shape;4592;p57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7" name="Google Shape;4593;p57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88" name="Google Shape;4594;p57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" name="Google Shape;4595;p57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8" name="Google Shape;4596;p57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6" name="Google Shape;4597;p57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" name="Google Shape;4598;p57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9" name="Google Shape;4599;p57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4" name="Google Shape;4600;p57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" name="Google Shape;4601;p57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0" name="Google Shape;4602;p57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2" name="Google Shape;4603;p57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" name="Google Shape;4604;p57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1" name="Google Shape;4605;p57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0" name="Google Shape;4606;p57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" name="Google Shape;4607;p57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2" name="Google Shape;4608;p57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78" name="Google Shape;4609;p57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" name="Google Shape;4610;p57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" name="Google Shape;4611;p57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76" name="Google Shape;4612;p57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" name="Google Shape;4613;p57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" name="Google Shape;4614;p57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4" name="Google Shape;4615;p57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" name="Google Shape;4616;p57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" name="Google Shape;4617;p57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72" name="Google Shape;4618;p57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" name="Google Shape;4619;p57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6" name="Google Shape;4620;p57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0" name="Google Shape;4621;p57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" name="Google Shape;4622;p57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" name="Google Shape;4623;p57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68" name="Google Shape;4624;p57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" name="Google Shape;4625;p57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821" name="Rectangle 820"/>
          <p:cNvSpPr/>
          <p:nvPr/>
        </p:nvSpPr>
        <p:spPr>
          <a:xfrm>
            <a:off x="5652120" y="1851670"/>
            <a:ext cx="2482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 smtClean="0"/>
              <a:t>Thank</a:t>
            </a:r>
            <a:r>
              <a:rPr lang="en" sz="3200" dirty="0" smtClean="0"/>
              <a:t> </a:t>
            </a:r>
            <a:r>
              <a:rPr lang="en" sz="2800" b="1" dirty="0" smtClean="0"/>
              <a:t>you sir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Teamates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1491630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Manohar Reddy</a:t>
            </a:r>
          </a:p>
          <a:p>
            <a:r>
              <a:rPr lang="en-US" sz="2000" b="1" dirty="0" smtClean="0"/>
              <a:t>21BRS1177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156176" y="1419622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Komal</a:t>
            </a:r>
            <a:r>
              <a:rPr lang="en-US" sz="1800" b="1" dirty="0" smtClean="0"/>
              <a:t> Surya </a:t>
            </a:r>
            <a:r>
              <a:rPr lang="en-US" sz="1800" b="1" dirty="0" err="1" smtClean="0"/>
              <a:t>Narayana</a:t>
            </a:r>
            <a:endParaRPr lang="en-US" sz="1800" b="1" dirty="0" smtClean="0"/>
          </a:p>
          <a:p>
            <a:r>
              <a:rPr lang="en-US" sz="1800" b="1" dirty="0" smtClean="0"/>
              <a:t>21BRS1280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203848" y="1491630"/>
            <a:ext cx="1938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Sivanaga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Raju</a:t>
            </a:r>
            <a:endParaRPr lang="en-US" sz="2000" b="1" dirty="0" smtClean="0"/>
          </a:p>
          <a:p>
            <a:r>
              <a:rPr lang="en-US" sz="2000" b="1" dirty="0" smtClean="0"/>
              <a:t>21BRS1389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59832" y="314781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Raghava</a:t>
            </a:r>
            <a:r>
              <a:rPr lang="en-US" sz="1800" b="1" dirty="0" smtClean="0"/>
              <a:t> Surya </a:t>
            </a:r>
            <a:r>
              <a:rPr lang="en-US" sz="1800" b="1" dirty="0" err="1" smtClean="0"/>
              <a:t>Ganesh</a:t>
            </a:r>
            <a:endParaRPr lang="en-US" sz="1800" b="1" dirty="0" smtClean="0"/>
          </a:p>
          <a:p>
            <a:r>
              <a:rPr lang="en-US" sz="1800" b="1" dirty="0" smtClean="0"/>
              <a:t>21 BRS1614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Introduction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 smtClean="0"/>
              <a:t>What is the idea?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 smtClean="0"/>
              <a:t>P</a:t>
            </a:r>
            <a:r>
              <a:rPr lang="en-US" sz="2400" b="1" dirty="0" smtClean="0"/>
              <a:t>roject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Materials used</a:t>
            </a:r>
            <a:endParaRPr lang="en-US" sz="2400" b="1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Budget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Code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Project working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/>
              <a:t>Conclusion</a:t>
            </a:r>
            <a:endParaRPr lang="en-US" b="1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 dirty="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899592" y="2427734"/>
            <a:ext cx="4824536" cy="1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>
                <a:solidFill>
                  <a:srgbClr val="111111"/>
                </a:solidFill>
                <a:latin typeface="Roboto"/>
              </a:rPr>
              <a:t>The function of</a:t>
            </a:r>
            <a:r>
              <a:rPr lang="en-US" b="1" dirty="0" smtClean="0">
                <a:solidFill>
                  <a:srgbClr val="111111"/>
                </a:solidFill>
                <a:latin typeface="Roboto"/>
              </a:rPr>
              <a:t> </a:t>
            </a:r>
            <a:r>
              <a:rPr lang="en-US" b="1" dirty="0" err="1" smtClean="0">
                <a:solidFill>
                  <a:srgbClr val="111111"/>
                </a:solidFill>
                <a:latin typeface="Roboto"/>
              </a:rPr>
              <a:t>colour</a:t>
            </a:r>
            <a:r>
              <a:rPr lang="en-US" b="1" dirty="0" smtClean="0">
                <a:solidFill>
                  <a:srgbClr val="111111"/>
                </a:solidFill>
                <a:latin typeface="Roboto"/>
              </a:rPr>
              <a:t> identification</a:t>
            </a:r>
            <a:r>
              <a:rPr lang="en-US" dirty="0" smtClean="0">
                <a:solidFill>
                  <a:srgbClr val="111111"/>
                </a:solidFill>
                <a:latin typeface="Roboto"/>
              </a:rPr>
              <a:t> was done by an integrated </a:t>
            </a:r>
            <a:r>
              <a:rPr lang="en-US" dirty="0" err="1" smtClean="0">
                <a:solidFill>
                  <a:srgbClr val="111111"/>
                </a:solidFill>
                <a:latin typeface="Roboto"/>
              </a:rPr>
              <a:t>colour</a:t>
            </a:r>
            <a:r>
              <a:rPr lang="en-US" dirty="0" smtClean="0">
                <a:solidFill>
                  <a:srgbClr val="111111"/>
                </a:solidFill>
                <a:latin typeface="Roboto"/>
              </a:rPr>
              <a:t> sensor. The arm (developed) reads the angles of the joints and moves the actuators to pick reach a desired object. The robotic arm sorted objects based on the </a:t>
            </a:r>
            <a:r>
              <a:rPr lang="en-US" dirty="0" err="1" smtClean="0">
                <a:solidFill>
                  <a:srgbClr val="111111"/>
                </a:solidFill>
                <a:latin typeface="Roboto"/>
              </a:rPr>
              <a:t>colour</a:t>
            </a:r>
            <a:r>
              <a:rPr lang="en-US" dirty="0" smtClean="0">
                <a:solidFill>
                  <a:srgbClr val="111111"/>
                </a:solidFill>
                <a:latin typeface="Roboto"/>
              </a:rPr>
              <a:t> codes given by the end-effectors' </a:t>
            </a:r>
            <a:r>
              <a:rPr lang="en-US" dirty="0" err="1" smtClean="0">
                <a:solidFill>
                  <a:srgbClr val="111111"/>
                </a:solidFill>
                <a:latin typeface="Roboto"/>
              </a:rPr>
              <a:t>colour</a:t>
            </a:r>
            <a:r>
              <a:rPr lang="en-US" dirty="0" smtClean="0">
                <a:solidFill>
                  <a:srgbClr val="111111"/>
                </a:solidFill>
                <a:latin typeface="Roboto"/>
              </a:rPr>
              <a:t> sensors.</a:t>
            </a:r>
            <a:endParaRPr dirty="0"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2195736" y="1923678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Our aim to make a robotic arm to play </a:t>
            </a:r>
            <a:r>
              <a:rPr lang="en-US" dirty="0" err="1" smtClean="0"/>
              <a:t>xoxo</a:t>
            </a:r>
            <a:r>
              <a:rPr lang="en-US" dirty="0" smtClean="0"/>
              <a:t> game with humans which need a lot </a:t>
            </a:r>
            <a:r>
              <a:rPr lang="en-US" dirty="0" err="1" smtClean="0"/>
              <a:t>conceps</a:t>
            </a:r>
            <a:r>
              <a:rPr lang="en-US" dirty="0" smtClean="0"/>
              <a:t> like machine learning and computer vision 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Basic idea of our goal</a:t>
            </a:r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r>
              <a:rPr lang="en-US" dirty="0" smtClean="0"/>
              <a:t>https</a:t>
            </a:r>
            <a:r>
              <a:rPr lang="en-US" dirty="0" smtClean="0"/>
              <a:t>://www.instagram.com/reel/CoM41asuk0W/?utm_source=ig_web_copy_link</a:t>
            </a:r>
            <a:endParaRPr dirty="0"/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1835696" y="339502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Idea of our project</a:t>
            </a:r>
            <a:endParaRPr dirty="0"/>
          </a:p>
        </p:txBody>
      </p:sp>
      <p:sp>
        <p:nvSpPr>
          <p:cNvPr id="4" name="Google Shape;334;p30"/>
          <p:cNvSpPr/>
          <p:nvPr/>
        </p:nvSpPr>
        <p:spPr>
          <a:xfrm flipH="1">
            <a:off x="187226" y="2639765"/>
            <a:ext cx="818826" cy="2486146"/>
          </a:xfrm>
          <a:custGeom>
            <a:avLst/>
            <a:gdLst/>
            <a:ahLst/>
            <a:cxnLst/>
            <a:rect l="l" t="t" r="r" b="b"/>
            <a:pathLst>
              <a:path w="29422" h="89332" extrusionOk="0">
                <a:moveTo>
                  <a:pt x="1" y="1"/>
                </a:moveTo>
                <a:cubicBezTo>
                  <a:pt x="1" y="1"/>
                  <a:pt x="6539" y="30556"/>
                  <a:pt x="11109" y="38595"/>
                </a:cubicBezTo>
                <a:cubicBezTo>
                  <a:pt x="13077" y="57742"/>
                  <a:pt x="20248" y="89331"/>
                  <a:pt x="20248" y="89331"/>
                </a:cubicBezTo>
                <a:lnTo>
                  <a:pt x="29422" y="89331"/>
                </a:lnTo>
                <a:cubicBezTo>
                  <a:pt x="29422" y="89331"/>
                  <a:pt x="22050" y="50470"/>
                  <a:pt x="18314" y="38595"/>
                </a:cubicBezTo>
                <a:cubicBezTo>
                  <a:pt x="18447" y="28721"/>
                  <a:pt x="14911" y="9641"/>
                  <a:pt x="13777" y="2636"/>
                </a:cubicBezTo>
                <a:cubicBezTo>
                  <a:pt x="13510" y="1135"/>
                  <a:pt x="12209" y="1"/>
                  <a:pt x="10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298;p30"/>
          <p:cNvGrpSpPr/>
          <p:nvPr/>
        </p:nvGrpSpPr>
        <p:grpSpPr>
          <a:xfrm flipH="1">
            <a:off x="-108520" y="1134740"/>
            <a:ext cx="1889267" cy="4008760"/>
            <a:chOff x="2319665" y="540000"/>
            <a:chExt cx="1892295" cy="4015184"/>
          </a:xfrm>
        </p:grpSpPr>
        <p:sp>
          <p:nvSpPr>
            <p:cNvPr id="6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49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547664" y="1563638"/>
          <a:ext cx="6096000" cy="3038728"/>
        </p:xfrm>
        <a:graphic>
          <a:graphicData uri="http://schemas.openxmlformats.org/drawingml/2006/table">
            <a:tbl>
              <a:tblPr firstRow="1" bandRow="1">
                <a:tableStyleId>{DDA27D7D-7812-4BC3-B630-2ABDC6900510}</a:tableStyleId>
              </a:tblPr>
              <a:tblGrid>
                <a:gridCol w="2032000"/>
                <a:gridCol w="2032000"/>
                <a:gridCol w="2032000"/>
              </a:tblGrid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 Apparatus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  Q</a:t>
                      </a:r>
                      <a:r>
                        <a:rPr lang="en-US" dirty="0" smtClean="0"/>
                        <a:t>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 Robotic arm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800</a:t>
                      </a:r>
                      <a:endParaRPr 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uno</a:t>
                      </a:r>
                      <a:r>
                        <a:rPr lang="en-US" dirty="0" smtClean="0"/>
                        <a:t>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500       </a:t>
                      </a:r>
                      <a:endParaRPr 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 servo motors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100</a:t>
                      </a:r>
                      <a:r>
                        <a:rPr lang="en-US" baseline="0" dirty="0" smtClean="0"/>
                        <a:t> *4 = </a:t>
                      </a:r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Gy</a:t>
                      </a:r>
                      <a:r>
                        <a:rPr lang="en-US" dirty="0" smtClean="0"/>
                        <a:t> -11 sensor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400     </a:t>
                      </a:r>
                      <a:endParaRPr 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Bread board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     joy sticks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40 *2 = 80 </a:t>
                      </a:r>
                      <a:endParaRPr lang="en-US" dirty="0"/>
                    </a:p>
                  </a:txBody>
                  <a:tcPr/>
                </a:tc>
              </a:tr>
              <a:tr h="379841">
                <a:tc>
                  <a:txBody>
                    <a:bodyPr/>
                    <a:lstStyle/>
                    <a:p>
                      <a:r>
                        <a:rPr lang="en-US" dirty="0" smtClean="0"/>
                        <a:t>Jumpers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as 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Material used </a:t>
            </a:r>
            <a:endParaRPr dirty="0"/>
          </a:p>
        </p:txBody>
      </p:sp>
      <p:grpSp>
        <p:nvGrpSpPr>
          <p:cNvPr id="858" name="Google Shape;858;p42"/>
          <p:cNvGrpSpPr/>
          <p:nvPr/>
        </p:nvGrpSpPr>
        <p:grpSpPr>
          <a:xfrm>
            <a:off x="3565581" y="1411965"/>
            <a:ext cx="4858397" cy="3183281"/>
            <a:chOff x="235800" y="830650"/>
            <a:chExt cx="6978450" cy="4588844"/>
          </a:xfrm>
        </p:grpSpPr>
        <p:sp>
          <p:nvSpPr>
            <p:cNvPr id="859" name="Google Shape;859;p4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5" name="Google Shape;865;p42"/>
          <p:cNvSpPr txBox="1">
            <a:spLocks noGrp="1"/>
          </p:cNvSpPr>
          <p:nvPr>
            <p:ph type="subTitle" idx="4294967295"/>
          </p:nvPr>
        </p:nvSpPr>
        <p:spPr>
          <a:xfrm>
            <a:off x="722225" y="3740090"/>
            <a:ext cx="2205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866" name="Google Shape;866;p42"/>
          <p:cNvSpPr txBox="1">
            <a:spLocks noGrp="1"/>
          </p:cNvSpPr>
          <p:nvPr>
            <p:ph type="subTitle" idx="4294967295"/>
          </p:nvPr>
        </p:nvSpPr>
        <p:spPr>
          <a:xfrm>
            <a:off x="722225" y="338856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Poppins Black"/>
                <a:ea typeface="Poppins Black"/>
                <a:cs typeface="Poppins Black"/>
                <a:sym typeface="Poppins Black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67" name="Google Shape;867;p42"/>
          <p:cNvSpPr txBox="1">
            <a:spLocks noGrp="1"/>
          </p:cNvSpPr>
          <p:nvPr>
            <p:ph type="subTitle" idx="4294967295"/>
          </p:nvPr>
        </p:nvSpPr>
        <p:spPr>
          <a:xfrm>
            <a:off x="723900" y="2009015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Poppins Black"/>
                <a:ea typeface="Poppins Black"/>
                <a:cs typeface="Poppins Black"/>
                <a:sym typeface="Poppins Black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68" name="Google Shape;868;p42"/>
          <p:cNvSpPr txBox="1">
            <a:spLocks noGrp="1"/>
          </p:cNvSpPr>
          <p:nvPr>
            <p:ph type="subTitle" idx="4294967295"/>
          </p:nvPr>
        </p:nvSpPr>
        <p:spPr>
          <a:xfrm>
            <a:off x="723900" y="2360539"/>
            <a:ext cx="2205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0" name="Rectangle 19"/>
          <p:cNvSpPr/>
          <p:nvPr/>
        </p:nvSpPr>
        <p:spPr>
          <a:xfrm>
            <a:off x="2286000" y="155608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buAutoNum type="arabicPeriod"/>
            </a:pPr>
            <a:r>
              <a:rPr lang="en-US" b="1" dirty="0" err="1" smtClean="0"/>
              <a:t>Robotiv</a:t>
            </a:r>
            <a:r>
              <a:rPr lang="en-US" b="1" dirty="0" smtClean="0"/>
              <a:t> Arm</a:t>
            </a:r>
          </a:p>
          <a:p>
            <a:pPr marL="228600" lvl="0" indent="-228600">
              <a:buAutoNum type="arabicPeriod"/>
            </a:pPr>
            <a:r>
              <a:rPr lang="en-US" b="1" dirty="0" smtClean="0"/>
              <a:t>2. Servo </a:t>
            </a:r>
            <a:r>
              <a:rPr lang="en-US" b="1" dirty="0" err="1" smtClean="0"/>
              <a:t>moters</a:t>
            </a:r>
            <a:r>
              <a:rPr lang="en-US" b="1" dirty="0" smtClean="0"/>
              <a:t> - 4</a:t>
            </a:r>
          </a:p>
          <a:p>
            <a:pPr marL="228600" lvl="0" indent="-228600">
              <a:buAutoNum type="arabicPeriod"/>
            </a:pP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r>
              <a:rPr lang="en-US" b="1" dirty="0" err="1" smtClean="0"/>
              <a:t>uno</a:t>
            </a:r>
            <a:r>
              <a:rPr lang="en-US" b="1" dirty="0" smtClean="0"/>
              <a:t> r3</a:t>
            </a:r>
          </a:p>
          <a:p>
            <a:pPr marL="228600" lvl="0" indent="-228600">
              <a:buAutoNum type="arabicPeriod"/>
            </a:pPr>
            <a:r>
              <a:rPr lang="en-US" b="1" dirty="0" smtClean="0"/>
              <a:t>GY- 11 </a:t>
            </a:r>
            <a:r>
              <a:rPr lang="en-US" b="1" dirty="0" err="1" smtClean="0"/>
              <a:t>colour</a:t>
            </a:r>
            <a:r>
              <a:rPr lang="en-US" b="1" dirty="0" smtClean="0"/>
              <a:t> sensor</a:t>
            </a:r>
          </a:p>
          <a:p>
            <a:pPr marL="228600" lvl="0" indent="-228600">
              <a:buAutoNum type="arabicPeriod"/>
            </a:pPr>
            <a:r>
              <a:rPr lang="en-US" b="1" dirty="0" smtClean="0"/>
              <a:t>Breadboard</a:t>
            </a:r>
          </a:p>
          <a:p>
            <a:pPr marL="228600" lvl="0" indent="-228600">
              <a:buAutoNum type="arabicPeriod"/>
            </a:pPr>
            <a:r>
              <a:rPr lang="en-US" b="1" dirty="0" smtClean="0"/>
              <a:t>Jumpers</a:t>
            </a:r>
          </a:p>
          <a:p>
            <a:pPr marL="228600" lvl="0" indent="-228600">
              <a:buAutoNum type="arabicPeriod"/>
            </a:pPr>
            <a:r>
              <a:rPr lang="en-US" b="1" dirty="0" smtClean="0"/>
              <a:t>Joysticks</a:t>
            </a:r>
          </a:p>
          <a:p>
            <a:pPr marL="228600" lvl="0" indent="-228600">
              <a:buAutoNum type="arabicPeriod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"/>
          <p:cNvSpPr/>
          <p:nvPr/>
        </p:nvSpPr>
        <p:spPr>
          <a:xfrm flipH="1">
            <a:off x="5099290" y="2317386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RS.2,310</a:t>
            </a:r>
            <a:endParaRPr dirty="0"/>
          </a:p>
        </p:txBody>
      </p:sp>
      <p:sp>
        <p:nvSpPr>
          <p:cNvPr id="593" name="Google Shape;593;p36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Estimation of budget</a:t>
            </a:r>
            <a:endParaRPr dirty="0"/>
          </a:p>
        </p:txBody>
      </p:sp>
      <p:sp>
        <p:nvSpPr>
          <p:cNvPr id="594" name="Google Shape;594;p36"/>
          <p:cNvSpPr/>
          <p:nvPr/>
        </p:nvSpPr>
        <p:spPr>
          <a:xfrm>
            <a:off x="4926469" y="818787"/>
            <a:ext cx="99610" cy="262045"/>
          </a:xfrm>
          <a:custGeom>
            <a:avLst/>
            <a:gdLst/>
            <a:ahLst/>
            <a:cxnLst/>
            <a:rect l="l" t="t" r="r" b="b"/>
            <a:pathLst>
              <a:path w="3504" h="9218" extrusionOk="0">
                <a:moveTo>
                  <a:pt x="1390" y="1"/>
                </a:moveTo>
                <a:cubicBezTo>
                  <a:pt x="738" y="1"/>
                  <a:pt x="201" y="544"/>
                  <a:pt x="201" y="1207"/>
                </a:cubicBezTo>
                <a:lnTo>
                  <a:pt x="34" y="7678"/>
                </a:lnTo>
                <a:cubicBezTo>
                  <a:pt x="1" y="8412"/>
                  <a:pt x="534" y="9046"/>
                  <a:pt x="1235" y="9146"/>
                </a:cubicBezTo>
                <a:lnTo>
                  <a:pt x="1969" y="9213"/>
                </a:lnTo>
                <a:cubicBezTo>
                  <a:pt x="2006" y="9216"/>
                  <a:pt x="2044" y="9218"/>
                  <a:pt x="2081" y="9218"/>
                </a:cubicBezTo>
                <a:cubicBezTo>
                  <a:pt x="2732" y="9218"/>
                  <a:pt x="3270" y="8675"/>
                  <a:pt x="3270" y="8012"/>
                </a:cubicBezTo>
                <a:lnTo>
                  <a:pt x="3470" y="1607"/>
                </a:lnTo>
                <a:cubicBezTo>
                  <a:pt x="3503" y="873"/>
                  <a:pt x="2969" y="239"/>
                  <a:pt x="2269" y="106"/>
                </a:cubicBezTo>
                <a:lnTo>
                  <a:pt x="1502" y="6"/>
                </a:lnTo>
                <a:cubicBezTo>
                  <a:pt x="1464" y="2"/>
                  <a:pt x="1427" y="1"/>
                  <a:pt x="1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36"/>
          <p:cNvSpPr/>
          <p:nvPr/>
        </p:nvSpPr>
        <p:spPr>
          <a:xfrm>
            <a:off x="4940740" y="1020849"/>
            <a:ext cx="65412" cy="154930"/>
          </a:xfrm>
          <a:custGeom>
            <a:avLst/>
            <a:gdLst/>
            <a:ahLst/>
            <a:cxnLst/>
            <a:rect l="l" t="t" r="r" b="b"/>
            <a:pathLst>
              <a:path w="2301" h="5450" extrusionOk="0">
                <a:moveTo>
                  <a:pt x="543" y="0"/>
                </a:moveTo>
                <a:cubicBezTo>
                  <a:pt x="237" y="0"/>
                  <a:pt x="1" y="255"/>
                  <a:pt x="32" y="570"/>
                </a:cubicBezTo>
                <a:lnTo>
                  <a:pt x="499" y="4940"/>
                </a:lnTo>
                <a:cubicBezTo>
                  <a:pt x="499" y="5273"/>
                  <a:pt x="758" y="5450"/>
                  <a:pt x="1018" y="5450"/>
                </a:cubicBezTo>
                <a:cubicBezTo>
                  <a:pt x="1252" y="5450"/>
                  <a:pt x="1486" y="5307"/>
                  <a:pt x="1533" y="5007"/>
                </a:cubicBezTo>
                <a:lnTo>
                  <a:pt x="2234" y="804"/>
                </a:lnTo>
                <a:cubicBezTo>
                  <a:pt x="2301" y="470"/>
                  <a:pt x="2067" y="170"/>
                  <a:pt x="1767" y="136"/>
                </a:cubicBezTo>
                <a:lnTo>
                  <a:pt x="599" y="3"/>
                </a:lnTo>
                <a:cubicBezTo>
                  <a:pt x="581" y="1"/>
                  <a:pt x="562" y="0"/>
                  <a:pt x="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Google Shape;596;p36"/>
          <p:cNvSpPr/>
          <p:nvPr/>
        </p:nvSpPr>
        <p:spPr>
          <a:xfrm>
            <a:off x="4955863" y="794055"/>
            <a:ext cx="49350" cy="50743"/>
          </a:xfrm>
          <a:custGeom>
            <a:avLst/>
            <a:gdLst/>
            <a:ahLst/>
            <a:cxnLst/>
            <a:rect l="l" t="t" r="r" b="b"/>
            <a:pathLst>
              <a:path w="1736" h="1785" extrusionOk="0">
                <a:moveTo>
                  <a:pt x="791" y="1"/>
                </a:moveTo>
                <a:cubicBezTo>
                  <a:pt x="368" y="1"/>
                  <a:pt x="1" y="346"/>
                  <a:pt x="1" y="776"/>
                </a:cubicBezTo>
                <a:cubicBezTo>
                  <a:pt x="1" y="1276"/>
                  <a:pt x="334" y="1710"/>
                  <a:pt x="835" y="1777"/>
                </a:cubicBezTo>
                <a:cubicBezTo>
                  <a:pt x="872" y="1782"/>
                  <a:pt x="908" y="1784"/>
                  <a:pt x="944" y="1784"/>
                </a:cubicBezTo>
                <a:cubicBezTo>
                  <a:pt x="1363" y="1784"/>
                  <a:pt x="1702" y="1439"/>
                  <a:pt x="1702" y="1009"/>
                </a:cubicBezTo>
                <a:cubicBezTo>
                  <a:pt x="1735" y="509"/>
                  <a:pt x="1368" y="75"/>
                  <a:pt x="901" y="9"/>
                </a:cubicBezTo>
                <a:cubicBezTo>
                  <a:pt x="864" y="3"/>
                  <a:pt x="828" y="1"/>
                  <a:pt x="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36"/>
          <p:cNvSpPr/>
          <p:nvPr/>
        </p:nvSpPr>
        <p:spPr>
          <a:xfrm>
            <a:off x="4981476" y="728870"/>
            <a:ext cx="308211" cy="67345"/>
          </a:xfrm>
          <a:custGeom>
            <a:avLst/>
            <a:gdLst/>
            <a:ahLst/>
            <a:cxnLst/>
            <a:rect l="l" t="t" r="r" b="b"/>
            <a:pathLst>
              <a:path w="10842" h="2369" extrusionOk="0">
                <a:moveTo>
                  <a:pt x="3403" y="0"/>
                </a:moveTo>
                <a:lnTo>
                  <a:pt x="0" y="1735"/>
                </a:lnTo>
                <a:lnTo>
                  <a:pt x="10841" y="2368"/>
                </a:lnTo>
                <a:lnTo>
                  <a:pt x="34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36"/>
          <p:cNvSpPr/>
          <p:nvPr/>
        </p:nvSpPr>
        <p:spPr>
          <a:xfrm>
            <a:off x="4920784" y="1260664"/>
            <a:ext cx="85368" cy="218352"/>
          </a:xfrm>
          <a:custGeom>
            <a:avLst/>
            <a:gdLst/>
            <a:ahLst/>
            <a:cxnLst/>
            <a:rect l="l" t="t" r="r" b="b"/>
            <a:pathLst>
              <a:path w="3003" h="7681" extrusionOk="0">
                <a:moveTo>
                  <a:pt x="1194" y="0"/>
                </a:moveTo>
                <a:cubicBezTo>
                  <a:pt x="639" y="0"/>
                  <a:pt x="167" y="476"/>
                  <a:pt x="167" y="1040"/>
                </a:cubicBezTo>
                <a:lnTo>
                  <a:pt x="34" y="6444"/>
                </a:lnTo>
                <a:cubicBezTo>
                  <a:pt x="1" y="7078"/>
                  <a:pt x="468" y="7612"/>
                  <a:pt x="1068" y="7645"/>
                </a:cubicBezTo>
                <a:lnTo>
                  <a:pt x="1702" y="7679"/>
                </a:lnTo>
                <a:cubicBezTo>
                  <a:pt x="1722" y="7680"/>
                  <a:pt x="1742" y="7680"/>
                  <a:pt x="1762" y="7680"/>
                </a:cubicBezTo>
                <a:cubicBezTo>
                  <a:pt x="2335" y="7680"/>
                  <a:pt x="2803" y="7225"/>
                  <a:pt x="2803" y="6644"/>
                </a:cubicBezTo>
                <a:lnTo>
                  <a:pt x="2969" y="1241"/>
                </a:lnTo>
                <a:cubicBezTo>
                  <a:pt x="3003" y="640"/>
                  <a:pt x="2536" y="106"/>
                  <a:pt x="1935" y="40"/>
                </a:cubicBezTo>
                <a:lnTo>
                  <a:pt x="1301" y="6"/>
                </a:lnTo>
                <a:cubicBezTo>
                  <a:pt x="1265" y="2"/>
                  <a:pt x="1229" y="0"/>
                  <a:pt x="11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36"/>
          <p:cNvSpPr/>
          <p:nvPr/>
        </p:nvSpPr>
        <p:spPr>
          <a:xfrm>
            <a:off x="4933121" y="1429608"/>
            <a:ext cx="55974" cy="128777"/>
          </a:xfrm>
          <a:custGeom>
            <a:avLst/>
            <a:gdLst/>
            <a:ahLst/>
            <a:cxnLst/>
            <a:rect l="l" t="t" r="r" b="b"/>
            <a:pathLst>
              <a:path w="1969" h="4530" extrusionOk="0">
                <a:moveTo>
                  <a:pt x="501" y="1"/>
                </a:moveTo>
                <a:cubicBezTo>
                  <a:pt x="234" y="1"/>
                  <a:pt x="0" y="234"/>
                  <a:pt x="34" y="501"/>
                </a:cubicBezTo>
                <a:lnTo>
                  <a:pt x="434" y="4137"/>
                </a:lnTo>
                <a:cubicBezTo>
                  <a:pt x="468" y="4396"/>
                  <a:pt x="672" y="4530"/>
                  <a:pt x="875" y="4530"/>
                </a:cubicBezTo>
                <a:cubicBezTo>
                  <a:pt x="1064" y="4530"/>
                  <a:pt x="1253" y="4412"/>
                  <a:pt x="1301" y="4171"/>
                </a:cubicBezTo>
                <a:lnTo>
                  <a:pt x="1902" y="601"/>
                </a:lnTo>
                <a:cubicBezTo>
                  <a:pt x="1968" y="335"/>
                  <a:pt x="1768" y="68"/>
                  <a:pt x="1501" y="68"/>
                </a:cubicBezTo>
                <a:lnTo>
                  <a:pt x="5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6"/>
          <p:cNvSpPr/>
          <p:nvPr/>
        </p:nvSpPr>
        <p:spPr>
          <a:xfrm>
            <a:off x="4945430" y="1238945"/>
            <a:ext cx="41760" cy="42783"/>
          </a:xfrm>
          <a:custGeom>
            <a:avLst/>
            <a:gdLst/>
            <a:ahLst/>
            <a:cxnLst/>
            <a:rect l="l" t="t" r="r" b="b"/>
            <a:pathLst>
              <a:path w="1469" h="1505" extrusionOk="0">
                <a:moveTo>
                  <a:pt x="708" y="1"/>
                </a:moveTo>
                <a:cubicBezTo>
                  <a:pt x="335" y="1"/>
                  <a:pt x="34" y="292"/>
                  <a:pt x="34" y="704"/>
                </a:cubicBezTo>
                <a:cubicBezTo>
                  <a:pt x="1" y="1104"/>
                  <a:pt x="334" y="1438"/>
                  <a:pt x="735" y="1504"/>
                </a:cubicBezTo>
                <a:cubicBezTo>
                  <a:pt x="1135" y="1504"/>
                  <a:pt x="1469" y="1204"/>
                  <a:pt x="1469" y="804"/>
                </a:cubicBezTo>
                <a:cubicBezTo>
                  <a:pt x="1469" y="403"/>
                  <a:pt x="1168" y="37"/>
                  <a:pt x="768" y="3"/>
                </a:cubicBezTo>
                <a:cubicBezTo>
                  <a:pt x="748" y="2"/>
                  <a:pt x="728" y="1"/>
                  <a:pt x="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36"/>
          <p:cNvSpPr/>
          <p:nvPr/>
        </p:nvSpPr>
        <p:spPr>
          <a:xfrm>
            <a:off x="4968201" y="1179276"/>
            <a:ext cx="215281" cy="46507"/>
          </a:xfrm>
          <a:custGeom>
            <a:avLst/>
            <a:gdLst/>
            <a:ahLst/>
            <a:cxnLst/>
            <a:rect l="l" t="t" r="r" b="b"/>
            <a:pathLst>
              <a:path w="7573" h="1636" extrusionOk="0">
                <a:moveTo>
                  <a:pt x="2369" y="1"/>
                </a:moveTo>
                <a:lnTo>
                  <a:pt x="0" y="1602"/>
                </a:lnTo>
                <a:lnTo>
                  <a:pt x="7572" y="1635"/>
                </a:lnTo>
                <a:lnTo>
                  <a:pt x="23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2" name="Google Shape;602;p36"/>
          <p:cNvGrpSpPr/>
          <p:nvPr/>
        </p:nvGrpSpPr>
        <p:grpSpPr>
          <a:xfrm>
            <a:off x="107504" y="699542"/>
            <a:ext cx="4280471" cy="4069965"/>
            <a:chOff x="719995" y="534455"/>
            <a:chExt cx="4280471" cy="4069965"/>
          </a:xfrm>
        </p:grpSpPr>
        <p:sp>
          <p:nvSpPr>
            <p:cNvPr id="603" name="Google Shape;603;p36"/>
            <p:cNvSpPr/>
            <p:nvPr/>
          </p:nvSpPr>
          <p:spPr>
            <a:xfrm>
              <a:off x="719995" y="4336036"/>
              <a:ext cx="2227234" cy="2683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901948" y="817848"/>
              <a:ext cx="347071" cy="765069"/>
            </a:xfrm>
            <a:custGeom>
              <a:avLst/>
              <a:gdLst/>
              <a:ahLst/>
              <a:cxnLst/>
              <a:rect l="l" t="t" r="r" b="b"/>
              <a:pathLst>
                <a:path w="12209" h="26913" extrusionOk="0">
                  <a:moveTo>
                    <a:pt x="11715" y="0"/>
                  </a:moveTo>
                  <a:cubicBezTo>
                    <a:pt x="11562" y="0"/>
                    <a:pt x="11416" y="100"/>
                    <a:pt x="11342" y="272"/>
                  </a:cubicBezTo>
                  <a:lnTo>
                    <a:pt x="67" y="26324"/>
                  </a:lnTo>
                  <a:cubicBezTo>
                    <a:pt x="0" y="26525"/>
                    <a:pt x="100" y="26791"/>
                    <a:pt x="300" y="26892"/>
                  </a:cubicBezTo>
                  <a:cubicBezTo>
                    <a:pt x="342" y="26905"/>
                    <a:pt x="387" y="26912"/>
                    <a:pt x="432" y="26912"/>
                  </a:cubicBezTo>
                  <a:cubicBezTo>
                    <a:pt x="603" y="26912"/>
                    <a:pt x="781" y="26816"/>
                    <a:pt x="834" y="26658"/>
                  </a:cubicBezTo>
                  <a:lnTo>
                    <a:pt x="12109" y="573"/>
                  </a:lnTo>
                  <a:cubicBezTo>
                    <a:pt x="12209" y="373"/>
                    <a:pt x="12109" y="139"/>
                    <a:pt x="11875" y="39"/>
                  </a:cubicBezTo>
                  <a:cubicBezTo>
                    <a:pt x="11823" y="13"/>
                    <a:pt x="11768" y="0"/>
                    <a:pt x="1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139005" y="820833"/>
              <a:ext cx="117605" cy="99610"/>
            </a:xfrm>
            <a:custGeom>
              <a:avLst/>
              <a:gdLst/>
              <a:ahLst/>
              <a:cxnLst/>
              <a:rect l="l" t="t" r="r" b="b"/>
              <a:pathLst>
                <a:path w="4137" h="3504" extrusionOk="0">
                  <a:moveTo>
                    <a:pt x="1301" y="1"/>
                  </a:moveTo>
                  <a:lnTo>
                    <a:pt x="0" y="2836"/>
                  </a:lnTo>
                  <a:cubicBezTo>
                    <a:pt x="934" y="3170"/>
                    <a:pt x="1902" y="3370"/>
                    <a:pt x="2903" y="3503"/>
                  </a:cubicBezTo>
                  <a:lnTo>
                    <a:pt x="4137" y="701"/>
                  </a:lnTo>
                  <a:cubicBezTo>
                    <a:pt x="3169" y="568"/>
                    <a:pt x="2235" y="30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062194" y="786692"/>
              <a:ext cx="113824" cy="114790"/>
            </a:xfrm>
            <a:custGeom>
              <a:avLst/>
              <a:gdLst/>
              <a:ahLst/>
              <a:cxnLst/>
              <a:rect l="l" t="t" r="r" b="b"/>
              <a:pathLst>
                <a:path w="4004" h="4038" extrusionOk="0">
                  <a:moveTo>
                    <a:pt x="1335" y="1"/>
                  </a:moveTo>
                  <a:cubicBezTo>
                    <a:pt x="901" y="935"/>
                    <a:pt x="434" y="1869"/>
                    <a:pt x="1" y="2836"/>
                  </a:cubicBezTo>
                  <a:cubicBezTo>
                    <a:pt x="868" y="3303"/>
                    <a:pt x="1768" y="3703"/>
                    <a:pt x="2702" y="4037"/>
                  </a:cubicBezTo>
                  <a:lnTo>
                    <a:pt x="4003" y="1202"/>
                  </a:lnTo>
                  <a:cubicBezTo>
                    <a:pt x="3069" y="835"/>
                    <a:pt x="2202" y="4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988225" y="743084"/>
              <a:ext cx="111919" cy="124257"/>
            </a:xfrm>
            <a:custGeom>
              <a:avLst/>
              <a:gdLst/>
              <a:ahLst/>
              <a:cxnLst/>
              <a:rect l="l" t="t" r="r" b="b"/>
              <a:pathLst>
                <a:path w="3937" h="4371" extrusionOk="0">
                  <a:moveTo>
                    <a:pt x="1402" y="0"/>
                  </a:moveTo>
                  <a:cubicBezTo>
                    <a:pt x="935" y="934"/>
                    <a:pt x="468" y="1868"/>
                    <a:pt x="1" y="2836"/>
                  </a:cubicBezTo>
                  <a:cubicBezTo>
                    <a:pt x="835" y="3369"/>
                    <a:pt x="1702" y="3903"/>
                    <a:pt x="2603" y="4370"/>
                  </a:cubicBezTo>
                  <a:cubicBezTo>
                    <a:pt x="3036" y="3403"/>
                    <a:pt x="3503" y="2469"/>
                    <a:pt x="3937" y="1535"/>
                  </a:cubicBezTo>
                  <a:cubicBezTo>
                    <a:pt x="3070" y="1068"/>
                    <a:pt x="2236" y="534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915224" y="693762"/>
              <a:ext cx="112857" cy="129942"/>
            </a:xfrm>
            <a:custGeom>
              <a:avLst/>
              <a:gdLst/>
              <a:ahLst/>
              <a:cxnLst/>
              <a:rect l="l" t="t" r="r" b="b"/>
              <a:pathLst>
                <a:path w="3970" h="4571" extrusionOk="0">
                  <a:moveTo>
                    <a:pt x="1468" y="1"/>
                  </a:moveTo>
                  <a:cubicBezTo>
                    <a:pt x="968" y="935"/>
                    <a:pt x="501" y="1902"/>
                    <a:pt x="0" y="2836"/>
                  </a:cubicBezTo>
                  <a:cubicBezTo>
                    <a:pt x="834" y="3437"/>
                    <a:pt x="1701" y="4004"/>
                    <a:pt x="2569" y="4571"/>
                  </a:cubicBezTo>
                  <a:cubicBezTo>
                    <a:pt x="3036" y="3603"/>
                    <a:pt x="3503" y="2669"/>
                    <a:pt x="3970" y="1735"/>
                  </a:cubicBezTo>
                  <a:cubicBezTo>
                    <a:pt x="3136" y="1168"/>
                    <a:pt x="2302" y="60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842193" y="644469"/>
              <a:ext cx="113824" cy="129942"/>
            </a:xfrm>
            <a:custGeom>
              <a:avLst/>
              <a:gdLst/>
              <a:ahLst/>
              <a:cxnLst/>
              <a:rect l="l" t="t" r="r" b="b"/>
              <a:pathLst>
                <a:path w="4004" h="4571" extrusionOk="0">
                  <a:moveTo>
                    <a:pt x="1468" y="0"/>
                  </a:moveTo>
                  <a:lnTo>
                    <a:pt x="1" y="2836"/>
                  </a:lnTo>
                  <a:cubicBezTo>
                    <a:pt x="868" y="3403"/>
                    <a:pt x="1702" y="4003"/>
                    <a:pt x="2569" y="4570"/>
                  </a:cubicBezTo>
                  <a:cubicBezTo>
                    <a:pt x="3070" y="3603"/>
                    <a:pt x="3537" y="2669"/>
                    <a:pt x="4004" y="1735"/>
                  </a:cubicBezTo>
                  <a:cubicBezTo>
                    <a:pt x="3170" y="1168"/>
                    <a:pt x="2336" y="5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765382" y="599895"/>
              <a:ext cx="118571" cy="125195"/>
            </a:xfrm>
            <a:custGeom>
              <a:avLst/>
              <a:gdLst/>
              <a:ahLst/>
              <a:cxnLst/>
              <a:rect l="l" t="t" r="r" b="b"/>
              <a:pathLst>
                <a:path w="4171" h="4404" extrusionOk="0">
                  <a:moveTo>
                    <a:pt x="1535" y="0"/>
                  </a:moveTo>
                  <a:lnTo>
                    <a:pt x="1" y="2802"/>
                  </a:lnTo>
                  <a:cubicBezTo>
                    <a:pt x="935" y="3303"/>
                    <a:pt x="1835" y="3837"/>
                    <a:pt x="2703" y="4404"/>
                  </a:cubicBezTo>
                  <a:lnTo>
                    <a:pt x="4170" y="1568"/>
                  </a:lnTo>
                  <a:cubicBezTo>
                    <a:pt x="3336" y="1035"/>
                    <a:pt x="2436" y="4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681947" y="562911"/>
              <a:ext cx="127099" cy="116666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1601" y="1"/>
                  </a:moveTo>
                  <a:cubicBezTo>
                    <a:pt x="1101" y="935"/>
                    <a:pt x="567" y="1869"/>
                    <a:pt x="0" y="2803"/>
                  </a:cubicBezTo>
                  <a:cubicBezTo>
                    <a:pt x="1001" y="3169"/>
                    <a:pt x="2002" y="3603"/>
                    <a:pt x="2936" y="4103"/>
                  </a:cubicBezTo>
                  <a:lnTo>
                    <a:pt x="4470" y="1301"/>
                  </a:lnTo>
                  <a:cubicBezTo>
                    <a:pt x="3536" y="801"/>
                    <a:pt x="2602" y="367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589956" y="539202"/>
              <a:ext cx="137532" cy="103391"/>
            </a:xfrm>
            <a:custGeom>
              <a:avLst/>
              <a:gdLst/>
              <a:ahLst/>
              <a:cxnLst/>
              <a:rect l="l" t="t" r="r" b="b"/>
              <a:pathLst>
                <a:path w="4838" h="3637" extrusionOk="0">
                  <a:moveTo>
                    <a:pt x="1669" y="1"/>
                  </a:moveTo>
                  <a:lnTo>
                    <a:pt x="1" y="2803"/>
                  </a:lnTo>
                  <a:cubicBezTo>
                    <a:pt x="1101" y="2969"/>
                    <a:pt x="2202" y="3270"/>
                    <a:pt x="3236" y="3637"/>
                  </a:cubicBezTo>
                  <a:cubicBezTo>
                    <a:pt x="3803" y="2703"/>
                    <a:pt x="4337" y="1735"/>
                    <a:pt x="4837" y="835"/>
                  </a:cubicBezTo>
                  <a:cubicBezTo>
                    <a:pt x="3803" y="434"/>
                    <a:pt x="2736" y="167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102021" y="900487"/>
              <a:ext cx="119509" cy="103391"/>
            </a:xfrm>
            <a:custGeom>
              <a:avLst/>
              <a:gdLst/>
              <a:ahLst/>
              <a:cxnLst/>
              <a:rect l="l" t="t" r="r" b="b"/>
              <a:pathLst>
                <a:path w="4204" h="3637" extrusionOk="0">
                  <a:moveTo>
                    <a:pt x="1335" y="1"/>
                  </a:moveTo>
                  <a:lnTo>
                    <a:pt x="1" y="2969"/>
                  </a:lnTo>
                  <a:cubicBezTo>
                    <a:pt x="935" y="3270"/>
                    <a:pt x="1935" y="3503"/>
                    <a:pt x="2936" y="3637"/>
                  </a:cubicBezTo>
                  <a:lnTo>
                    <a:pt x="4204" y="701"/>
                  </a:lnTo>
                  <a:cubicBezTo>
                    <a:pt x="3236" y="568"/>
                    <a:pt x="2269" y="3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022367" y="867312"/>
              <a:ext cx="116666" cy="117605"/>
            </a:xfrm>
            <a:custGeom>
              <a:avLst/>
              <a:gdLst/>
              <a:ahLst/>
              <a:cxnLst/>
              <a:rect l="l" t="t" r="r" b="b"/>
              <a:pathLst>
                <a:path w="4104" h="4137" extrusionOk="0">
                  <a:moveTo>
                    <a:pt x="1402" y="0"/>
                  </a:moveTo>
                  <a:cubicBezTo>
                    <a:pt x="935" y="968"/>
                    <a:pt x="468" y="1935"/>
                    <a:pt x="1" y="2936"/>
                  </a:cubicBezTo>
                  <a:cubicBezTo>
                    <a:pt x="901" y="3403"/>
                    <a:pt x="1802" y="3803"/>
                    <a:pt x="2769" y="4136"/>
                  </a:cubicBezTo>
                  <a:lnTo>
                    <a:pt x="4103" y="1201"/>
                  </a:lnTo>
                  <a:cubicBezTo>
                    <a:pt x="3169" y="867"/>
                    <a:pt x="2269" y="467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947460" y="823676"/>
              <a:ext cx="114762" cy="127099"/>
            </a:xfrm>
            <a:custGeom>
              <a:avLst/>
              <a:gdLst/>
              <a:ahLst/>
              <a:cxnLst/>
              <a:rect l="l" t="t" r="r" b="b"/>
              <a:pathLst>
                <a:path w="4037" h="4471" extrusionOk="0">
                  <a:moveTo>
                    <a:pt x="1435" y="1"/>
                  </a:moveTo>
                  <a:lnTo>
                    <a:pt x="0" y="2936"/>
                  </a:lnTo>
                  <a:cubicBezTo>
                    <a:pt x="868" y="3470"/>
                    <a:pt x="1768" y="4004"/>
                    <a:pt x="2669" y="4471"/>
                  </a:cubicBezTo>
                  <a:cubicBezTo>
                    <a:pt x="3136" y="3470"/>
                    <a:pt x="3603" y="2503"/>
                    <a:pt x="4037" y="1535"/>
                  </a:cubicBezTo>
                  <a:cubicBezTo>
                    <a:pt x="3169" y="1068"/>
                    <a:pt x="2302" y="5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873492" y="775321"/>
              <a:ext cx="114762" cy="131847"/>
            </a:xfrm>
            <a:custGeom>
              <a:avLst/>
              <a:gdLst/>
              <a:ahLst/>
              <a:cxnLst/>
              <a:rect l="l" t="t" r="r" b="b"/>
              <a:pathLst>
                <a:path w="4037" h="4638" extrusionOk="0">
                  <a:moveTo>
                    <a:pt x="1468" y="1"/>
                  </a:moveTo>
                  <a:lnTo>
                    <a:pt x="0" y="2903"/>
                  </a:lnTo>
                  <a:cubicBezTo>
                    <a:pt x="834" y="3470"/>
                    <a:pt x="1702" y="4070"/>
                    <a:pt x="2569" y="4637"/>
                  </a:cubicBezTo>
                  <a:lnTo>
                    <a:pt x="4037" y="1702"/>
                  </a:lnTo>
                  <a:cubicBezTo>
                    <a:pt x="3169" y="1168"/>
                    <a:pt x="2335" y="568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798586" y="725061"/>
              <a:ext cx="116666" cy="132785"/>
            </a:xfrm>
            <a:custGeom>
              <a:avLst/>
              <a:gdLst/>
              <a:ahLst/>
              <a:cxnLst/>
              <a:rect l="l" t="t" r="r" b="b"/>
              <a:pathLst>
                <a:path w="4104" h="4671" extrusionOk="0">
                  <a:moveTo>
                    <a:pt x="1535" y="1"/>
                  </a:moveTo>
                  <a:cubicBezTo>
                    <a:pt x="1034" y="968"/>
                    <a:pt x="501" y="1935"/>
                    <a:pt x="0" y="2903"/>
                  </a:cubicBezTo>
                  <a:cubicBezTo>
                    <a:pt x="868" y="3470"/>
                    <a:pt x="1735" y="4070"/>
                    <a:pt x="2635" y="4671"/>
                  </a:cubicBezTo>
                  <a:lnTo>
                    <a:pt x="4103" y="1735"/>
                  </a:lnTo>
                  <a:cubicBezTo>
                    <a:pt x="3269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719870" y="679549"/>
              <a:ext cx="122352" cy="128037"/>
            </a:xfrm>
            <a:custGeom>
              <a:avLst/>
              <a:gdLst/>
              <a:ahLst/>
              <a:cxnLst/>
              <a:rect l="l" t="t" r="r" b="b"/>
              <a:pathLst>
                <a:path w="4304" h="4504" extrusionOk="0">
                  <a:moveTo>
                    <a:pt x="1602" y="0"/>
                  </a:moveTo>
                  <a:lnTo>
                    <a:pt x="1" y="2903"/>
                  </a:lnTo>
                  <a:cubicBezTo>
                    <a:pt x="968" y="3403"/>
                    <a:pt x="1869" y="3937"/>
                    <a:pt x="2769" y="4504"/>
                  </a:cubicBezTo>
                  <a:cubicBezTo>
                    <a:pt x="3270" y="3536"/>
                    <a:pt x="3803" y="2569"/>
                    <a:pt x="4304" y="1602"/>
                  </a:cubicBezTo>
                  <a:cubicBezTo>
                    <a:pt x="3436" y="1035"/>
                    <a:pt x="2536" y="501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635469" y="642565"/>
              <a:ext cx="129942" cy="119509"/>
            </a:xfrm>
            <a:custGeom>
              <a:avLst/>
              <a:gdLst/>
              <a:ahLst/>
              <a:cxnLst/>
              <a:rect l="l" t="t" r="r" b="b"/>
              <a:pathLst>
                <a:path w="4571" h="4204" extrusionOk="0">
                  <a:moveTo>
                    <a:pt x="1635" y="1"/>
                  </a:moveTo>
                  <a:lnTo>
                    <a:pt x="1" y="2903"/>
                  </a:lnTo>
                  <a:cubicBezTo>
                    <a:pt x="1035" y="3270"/>
                    <a:pt x="2002" y="3703"/>
                    <a:pt x="2970" y="4204"/>
                  </a:cubicBezTo>
                  <a:lnTo>
                    <a:pt x="4571" y="1301"/>
                  </a:lnTo>
                  <a:cubicBezTo>
                    <a:pt x="3637" y="768"/>
                    <a:pt x="2636" y="334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540663" y="618856"/>
              <a:ext cx="142251" cy="107172"/>
            </a:xfrm>
            <a:custGeom>
              <a:avLst/>
              <a:gdLst/>
              <a:ahLst/>
              <a:cxnLst/>
              <a:rect l="l" t="t" r="r" b="b"/>
              <a:pathLst>
                <a:path w="5004" h="3770" extrusionOk="0">
                  <a:moveTo>
                    <a:pt x="1768" y="1"/>
                  </a:moveTo>
                  <a:cubicBezTo>
                    <a:pt x="1168" y="968"/>
                    <a:pt x="601" y="1935"/>
                    <a:pt x="0" y="2936"/>
                  </a:cubicBezTo>
                  <a:cubicBezTo>
                    <a:pt x="1134" y="3103"/>
                    <a:pt x="2268" y="3370"/>
                    <a:pt x="3336" y="3770"/>
                  </a:cubicBezTo>
                  <a:lnTo>
                    <a:pt x="5004" y="835"/>
                  </a:lnTo>
                  <a:cubicBezTo>
                    <a:pt x="3970" y="468"/>
                    <a:pt x="2869" y="20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062194" y="984888"/>
              <a:ext cx="122352" cy="104329"/>
            </a:xfrm>
            <a:custGeom>
              <a:avLst/>
              <a:gdLst/>
              <a:ahLst/>
              <a:cxnLst/>
              <a:rect l="l" t="t" r="r" b="b"/>
              <a:pathLst>
                <a:path w="4304" h="3670" extrusionOk="0">
                  <a:moveTo>
                    <a:pt x="1368" y="0"/>
                  </a:moveTo>
                  <a:lnTo>
                    <a:pt x="1" y="3003"/>
                  </a:lnTo>
                  <a:cubicBezTo>
                    <a:pt x="968" y="3336"/>
                    <a:pt x="1969" y="3536"/>
                    <a:pt x="3003" y="3670"/>
                  </a:cubicBezTo>
                  <a:cubicBezTo>
                    <a:pt x="3436" y="2636"/>
                    <a:pt x="3870" y="1635"/>
                    <a:pt x="4304" y="668"/>
                  </a:cubicBezTo>
                  <a:cubicBezTo>
                    <a:pt x="3303" y="534"/>
                    <a:pt x="2336" y="301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981602" y="950747"/>
              <a:ext cx="119509" cy="119509"/>
            </a:xfrm>
            <a:custGeom>
              <a:avLst/>
              <a:gdLst/>
              <a:ahLst/>
              <a:cxnLst/>
              <a:rect l="l" t="t" r="r" b="b"/>
              <a:pathLst>
                <a:path w="4204" h="4204" extrusionOk="0">
                  <a:moveTo>
                    <a:pt x="1435" y="1"/>
                  </a:moveTo>
                  <a:lnTo>
                    <a:pt x="0" y="3036"/>
                  </a:lnTo>
                  <a:cubicBezTo>
                    <a:pt x="901" y="3503"/>
                    <a:pt x="1835" y="3903"/>
                    <a:pt x="2836" y="4204"/>
                  </a:cubicBezTo>
                  <a:lnTo>
                    <a:pt x="4203" y="1201"/>
                  </a:lnTo>
                  <a:cubicBezTo>
                    <a:pt x="3236" y="868"/>
                    <a:pt x="2335" y="4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904791" y="907139"/>
              <a:ext cx="117605" cy="129942"/>
            </a:xfrm>
            <a:custGeom>
              <a:avLst/>
              <a:gdLst/>
              <a:ahLst/>
              <a:cxnLst/>
              <a:rect l="l" t="t" r="r" b="b"/>
              <a:pathLst>
                <a:path w="4137" h="4571" extrusionOk="0">
                  <a:moveTo>
                    <a:pt x="1468" y="0"/>
                  </a:moveTo>
                  <a:lnTo>
                    <a:pt x="0" y="3002"/>
                  </a:lnTo>
                  <a:cubicBezTo>
                    <a:pt x="868" y="3569"/>
                    <a:pt x="1768" y="4103"/>
                    <a:pt x="2702" y="4570"/>
                  </a:cubicBezTo>
                  <a:lnTo>
                    <a:pt x="4137" y="1535"/>
                  </a:lnTo>
                  <a:cubicBezTo>
                    <a:pt x="3236" y="1068"/>
                    <a:pt x="2335" y="534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828918" y="857818"/>
              <a:ext cx="117605" cy="134689"/>
            </a:xfrm>
            <a:custGeom>
              <a:avLst/>
              <a:gdLst/>
              <a:ahLst/>
              <a:cxnLst/>
              <a:rect l="l" t="t" r="r" b="b"/>
              <a:pathLst>
                <a:path w="4137" h="4738" extrusionOk="0">
                  <a:moveTo>
                    <a:pt x="1535" y="1"/>
                  </a:moveTo>
                  <a:cubicBezTo>
                    <a:pt x="1035" y="1001"/>
                    <a:pt x="534" y="2002"/>
                    <a:pt x="1" y="3003"/>
                  </a:cubicBezTo>
                  <a:cubicBezTo>
                    <a:pt x="901" y="3603"/>
                    <a:pt x="1769" y="4204"/>
                    <a:pt x="2669" y="4737"/>
                  </a:cubicBezTo>
                  <a:lnTo>
                    <a:pt x="4137" y="1735"/>
                  </a:lnTo>
                  <a:cubicBezTo>
                    <a:pt x="3270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753073" y="807558"/>
              <a:ext cx="120447" cy="135628"/>
            </a:xfrm>
            <a:custGeom>
              <a:avLst/>
              <a:gdLst/>
              <a:ahLst/>
              <a:cxnLst/>
              <a:rect l="l" t="t" r="r" b="b"/>
              <a:pathLst>
                <a:path w="4237" h="4771" extrusionOk="0">
                  <a:moveTo>
                    <a:pt x="1601" y="1"/>
                  </a:moveTo>
                  <a:cubicBezTo>
                    <a:pt x="1068" y="1001"/>
                    <a:pt x="534" y="2002"/>
                    <a:pt x="0" y="3003"/>
                  </a:cubicBezTo>
                  <a:cubicBezTo>
                    <a:pt x="901" y="3570"/>
                    <a:pt x="1801" y="4170"/>
                    <a:pt x="2669" y="4771"/>
                  </a:cubicBezTo>
                  <a:cubicBezTo>
                    <a:pt x="3202" y="3770"/>
                    <a:pt x="3703" y="2769"/>
                    <a:pt x="4236" y="1769"/>
                  </a:cubicBezTo>
                  <a:cubicBezTo>
                    <a:pt x="3336" y="1168"/>
                    <a:pt x="2469" y="568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673419" y="762045"/>
              <a:ext cx="125195" cy="130880"/>
            </a:xfrm>
            <a:custGeom>
              <a:avLst/>
              <a:gdLst/>
              <a:ahLst/>
              <a:cxnLst/>
              <a:rect l="l" t="t" r="r" b="b"/>
              <a:pathLst>
                <a:path w="4404" h="4604" extrusionOk="0">
                  <a:moveTo>
                    <a:pt x="1635" y="1"/>
                  </a:moveTo>
                  <a:cubicBezTo>
                    <a:pt x="1101" y="1001"/>
                    <a:pt x="534" y="2002"/>
                    <a:pt x="0" y="3003"/>
                  </a:cubicBezTo>
                  <a:cubicBezTo>
                    <a:pt x="967" y="3503"/>
                    <a:pt x="1901" y="4037"/>
                    <a:pt x="2802" y="4604"/>
                  </a:cubicBezTo>
                  <a:cubicBezTo>
                    <a:pt x="3336" y="3603"/>
                    <a:pt x="3870" y="2602"/>
                    <a:pt x="4403" y="1602"/>
                  </a:cubicBezTo>
                  <a:cubicBezTo>
                    <a:pt x="3503" y="1035"/>
                    <a:pt x="2602" y="50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587113" y="725061"/>
              <a:ext cx="132785" cy="122352"/>
            </a:xfrm>
            <a:custGeom>
              <a:avLst/>
              <a:gdLst/>
              <a:ahLst/>
              <a:cxnLst/>
              <a:rect l="l" t="t" r="r" b="b"/>
              <a:pathLst>
                <a:path w="4671" h="4304" extrusionOk="0">
                  <a:moveTo>
                    <a:pt x="1702" y="1"/>
                  </a:moveTo>
                  <a:lnTo>
                    <a:pt x="1" y="3003"/>
                  </a:lnTo>
                  <a:cubicBezTo>
                    <a:pt x="1035" y="3370"/>
                    <a:pt x="2035" y="3803"/>
                    <a:pt x="3036" y="4304"/>
                  </a:cubicBezTo>
                  <a:cubicBezTo>
                    <a:pt x="3570" y="3303"/>
                    <a:pt x="4137" y="2302"/>
                    <a:pt x="4671" y="1302"/>
                  </a:cubicBezTo>
                  <a:cubicBezTo>
                    <a:pt x="3703" y="801"/>
                    <a:pt x="2736" y="368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490403" y="701353"/>
              <a:ext cx="145094" cy="109076"/>
            </a:xfrm>
            <a:custGeom>
              <a:avLst/>
              <a:gdLst/>
              <a:ahLst/>
              <a:cxnLst/>
              <a:rect l="l" t="t" r="r" b="b"/>
              <a:pathLst>
                <a:path w="5104" h="3837" extrusionOk="0">
                  <a:moveTo>
                    <a:pt x="1768" y="1"/>
                  </a:moveTo>
                  <a:lnTo>
                    <a:pt x="0" y="3036"/>
                  </a:lnTo>
                  <a:cubicBezTo>
                    <a:pt x="1134" y="3203"/>
                    <a:pt x="2302" y="3470"/>
                    <a:pt x="3403" y="3837"/>
                  </a:cubicBezTo>
                  <a:lnTo>
                    <a:pt x="5104" y="835"/>
                  </a:lnTo>
                  <a:cubicBezTo>
                    <a:pt x="4003" y="468"/>
                    <a:pt x="2902" y="167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021429" y="1070228"/>
              <a:ext cx="126133" cy="107172"/>
            </a:xfrm>
            <a:custGeom>
              <a:avLst/>
              <a:gdLst/>
              <a:ahLst/>
              <a:cxnLst/>
              <a:rect l="l" t="t" r="r" b="b"/>
              <a:pathLst>
                <a:path w="4437" h="3770" extrusionOk="0">
                  <a:moveTo>
                    <a:pt x="1435" y="1"/>
                  </a:moveTo>
                  <a:lnTo>
                    <a:pt x="0" y="3136"/>
                  </a:lnTo>
                  <a:cubicBezTo>
                    <a:pt x="1001" y="3436"/>
                    <a:pt x="2035" y="3670"/>
                    <a:pt x="3069" y="3770"/>
                  </a:cubicBezTo>
                  <a:cubicBezTo>
                    <a:pt x="3536" y="2703"/>
                    <a:pt x="3970" y="1668"/>
                    <a:pt x="4437" y="668"/>
                  </a:cubicBezTo>
                  <a:cubicBezTo>
                    <a:pt x="3403" y="534"/>
                    <a:pt x="2402" y="3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939870" y="1037053"/>
              <a:ext cx="122352" cy="122352"/>
            </a:xfrm>
            <a:custGeom>
              <a:avLst/>
              <a:gdLst/>
              <a:ahLst/>
              <a:cxnLst/>
              <a:rect l="l" t="t" r="r" b="b"/>
              <a:pathLst>
                <a:path w="4304" h="4304" extrusionOk="0">
                  <a:moveTo>
                    <a:pt x="1468" y="0"/>
                  </a:moveTo>
                  <a:cubicBezTo>
                    <a:pt x="968" y="1034"/>
                    <a:pt x="467" y="2068"/>
                    <a:pt x="0" y="3136"/>
                  </a:cubicBezTo>
                  <a:cubicBezTo>
                    <a:pt x="901" y="3603"/>
                    <a:pt x="1868" y="3970"/>
                    <a:pt x="2869" y="4303"/>
                  </a:cubicBezTo>
                  <a:lnTo>
                    <a:pt x="4304" y="1168"/>
                  </a:lnTo>
                  <a:cubicBezTo>
                    <a:pt x="3303" y="867"/>
                    <a:pt x="2369" y="4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861154" y="992479"/>
              <a:ext cx="120476" cy="133723"/>
            </a:xfrm>
            <a:custGeom>
              <a:avLst/>
              <a:gdLst/>
              <a:ahLst/>
              <a:cxnLst/>
              <a:rect l="l" t="t" r="r" b="b"/>
              <a:pathLst>
                <a:path w="4238" h="4704" extrusionOk="0">
                  <a:moveTo>
                    <a:pt x="1535" y="0"/>
                  </a:moveTo>
                  <a:cubicBezTo>
                    <a:pt x="1035" y="1034"/>
                    <a:pt x="535" y="2102"/>
                    <a:pt x="1" y="3136"/>
                  </a:cubicBezTo>
                  <a:cubicBezTo>
                    <a:pt x="901" y="3703"/>
                    <a:pt x="1802" y="4237"/>
                    <a:pt x="2769" y="4704"/>
                  </a:cubicBezTo>
                  <a:cubicBezTo>
                    <a:pt x="3236" y="3636"/>
                    <a:pt x="3737" y="2602"/>
                    <a:pt x="4237" y="1568"/>
                  </a:cubicBezTo>
                  <a:cubicBezTo>
                    <a:pt x="3303" y="1101"/>
                    <a:pt x="2403" y="5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784343" y="943157"/>
              <a:ext cx="120476" cy="138470"/>
            </a:xfrm>
            <a:custGeom>
              <a:avLst/>
              <a:gdLst/>
              <a:ahLst/>
              <a:cxnLst/>
              <a:rect l="l" t="t" r="r" b="b"/>
              <a:pathLst>
                <a:path w="4238" h="4871" extrusionOk="0">
                  <a:moveTo>
                    <a:pt x="1569" y="1"/>
                  </a:moveTo>
                  <a:cubicBezTo>
                    <a:pt x="1068" y="1035"/>
                    <a:pt x="535" y="2069"/>
                    <a:pt x="1" y="3136"/>
                  </a:cubicBezTo>
                  <a:cubicBezTo>
                    <a:pt x="902" y="3703"/>
                    <a:pt x="1802" y="4304"/>
                    <a:pt x="2703" y="4871"/>
                  </a:cubicBezTo>
                  <a:cubicBezTo>
                    <a:pt x="3203" y="3837"/>
                    <a:pt x="3737" y="2803"/>
                    <a:pt x="4237" y="1735"/>
                  </a:cubicBezTo>
                  <a:cubicBezTo>
                    <a:pt x="3337" y="1202"/>
                    <a:pt x="2469" y="601"/>
                    <a:pt x="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706594" y="892897"/>
              <a:ext cx="122352" cy="139437"/>
            </a:xfrm>
            <a:custGeom>
              <a:avLst/>
              <a:gdLst/>
              <a:ahLst/>
              <a:cxnLst/>
              <a:rect l="l" t="t" r="r" b="b"/>
              <a:pathLst>
                <a:path w="4304" h="4905" extrusionOk="0">
                  <a:moveTo>
                    <a:pt x="1635" y="1"/>
                  </a:moveTo>
                  <a:lnTo>
                    <a:pt x="1" y="3103"/>
                  </a:lnTo>
                  <a:cubicBezTo>
                    <a:pt x="935" y="3703"/>
                    <a:pt x="1835" y="4304"/>
                    <a:pt x="2736" y="4904"/>
                  </a:cubicBezTo>
                  <a:cubicBezTo>
                    <a:pt x="3270" y="3837"/>
                    <a:pt x="3803" y="2803"/>
                    <a:pt x="4304" y="1769"/>
                  </a:cubicBezTo>
                  <a:cubicBezTo>
                    <a:pt x="3436" y="1168"/>
                    <a:pt x="2536" y="568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625036" y="847385"/>
              <a:ext cx="128066" cy="134689"/>
            </a:xfrm>
            <a:custGeom>
              <a:avLst/>
              <a:gdLst/>
              <a:ahLst/>
              <a:cxnLst/>
              <a:rect l="l" t="t" r="r" b="b"/>
              <a:pathLst>
                <a:path w="4505" h="4738" extrusionOk="0">
                  <a:moveTo>
                    <a:pt x="1702" y="1"/>
                  </a:moveTo>
                  <a:cubicBezTo>
                    <a:pt x="1135" y="1035"/>
                    <a:pt x="568" y="2069"/>
                    <a:pt x="1" y="3103"/>
                  </a:cubicBezTo>
                  <a:cubicBezTo>
                    <a:pt x="968" y="3603"/>
                    <a:pt x="1936" y="4137"/>
                    <a:pt x="2870" y="4737"/>
                  </a:cubicBezTo>
                  <a:lnTo>
                    <a:pt x="4504" y="1602"/>
                  </a:lnTo>
                  <a:cubicBezTo>
                    <a:pt x="3603" y="1035"/>
                    <a:pt x="2669" y="50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536854" y="810400"/>
              <a:ext cx="136594" cy="125195"/>
            </a:xfrm>
            <a:custGeom>
              <a:avLst/>
              <a:gdLst/>
              <a:ahLst/>
              <a:cxnLst/>
              <a:rect l="l" t="t" r="r" b="b"/>
              <a:pathLst>
                <a:path w="4805" h="4404" extrusionOk="0">
                  <a:moveTo>
                    <a:pt x="1769" y="1"/>
                  </a:moveTo>
                  <a:cubicBezTo>
                    <a:pt x="1168" y="1035"/>
                    <a:pt x="601" y="2069"/>
                    <a:pt x="1" y="3103"/>
                  </a:cubicBezTo>
                  <a:cubicBezTo>
                    <a:pt x="1068" y="3470"/>
                    <a:pt x="2102" y="3904"/>
                    <a:pt x="3103" y="4404"/>
                  </a:cubicBezTo>
                  <a:cubicBezTo>
                    <a:pt x="3670" y="3370"/>
                    <a:pt x="4237" y="2302"/>
                    <a:pt x="4804" y="1302"/>
                  </a:cubicBezTo>
                  <a:cubicBezTo>
                    <a:pt x="3803" y="801"/>
                    <a:pt x="2803" y="368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438239" y="787658"/>
              <a:ext cx="148903" cy="110953"/>
            </a:xfrm>
            <a:custGeom>
              <a:avLst/>
              <a:gdLst/>
              <a:ahLst/>
              <a:cxnLst/>
              <a:rect l="l" t="t" r="r" b="b"/>
              <a:pathLst>
                <a:path w="5238" h="3903" extrusionOk="0">
                  <a:moveTo>
                    <a:pt x="1835" y="0"/>
                  </a:moveTo>
                  <a:lnTo>
                    <a:pt x="1" y="3136"/>
                  </a:lnTo>
                  <a:cubicBezTo>
                    <a:pt x="1168" y="3269"/>
                    <a:pt x="2336" y="3536"/>
                    <a:pt x="3470" y="3903"/>
                  </a:cubicBezTo>
                  <a:cubicBezTo>
                    <a:pt x="4070" y="2869"/>
                    <a:pt x="4637" y="1835"/>
                    <a:pt x="5238" y="801"/>
                  </a:cubicBezTo>
                  <a:cubicBezTo>
                    <a:pt x="4103" y="434"/>
                    <a:pt x="2969" y="167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433491" y="534455"/>
              <a:ext cx="826928" cy="646754"/>
            </a:xfrm>
            <a:custGeom>
              <a:avLst/>
              <a:gdLst/>
              <a:ahLst/>
              <a:cxnLst/>
              <a:rect l="l" t="t" r="r" b="b"/>
              <a:pathLst>
                <a:path w="29089" h="22751" extrusionOk="0">
                  <a:moveTo>
                    <a:pt x="7239" y="301"/>
                  </a:moveTo>
                  <a:cubicBezTo>
                    <a:pt x="8273" y="468"/>
                    <a:pt x="9307" y="735"/>
                    <a:pt x="10275" y="1135"/>
                  </a:cubicBezTo>
                  <a:cubicBezTo>
                    <a:pt x="11275" y="1469"/>
                    <a:pt x="12209" y="1902"/>
                    <a:pt x="13143" y="2403"/>
                  </a:cubicBezTo>
                  <a:cubicBezTo>
                    <a:pt x="13977" y="2836"/>
                    <a:pt x="14811" y="3370"/>
                    <a:pt x="15779" y="4004"/>
                  </a:cubicBezTo>
                  <a:cubicBezTo>
                    <a:pt x="16613" y="4571"/>
                    <a:pt x="17480" y="5138"/>
                    <a:pt x="18314" y="5738"/>
                  </a:cubicBezTo>
                  <a:cubicBezTo>
                    <a:pt x="19114" y="6305"/>
                    <a:pt x="19982" y="6872"/>
                    <a:pt x="20816" y="7439"/>
                  </a:cubicBezTo>
                  <a:cubicBezTo>
                    <a:pt x="21750" y="8073"/>
                    <a:pt x="22584" y="8574"/>
                    <a:pt x="23351" y="8974"/>
                  </a:cubicBezTo>
                  <a:cubicBezTo>
                    <a:pt x="24218" y="9441"/>
                    <a:pt x="25119" y="9841"/>
                    <a:pt x="26053" y="10175"/>
                  </a:cubicBezTo>
                  <a:cubicBezTo>
                    <a:pt x="26920" y="10508"/>
                    <a:pt x="27821" y="10742"/>
                    <a:pt x="28721" y="10875"/>
                  </a:cubicBezTo>
                  <a:lnTo>
                    <a:pt x="23651" y="22450"/>
                  </a:lnTo>
                  <a:cubicBezTo>
                    <a:pt x="22684" y="22350"/>
                    <a:pt x="21683" y="22150"/>
                    <a:pt x="20749" y="21850"/>
                  </a:cubicBezTo>
                  <a:cubicBezTo>
                    <a:pt x="19748" y="21516"/>
                    <a:pt x="18814" y="21149"/>
                    <a:pt x="17880" y="20682"/>
                  </a:cubicBezTo>
                  <a:cubicBezTo>
                    <a:pt x="17046" y="20249"/>
                    <a:pt x="16146" y="19748"/>
                    <a:pt x="15145" y="19114"/>
                  </a:cubicBezTo>
                  <a:cubicBezTo>
                    <a:pt x="14244" y="18547"/>
                    <a:pt x="13310" y="17947"/>
                    <a:pt x="12443" y="17380"/>
                  </a:cubicBezTo>
                  <a:cubicBezTo>
                    <a:pt x="11576" y="16779"/>
                    <a:pt x="10642" y="16179"/>
                    <a:pt x="9708" y="15612"/>
                  </a:cubicBezTo>
                  <a:cubicBezTo>
                    <a:pt x="8674" y="14945"/>
                    <a:pt x="7706" y="14411"/>
                    <a:pt x="6839" y="13977"/>
                  </a:cubicBezTo>
                  <a:cubicBezTo>
                    <a:pt x="5838" y="13477"/>
                    <a:pt x="4771" y="13043"/>
                    <a:pt x="3703" y="12677"/>
                  </a:cubicBezTo>
                  <a:cubicBezTo>
                    <a:pt x="2636" y="12343"/>
                    <a:pt x="1535" y="12076"/>
                    <a:pt x="434" y="11909"/>
                  </a:cubicBezTo>
                  <a:lnTo>
                    <a:pt x="7239" y="301"/>
                  </a:lnTo>
                  <a:close/>
                  <a:moveTo>
                    <a:pt x="7206" y="1"/>
                  </a:moveTo>
                  <a:cubicBezTo>
                    <a:pt x="7139" y="1"/>
                    <a:pt x="7072" y="34"/>
                    <a:pt x="7039" y="68"/>
                  </a:cubicBezTo>
                  <a:lnTo>
                    <a:pt x="1" y="11976"/>
                  </a:lnTo>
                  <a:cubicBezTo>
                    <a:pt x="1" y="12009"/>
                    <a:pt x="1" y="12076"/>
                    <a:pt x="1" y="12109"/>
                  </a:cubicBezTo>
                  <a:cubicBezTo>
                    <a:pt x="34" y="12143"/>
                    <a:pt x="67" y="12176"/>
                    <a:pt x="134" y="12210"/>
                  </a:cubicBezTo>
                  <a:cubicBezTo>
                    <a:pt x="1302" y="12343"/>
                    <a:pt x="2436" y="12576"/>
                    <a:pt x="3570" y="12943"/>
                  </a:cubicBezTo>
                  <a:cubicBezTo>
                    <a:pt x="4637" y="13310"/>
                    <a:pt x="5671" y="13744"/>
                    <a:pt x="6672" y="14244"/>
                  </a:cubicBezTo>
                  <a:cubicBezTo>
                    <a:pt x="7539" y="14678"/>
                    <a:pt x="8473" y="15212"/>
                    <a:pt x="9508" y="15845"/>
                  </a:cubicBezTo>
                  <a:cubicBezTo>
                    <a:pt x="10442" y="16413"/>
                    <a:pt x="11376" y="17013"/>
                    <a:pt x="12243" y="17613"/>
                  </a:cubicBezTo>
                  <a:cubicBezTo>
                    <a:pt x="13143" y="18214"/>
                    <a:pt x="14044" y="18814"/>
                    <a:pt x="14945" y="19381"/>
                  </a:cubicBezTo>
                  <a:cubicBezTo>
                    <a:pt x="15979" y="20015"/>
                    <a:pt x="16879" y="20515"/>
                    <a:pt x="17747" y="20949"/>
                  </a:cubicBezTo>
                  <a:cubicBezTo>
                    <a:pt x="18047" y="21083"/>
                    <a:pt x="18314" y="21216"/>
                    <a:pt x="18614" y="21349"/>
                  </a:cubicBezTo>
                  <a:cubicBezTo>
                    <a:pt x="19281" y="21650"/>
                    <a:pt x="19948" y="21883"/>
                    <a:pt x="20649" y="22117"/>
                  </a:cubicBezTo>
                  <a:cubicBezTo>
                    <a:pt x="21650" y="22450"/>
                    <a:pt x="22684" y="22650"/>
                    <a:pt x="23751" y="22750"/>
                  </a:cubicBezTo>
                  <a:cubicBezTo>
                    <a:pt x="23784" y="22750"/>
                    <a:pt x="23851" y="22717"/>
                    <a:pt x="23884" y="22650"/>
                  </a:cubicBezTo>
                  <a:lnTo>
                    <a:pt x="29055" y="10809"/>
                  </a:lnTo>
                  <a:cubicBezTo>
                    <a:pt x="29088" y="10775"/>
                    <a:pt x="29088" y="10742"/>
                    <a:pt x="29055" y="10708"/>
                  </a:cubicBezTo>
                  <a:cubicBezTo>
                    <a:pt x="29021" y="10675"/>
                    <a:pt x="28988" y="10642"/>
                    <a:pt x="28955" y="10642"/>
                  </a:cubicBezTo>
                  <a:cubicBezTo>
                    <a:pt x="27987" y="10508"/>
                    <a:pt x="27053" y="10275"/>
                    <a:pt x="26153" y="9941"/>
                  </a:cubicBezTo>
                  <a:cubicBezTo>
                    <a:pt x="25252" y="9608"/>
                    <a:pt x="24351" y="9207"/>
                    <a:pt x="23518" y="8740"/>
                  </a:cubicBezTo>
                  <a:cubicBezTo>
                    <a:pt x="22750" y="8340"/>
                    <a:pt x="21916" y="7840"/>
                    <a:pt x="20982" y="7206"/>
                  </a:cubicBezTo>
                  <a:cubicBezTo>
                    <a:pt x="20148" y="6672"/>
                    <a:pt x="19315" y="6072"/>
                    <a:pt x="18481" y="5505"/>
                  </a:cubicBezTo>
                  <a:cubicBezTo>
                    <a:pt x="17647" y="4938"/>
                    <a:pt x="16813" y="4337"/>
                    <a:pt x="15945" y="3770"/>
                  </a:cubicBezTo>
                  <a:cubicBezTo>
                    <a:pt x="14978" y="3136"/>
                    <a:pt x="14111" y="2636"/>
                    <a:pt x="13277" y="2169"/>
                  </a:cubicBezTo>
                  <a:cubicBezTo>
                    <a:pt x="12343" y="1669"/>
                    <a:pt x="11409" y="1235"/>
                    <a:pt x="10408" y="868"/>
                  </a:cubicBezTo>
                  <a:cubicBezTo>
                    <a:pt x="9374" y="468"/>
                    <a:pt x="8307" y="201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165136" y="4217522"/>
              <a:ext cx="81587" cy="187764"/>
            </a:xfrm>
            <a:custGeom>
              <a:avLst/>
              <a:gdLst/>
              <a:ahLst/>
              <a:cxnLst/>
              <a:rect l="l" t="t" r="r" b="b"/>
              <a:pathLst>
                <a:path w="2870" h="6605" extrusionOk="0">
                  <a:moveTo>
                    <a:pt x="1" y="0"/>
                  </a:moveTo>
                  <a:lnTo>
                    <a:pt x="1" y="6605"/>
                  </a:lnTo>
                  <a:lnTo>
                    <a:pt x="2869" y="6605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361973" y="3897002"/>
              <a:ext cx="194416" cy="186826"/>
            </a:xfrm>
            <a:custGeom>
              <a:avLst/>
              <a:gdLst/>
              <a:ahLst/>
              <a:cxnLst/>
              <a:rect l="l" t="t" r="r" b="b"/>
              <a:pathLst>
                <a:path w="6839" h="6572" extrusionOk="0">
                  <a:moveTo>
                    <a:pt x="4403" y="0"/>
                  </a:moveTo>
                  <a:lnTo>
                    <a:pt x="0" y="5104"/>
                  </a:lnTo>
                  <a:lnTo>
                    <a:pt x="2469" y="6572"/>
                  </a:lnTo>
                  <a:lnTo>
                    <a:pt x="6838" y="1502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301281" y="4029730"/>
              <a:ext cx="245756" cy="210875"/>
            </a:xfrm>
            <a:custGeom>
              <a:avLst/>
              <a:gdLst/>
              <a:ahLst/>
              <a:cxnLst/>
              <a:rect l="l" t="t" r="r" b="b"/>
              <a:pathLst>
                <a:path w="8645" h="7418" extrusionOk="0">
                  <a:moveTo>
                    <a:pt x="2054" y="0"/>
                  </a:moveTo>
                  <a:cubicBezTo>
                    <a:pt x="1982" y="0"/>
                    <a:pt x="1911" y="37"/>
                    <a:pt x="1868" y="102"/>
                  </a:cubicBezTo>
                  <a:lnTo>
                    <a:pt x="167" y="2036"/>
                  </a:lnTo>
                  <a:cubicBezTo>
                    <a:pt x="0" y="2236"/>
                    <a:pt x="67" y="2537"/>
                    <a:pt x="301" y="2703"/>
                  </a:cubicBezTo>
                  <a:cubicBezTo>
                    <a:pt x="1268" y="3237"/>
                    <a:pt x="1768" y="3471"/>
                    <a:pt x="2969" y="4204"/>
                  </a:cubicBezTo>
                  <a:cubicBezTo>
                    <a:pt x="3703" y="4638"/>
                    <a:pt x="5971" y="6606"/>
                    <a:pt x="7005" y="7207"/>
                  </a:cubicBezTo>
                  <a:cubicBezTo>
                    <a:pt x="7243" y="7357"/>
                    <a:pt x="7465" y="7417"/>
                    <a:pt x="7661" y="7417"/>
                  </a:cubicBezTo>
                  <a:cubicBezTo>
                    <a:pt x="8290" y="7417"/>
                    <a:pt x="8645" y="6794"/>
                    <a:pt x="8340" y="6539"/>
                  </a:cubicBezTo>
                  <a:cubicBezTo>
                    <a:pt x="7005" y="5272"/>
                    <a:pt x="5938" y="3771"/>
                    <a:pt x="5237" y="2103"/>
                  </a:cubicBezTo>
                  <a:cubicBezTo>
                    <a:pt x="5171" y="1936"/>
                    <a:pt x="5071" y="1803"/>
                    <a:pt x="4937" y="1703"/>
                  </a:cubicBezTo>
                  <a:lnTo>
                    <a:pt x="2169" y="35"/>
                  </a:lnTo>
                  <a:cubicBezTo>
                    <a:pt x="2133" y="11"/>
                    <a:pt x="2093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135741" y="4395790"/>
              <a:ext cx="282626" cy="91991"/>
            </a:xfrm>
            <a:custGeom>
              <a:avLst/>
              <a:gdLst/>
              <a:ahLst/>
              <a:cxnLst/>
              <a:rect l="l" t="t" r="r" b="b"/>
              <a:pathLst>
                <a:path w="9942" h="3236" extrusionOk="0">
                  <a:moveTo>
                    <a:pt x="734" y="0"/>
                  </a:moveTo>
                  <a:cubicBezTo>
                    <a:pt x="634" y="0"/>
                    <a:pt x="534" y="100"/>
                    <a:pt x="501" y="201"/>
                  </a:cubicBezTo>
                  <a:lnTo>
                    <a:pt x="67" y="2736"/>
                  </a:lnTo>
                  <a:cubicBezTo>
                    <a:pt x="1" y="3003"/>
                    <a:pt x="201" y="3236"/>
                    <a:pt x="468" y="3236"/>
                  </a:cubicBezTo>
                  <a:cubicBezTo>
                    <a:pt x="1602" y="3236"/>
                    <a:pt x="3203" y="3169"/>
                    <a:pt x="4637" y="3169"/>
                  </a:cubicBezTo>
                  <a:cubicBezTo>
                    <a:pt x="6305" y="3169"/>
                    <a:pt x="6539" y="3236"/>
                    <a:pt x="8473" y="3236"/>
                  </a:cubicBezTo>
                  <a:cubicBezTo>
                    <a:pt x="9641" y="3236"/>
                    <a:pt x="9941" y="2069"/>
                    <a:pt x="9441" y="1968"/>
                  </a:cubicBezTo>
                  <a:cubicBezTo>
                    <a:pt x="7172" y="1468"/>
                    <a:pt x="6505" y="1435"/>
                    <a:pt x="4537" y="234"/>
                  </a:cubicBezTo>
                  <a:cubicBezTo>
                    <a:pt x="4337" y="100"/>
                    <a:pt x="4104" y="0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163231" y="1418237"/>
              <a:ext cx="218579" cy="250446"/>
            </a:xfrm>
            <a:custGeom>
              <a:avLst/>
              <a:gdLst/>
              <a:ahLst/>
              <a:cxnLst/>
              <a:rect l="l" t="t" r="r" b="b"/>
              <a:pathLst>
                <a:path w="7689" h="8810" extrusionOk="0">
                  <a:moveTo>
                    <a:pt x="1469" y="1"/>
                  </a:moveTo>
                  <a:lnTo>
                    <a:pt x="1469" y="1"/>
                  </a:lnTo>
                  <a:cubicBezTo>
                    <a:pt x="1635" y="2169"/>
                    <a:pt x="1602" y="4771"/>
                    <a:pt x="1" y="5938"/>
                  </a:cubicBezTo>
                  <a:cubicBezTo>
                    <a:pt x="1" y="5938"/>
                    <a:pt x="601" y="8173"/>
                    <a:pt x="4471" y="8740"/>
                  </a:cubicBezTo>
                  <a:cubicBezTo>
                    <a:pt x="4805" y="8788"/>
                    <a:pt x="5094" y="8810"/>
                    <a:pt x="5342" y="8810"/>
                  </a:cubicBezTo>
                  <a:cubicBezTo>
                    <a:pt x="7688" y="8810"/>
                    <a:pt x="6406" y="6872"/>
                    <a:pt x="6406" y="6872"/>
                  </a:cubicBezTo>
                  <a:cubicBezTo>
                    <a:pt x="4171" y="5972"/>
                    <a:pt x="4571" y="3136"/>
                    <a:pt x="5138" y="1568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691022" y="1616434"/>
              <a:ext cx="370780" cy="548253"/>
            </a:xfrm>
            <a:custGeom>
              <a:avLst/>
              <a:gdLst/>
              <a:ahLst/>
              <a:cxnLst/>
              <a:rect l="l" t="t" r="r" b="b"/>
              <a:pathLst>
                <a:path w="13043" h="19286" extrusionOk="0">
                  <a:moveTo>
                    <a:pt x="10908" y="0"/>
                  </a:moveTo>
                  <a:cubicBezTo>
                    <a:pt x="10908" y="0"/>
                    <a:pt x="3970" y="4837"/>
                    <a:pt x="1635" y="8273"/>
                  </a:cubicBezTo>
                  <a:cubicBezTo>
                    <a:pt x="601" y="9774"/>
                    <a:pt x="167" y="15645"/>
                    <a:pt x="0" y="19114"/>
                  </a:cubicBezTo>
                  <a:cubicBezTo>
                    <a:pt x="192" y="19236"/>
                    <a:pt x="621" y="19285"/>
                    <a:pt x="1054" y="19285"/>
                  </a:cubicBezTo>
                  <a:cubicBezTo>
                    <a:pt x="1448" y="19285"/>
                    <a:pt x="1845" y="19244"/>
                    <a:pt x="2068" y="19181"/>
                  </a:cubicBezTo>
                  <a:cubicBezTo>
                    <a:pt x="2635" y="16512"/>
                    <a:pt x="4370" y="12943"/>
                    <a:pt x="4904" y="10975"/>
                  </a:cubicBezTo>
                  <a:cubicBezTo>
                    <a:pt x="5271" y="9541"/>
                    <a:pt x="13043" y="3670"/>
                    <a:pt x="13043" y="3670"/>
                  </a:cubicBezTo>
                  <a:lnTo>
                    <a:pt x="10908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665409" y="2143650"/>
              <a:ext cx="131847" cy="94863"/>
            </a:xfrm>
            <a:custGeom>
              <a:avLst/>
              <a:gdLst/>
              <a:ahLst/>
              <a:cxnLst/>
              <a:rect l="l" t="t" r="r" b="b"/>
              <a:pathLst>
                <a:path w="4638" h="3337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0" y="1402"/>
                    <a:pt x="1401" y="3337"/>
                    <a:pt x="1401" y="3337"/>
                  </a:cubicBezTo>
                  <a:lnTo>
                    <a:pt x="4637" y="2770"/>
                  </a:lnTo>
                  <a:lnTo>
                    <a:pt x="2969" y="6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705235" y="2221120"/>
              <a:ext cx="94863" cy="85368"/>
            </a:xfrm>
            <a:custGeom>
              <a:avLst/>
              <a:gdLst/>
              <a:ahLst/>
              <a:cxnLst/>
              <a:rect l="l" t="t" r="r" b="b"/>
              <a:pathLst>
                <a:path w="3337" h="3003" extrusionOk="0">
                  <a:moveTo>
                    <a:pt x="3236" y="1"/>
                  </a:moveTo>
                  <a:lnTo>
                    <a:pt x="0" y="568"/>
                  </a:lnTo>
                  <a:lnTo>
                    <a:pt x="401" y="3003"/>
                  </a:lnTo>
                  <a:lnTo>
                    <a:pt x="3336" y="2636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817126" y="1580388"/>
              <a:ext cx="330015" cy="304430"/>
            </a:xfrm>
            <a:custGeom>
              <a:avLst/>
              <a:gdLst/>
              <a:ahLst/>
              <a:cxnLst/>
              <a:rect l="l" t="t" r="r" b="b"/>
              <a:pathLst>
                <a:path w="11609" h="10709" extrusionOk="0">
                  <a:moveTo>
                    <a:pt x="8507" y="1"/>
                  </a:moveTo>
                  <a:cubicBezTo>
                    <a:pt x="3903" y="1"/>
                    <a:pt x="1" y="5071"/>
                    <a:pt x="1" y="5071"/>
                  </a:cubicBezTo>
                  <a:lnTo>
                    <a:pt x="3170" y="10708"/>
                  </a:lnTo>
                  <a:cubicBezTo>
                    <a:pt x="5171" y="9441"/>
                    <a:pt x="7072" y="8040"/>
                    <a:pt x="8874" y="6505"/>
                  </a:cubicBezTo>
                  <a:cubicBezTo>
                    <a:pt x="11609" y="4070"/>
                    <a:pt x="11409" y="34"/>
                    <a:pt x="8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961253" y="1685370"/>
              <a:ext cx="125507" cy="163401"/>
            </a:xfrm>
            <a:custGeom>
              <a:avLst/>
              <a:gdLst/>
              <a:ahLst/>
              <a:cxnLst/>
              <a:rect l="l" t="t" r="r" b="b"/>
              <a:pathLst>
                <a:path w="4415" h="5748" extrusionOk="0">
                  <a:moveTo>
                    <a:pt x="3807" y="1"/>
                  </a:moveTo>
                  <a:cubicBezTo>
                    <a:pt x="3737" y="1"/>
                    <a:pt x="3647" y="25"/>
                    <a:pt x="3537" y="77"/>
                  </a:cubicBezTo>
                  <a:cubicBezTo>
                    <a:pt x="1902" y="811"/>
                    <a:pt x="268" y="3346"/>
                    <a:pt x="1" y="5748"/>
                  </a:cubicBezTo>
                  <a:cubicBezTo>
                    <a:pt x="735" y="5248"/>
                    <a:pt x="1669" y="4580"/>
                    <a:pt x="2569" y="3813"/>
                  </a:cubicBezTo>
                  <a:cubicBezTo>
                    <a:pt x="3586" y="1840"/>
                    <a:pt x="4415" y="1"/>
                    <a:pt x="3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135741" y="1544939"/>
              <a:ext cx="214343" cy="92389"/>
            </a:xfrm>
            <a:custGeom>
              <a:avLst/>
              <a:gdLst/>
              <a:ahLst/>
              <a:cxnLst/>
              <a:rect l="l" t="t" r="r" b="b"/>
              <a:pathLst>
                <a:path w="7540" h="3250" extrusionOk="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135741" y="1544939"/>
              <a:ext cx="214343" cy="92389"/>
            </a:xfrm>
            <a:custGeom>
              <a:avLst/>
              <a:gdLst/>
              <a:ahLst/>
              <a:cxnLst/>
              <a:rect l="l" t="t" r="r" b="b"/>
              <a:pathLst>
                <a:path w="7540" h="3250" extrusionOk="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952725" y="1580388"/>
              <a:ext cx="555701" cy="762426"/>
            </a:xfrm>
            <a:custGeom>
              <a:avLst/>
              <a:gdLst/>
              <a:ahLst/>
              <a:cxnLst/>
              <a:rect l="l" t="t" r="r" b="b"/>
              <a:pathLst>
                <a:path w="19548" h="26820" extrusionOk="0">
                  <a:moveTo>
                    <a:pt x="3981" y="0"/>
                  </a:moveTo>
                  <a:cubicBezTo>
                    <a:pt x="2406" y="0"/>
                    <a:pt x="1136" y="1387"/>
                    <a:pt x="1268" y="2970"/>
                  </a:cubicBezTo>
                  <a:cubicBezTo>
                    <a:pt x="2002" y="13244"/>
                    <a:pt x="67" y="22817"/>
                    <a:pt x="1" y="24985"/>
                  </a:cubicBezTo>
                  <a:lnTo>
                    <a:pt x="15145" y="26820"/>
                  </a:lnTo>
                  <a:cubicBezTo>
                    <a:pt x="19548" y="11175"/>
                    <a:pt x="16846" y="2169"/>
                    <a:pt x="16846" y="2169"/>
                  </a:cubicBezTo>
                  <a:cubicBezTo>
                    <a:pt x="15478" y="1602"/>
                    <a:pt x="14044" y="1168"/>
                    <a:pt x="12576" y="835"/>
                  </a:cubicBezTo>
                  <a:cubicBezTo>
                    <a:pt x="10441" y="468"/>
                    <a:pt x="8273" y="201"/>
                    <a:pt x="6138" y="68"/>
                  </a:cubicBezTo>
                  <a:cubicBezTo>
                    <a:pt x="5405" y="1"/>
                    <a:pt x="4704" y="1"/>
                    <a:pt x="4037" y="1"/>
                  </a:cubicBezTo>
                  <a:cubicBezTo>
                    <a:pt x="4018" y="0"/>
                    <a:pt x="4000" y="0"/>
                    <a:pt x="3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384198" y="1461873"/>
              <a:ext cx="561386" cy="320520"/>
            </a:xfrm>
            <a:custGeom>
              <a:avLst/>
              <a:gdLst/>
              <a:ahLst/>
              <a:cxnLst/>
              <a:rect l="l" t="t" r="r" b="b"/>
              <a:pathLst>
                <a:path w="19748" h="11275" extrusionOk="0">
                  <a:moveTo>
                    <a:pt x="18247" y="0"/>
                  </a:moveTo>
                  <a:cubicBezTo>
                    <a:pt x="16312" y="2068"/>
                    <a:pt x="13243" y="3336"/>
                    <a:pt x="11108" y="5104"/>
                  </a:cubicBezTo>
                  <a:cubicBezTo>
                    <a:pt x="10041" y="5838"/>
                    <a:pt x="34" y="7205"/>
                    <a:pt x="34" y="7205"/>
                  </a:cubicBezTo>
                  <a:lnTo>
                    <a:pt x="0" y="11275"/>
                  </a:lnTo>
                  <a:cubicBezTo>
                    <a:pt x="0" y="11275"/>
                    <a:pt x="8973" y="10274"/>
                    <a:pt x="12776" y="8406"/>
                  </a:cubicBezTo>
                  <a:cubicBezTo>
                    <a:pt x="15845" y="6905"/>
                    <a:pt x="18180" y="4070"/>
                    <a:pt x="19748" y="1068"/>
                  </a:cubicBezTo>
                  <a:cubicBezTo>
                    <a:pt x="19481" y="734"/>
                    <a:pt x="18714" y="67"/>
                    <a:pt x="1824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263751" y="1602248"/>
              <a:ext cx="366061" cy="255023"/>
            </a:xfrm>
            <a:custGeom>
              <a:avLst/>
              <a:gdLst/>
              <a:ahLst/>
              <a:cxnLst/>
              <a:rect l="l" t="t" r="r" b="b"/>
              <a:pathLst>
                <a:path w="12877" h="8971" extrusionOk="0">
                  <a:moveTo>
                    <a:pt x="8006" y="0"/>
                  </a:moveTo>
                  <a:cubicBezTo>
                    <a:pt x="6511" y="0"/>
                    <a:pt x="5025" y="185"/>
                    <a:pt x="3570" y="566"/>
                  </a:cubicBezTo>
                  <a:cubicBezTo>
                    <a:pt x="1" y="1500"/>
                    <a:pt x="735" y="6570"/>
                    <a:pt x="2970" y="8505"/>
                  </a:cubicBezTo>
                  <a:cubicBezTo>
                    <a:pt x="3351" y="8836"/>
                    <a:pt x="3936" y="8971"/>
                    <a:pt x="4637" y="8971"/>
                  </a:cubicBezTo>
                  <a:cubicBezTo>
                    <a:pt x="7677" y="8971"/>
                    <a:pt x="12877" y="6437"/>
                    <a:pt x="12877" y="6437"/>
                  </a:cubicBezTo>
                  <a:lnTo>
                    <a:pt x="10208" y="132"/>
                  </a:lnTo>
                  <a:cubicBezTo>
                    <a:pt x="9473" y="45"/>
                    <a:pt x="8738" y="0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892453" y="1415395"/>
              <a:ext cx="87272" cy="101969"/>
            </a:xfrm>
            <a:custGeom>
              <a:avLst/>
              <a:gdLst/>
              <a:ahLst/>
              <a:cxnLst/>
              <a:rect l="l" t="t" r="r" b="b"/>
              <a:pathLst>
                <a:path w="3070" h="3587" extrusionOk="0">
                  <a:moveTo>
                    <a:pt x="2269" y="1"/>
                  </a:moveTo>
                  <a:lnTo>
                    <a:pt x="1" y="2002"/>
                  </a:lnTo>
                  <a:lnTo>
                    <a:pt x="968" y="3470"/>
                  </a:lnTo>
                  <a:cubicBezTo>
                    <a:pt x="1244" y="3549"/>
                    <a:pt x="1526" y="3586"/>
                    <a:pt x="1806" y="3586"/>
                  </a:cubicBezTo>
                  <a:cubicBezTo>
                    <a:pt x="2237" y="3586"/>
                    <a:pt x="2665" y="3498"/>
                    <a:pt x="3069" y="3336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955681" y="1415395"/>
              <a:ext cx="50288" cy="94863"/>
            </a:xfrm>
            <a:custGeom>
              <a:avLst/>
              <a:gdLst/>
              <a:ahLst/>
              <a:cxnLst/>
              <a:rect l="l" t="t" r="r" b="b"/>
              <a:pathLst>
                <a:path w="1769" h="3337" extrusionOk="0">
                  <a:moveTo>
                    <a:pt x="1" y="1"/>
                  </a:moveTo>
                  <a:lnTo>
                    <a:pt x="801" y="3336"/>
                  </a:lnTo>
                  <a:lnTo>
                    <a:pt x="1669" y="2869"/>
                  </a:lnTo>
                  <a:lnTo>
                    <a:pt x="1769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394631" y="1348903"/>
              <a:ext cx="16147" cy="23964"/>
            </a:xfrm>
            <a:custGeom>
              <a:avLst/>
              <a:gdLst/>
              <a:ahLst/>
              <a:cxnLst/>
              <a:rect l="l" t="t" r="r" b="b"/>
              <a:pathLst>
                <a:path w="568" h="843" extrusionOk="0">
                  <a:moveTo>
                    <a:pt x="265" y="1"/>
                  </a:moveTo>
                  <a:cubicBezTo>
                    <a:pt x="119" y="1"/>
                    <a:pt x="31" y="189"/>
                    <a:pt x="0" y="405"/>
                  </a:cubicBezTo>
                  <a:cubicBezTo>
                    <a:pt x="0" y="638"/>
                    <a:pt x="100" y="805"/>
                    <a:pt x="267" y="839"/>
                  </a:cubicBezTo>
                  <a:cubicBezTo>
                    <a:pt x="277" y="841"/>
                    <a:pt x="287" y="842"/>
                    <a:pt x="296" y="842"/>
                  </a:cubicBezTo>
                  <a:cubicBezTo>
                    <a:pt x="419" y="842"/>
                    <a:pt x="534" y="655"/>
                    <a:pt x="534" y="438"/>
                  </a:cubicBezTo>
                  <a:cubicBezTo>
                    <a:pt x="567" y="205"/>
                    <a:pt x="434" y="38"/>
                    <a:pt x="300" y="5"/>
                  </a:cubicBezTo>
                  <a:cubicBezTo>
                    <a:pt x="288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386074" y="1359449"/>
              <a:ext cx="31327" cy="64900"/>
            </a:xfrm>
            <a:custGeom>
              <a:avLst/>
              <a:gdLst/>
              <a:ahLst/>
              <a:cxnLst/>
              <a:rect l="l" t="t" r="r" b="b"/>
              <a:pathLst>
                <a:path w="1102" h="2283" extrusionOk="0">
                  <a:moveTo>
                    <a:pt x="101" y="1"/>
                  </a:moveTo>
                  <a:lnTo>
                    <a:pt x="1" y="2202"/>
                  </a:lnTo>
                  <a:cubicBezTo>
                    <a:pt x="148" y="2256"/>
                    <a:pt x="300" y="2282"/>
                    <a:pt x="451" y="2282"/>
                  </a:cubicBezTo>
                  <a:cubicBezTo>
                    <a:pt x="677" y="2282"/>
                    <a:pt x="902" y="2222"/>
                    <a:pt x="1102" y="2102"/>
                  </a:cubicBezTo>
                  <a:cubicBezTo>
                    <a:pt x="701" y="1435"/>
                    <a:pt x="334" y="734"/>
                    <a:pt x="10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376608" y="1311094"/>
              <a:ext cx="33203" cy="27518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167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467" y="334"/>
                    <a:pt x="734" y="567"/>
                    <a:pt x="901" y="901"/>
                  </a:cubicBezTo>
                  <a:cubicBezTo>
                    <a:pt x="901" y="934"/>
                    <a:pt x="968" y="968"/>
                    <a:pt x="1001" y="968"/>
                  </a:cubicBezTo>
                  <a:lnTo>
                    <a:pt x="1068" y="968"/>
                  </a:lnTo>
                  <a:cubicBezTo>
                    <a:pt x="1134" y="934"/>
                    <a:pt x="1168" y="868"/>
                    <a:pt x="1134" y="801"/>
                  </a:cubicBezTo>
                  <a:cubicBezTo>
                    <a:pt x="934" y="401"/>
                    <a:pt x="567" y="10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174545" y="1212877"/>
              <a:ext cx="240013" cy="320890"/>
            </a:xfrm>
            <a:custGeom>
              <a:avLst/>
              <a:gdLst/>
              <a:ahLst/>
              <a:cxnLst/>
              <a:rect l="l" t="t" r="r" b="b"/>
              <a:pathLst>
                <a:path w="8443" h="11288" extrusionOk="0">
                  <a:moveTo>
                    <a:pt x="3790" y="0"/>
                  </a:moveTo>
                  <a:cubicBezTo>
                    <a:pt x="1809" y="0"/>
                    <a:pt x="0" y="1639"/>
                    <a:pt x="103" y="3856"/>
                  </a:cubicBezTo>
                  <a:cubicBezTo>
                    <a:pt x="137" y="6691"/>
                    <a:pt x="37" y="8359"/>
                    <a:pt x="1371" y="9960"/>
                  </a:cubicBezTo>
                  <a:cubicBezTo>
                    <a:pt x="2121" y="10868"/>
                    <a:pt x="3150" y="11288"/>
                    <a:pt x="4170" y="11288"/>
                  </a:cubicBezTo>
                  <a:cubicBezTo>
                    <a:pt x="5736" y="11288"/>
                    <a:pt x="7277" y="10297"/>
                    <a:pt x="7742" y="8559"/>
                  </a:cubicBezTo>
                  <a:cubicBezTo>
                    <a:pt x="8443" y="6057"/>
                    <a:pt x="8242" y="1821"/>
                    <a:pt x="5541" y="453"/>
                  </a:cubicBezTo>
                  <a:cubicBezTo>
                    <a:pt x="4972" y="142"/>
                    <a:pt x="4373" y="0"/>
                    <a:pt x="379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080734" y="1133962"/>
              <a:ext cx="414416" cy="357931"/>
            </a:xfrm>
            <a:custGeom>
              <a:avLst/>
              <a:gdLst/>
              <a:ahLst/>
              <a:cxnLst/>
              <a:rect l="l" t="t" r="r" b="b"/>
              <a:pathLst>
                <a:path w="14578" h="12591" extrusionOk="0">
                  <a:moveTo>
                    <a:pt x="8828" y="0"/>
                  </a:moveTo>
                  <a:cubicBezTo>
                    <a:pt x="7667" y="0"/>
                    <a:pt x="7306" y="1128"/>
                    <a:pt x="7306" y="1128"/>
                  </a:cubicBezTo>
                  <a:cubicBezTo>
                    <a:pt x="7306" y="1128"/>
                    <a:pt x="7751" y="733"/>
                    <a:pt x="8419" y="733"/>
                  </a:cubicBezTo>
                  <a:cubicBezTo>
                    <a:pt x="8979" y="733"/>
                    <a:pt x="9697" y="1010"/>
                    <a:pt x="10442" y="2028"/>
                  </a:cubicBezTo>
                  <a:cubicBezTo>
                    <a:pt x="10913" y="2660"/>
                    <a:pt x="10694" y="2879"/>
                    <a:pt x="10102" y="2879"/>
                  </a:cubicBezTo>
                  <a:cubicBezTo>
                    <a:pt x="8768" y="2879"/>
                    <a:pt x="5539" y="1770"/>
                    <a:pt x="4024" y="1770"/>
                  </a:cubicBezTo>
                  <a:cubicBezTo>
                    <a:pt x="3832" y="1770"/>
                    <a:pt x="3667" y="1788"/>
                    <a:pt x="3537" y="1828"/>
                  </a:cubicBezTo>
                  <a:cubicBezTo>
                    <a:pt x="1902" y="2329"/>
                    <a:pt x="1068" y="4430"/>
                    <a:pt x="2036" y="5564"/>
                  </a:cubicBezTo>
                  <a:cubicBezTo>
                    <a:pt x="1" y="6798"/>
                    <a:pt x="4171" y="12402"/>
                    <a:pt x="4171" y="12402"/>
                  </a:cubicBezTo>
                  <a:cubicBezTo>
                    <a:pt x="4604" y="12531"/>
                    <a:pt x="5004" y="12590"/>
                    <a:pt x="5372" y="12590"/>
                  </a:cubicBezTo>
                  <a:cubicBezTo>
                    <a:pt x="8440" y="12590"/>
                    <a:pt x="9338" y="8508"/>
                    <a:pt x="9041" y="6632"/>
                  </a:cubicBezTo>
                  <a:cubicBezTo>
                    <a:pt x="11509" y="6398"/>
                    <a:pt x="14578" y="3896"/>
                    <a:pt x="11342" y="1228"/>
                  </a:cubicBezTo>
                  <a:cubicBezTo>
                    <a:pt x="10248" y="304"/>
                    <a:pt x="9430" y="0"/>
                    <a:pt x="8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291808" y="1346145"/>
              <a:ext cx="69647" cy="87926"/>
            </a:xfrm>
            <a:custGeom>
              <a:avLst/>
              <a:gdLst/>
              <a:ahLst/>
              <a:cxnLst/>
              <a:rect l="l" t="t" r="r" b="b"/>
              <a:pathLst>
                <a:path w="2450" h="3093" extrusionOk="0">
                  <a:moveTo>
                    <a:pt x="1054" y="0"/>
                  </a:moveTo>
                  <a:cubicBezTo>
                    <a:pt x="425" y="0"/>
                    <a:pt x="1" y="625"/>
                    <a:pt x="148" y="1302"/>
                  </a:cubicBezTo>
                  <a:cubicBezTo>
                    <a:pt x="248" y="1936"/>
                    <a:pt x="582" y="2503"/>
                    <a:pt x="1115" y="2904"/>
                  </a:cubicBezTo>
                  <a:cubicBezTo>
                    <a:pt x="1290" y="3035"/>
                    <a:pt x="1461" y="3093"/>
                    <a:pt x="1618" y="3093"/>
                  </a:cubicBezTo>
                  <a:cubicBezTo>
                    <a:pt x="2058" y="3093"/>
                    <a:pt x="2392" y="2636"/>
                    <a:pt x="2416" y="2070"/>
                  </a:cubicBezTo>
                  <a:cubicBezTo>
                    <a:pt x="2450" y="1336"/>
                    <a:pt x="2116" y="202"/>
                    <a:pt x="1315" y="35"/>
                  </a:cubicBezTo>
                  <a:cubicBezTo>
                    <a:pt x="1225" y="11"/>
                    <a:pt x="1138" y="0"/>
                    <a:pt x="10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406519" y="2290649"/>
              <a:ext cx="824085" cy="1725862"/>
            </a:xfrm>
            <a:custGeom>
              <a:avLst/>
              <a:gdLst/>
              <a:ahLst/>
              <a:cxnLst/>
              <a:rect l="l" t="t" r="r" b="b"/>
              <a:pathLst>
                <a:path w="28989" h="60711" extrusionOk="0">
                  <a:moveTo>
                    <a:pt x="19215" y="0"/>
                  </a:moveTo>
                  <a:cubicBezTo>
                    <a:pt x="19215" y="0"/>
                    <a:pt x="16780" y="19481"/>
                    <a:pt x="15345" y="29021"/>
                  </a:cubicBezTo>
                  <a:cubicBezTo>
                    <a:pt x="14011" y="37794"/>
                    <a:pt x="1" y="58009"/>
                    <a:pt x="1" y="58009"/>
                  </a:cubicBezTo>
                  <a:lnTo>
                    <a:pt x="4471" y="60710"/>
                  </a:lnTo>
                  <a:cubicBezTo>
                    <a:pt x="4471" y="60710"/>
                    <a:pt x="21883" y="39329"/>
                    <a:pt x="24051" y="30522"/>
                  </a:cubicBezTo>
                  <a:cubicBezTo>
                    <a:pt x="26020" y="22450"/>
                    <a:pt x="28988" y="1168"/>
                    <a:pt x="28988" y="1168"/>
                  </a:cubicBezTo>
                  <a:lnTo>
                    <a:pt x="19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080734" y="2514430"/>
              <a:ext cx="109076" cy="573724"/>
            </a:xfrm>
            <a:custGeom>
              <a:avLst/>
              <a:gdLst/>
              <a:ahLst/>
              <a:cxnLst/>
              <a:rect l="l" t="t" r="r" b="b"/>
              <a:pathLst>
                <a:path w="3837" h="20182" extrusionOk="0">
                  <a:moveTo>
                    <a:pt x="2636" y="1"/>
                  </a:moveTo>
                  <a:cubicBezTo>
                    <a:pt x="2469" y="1"/>
                    <a:pt x="2269" y="67"/>
                    <a:pt x="2169" y="201"/>
                  </a:cubicBezTo>
                  <a:cubicBezTo>
                    <a:pt x="1035" y="1268"/>
                    <a:pt x="1035" y="3103"/>
                    <a:pt x="801" y="4504"/>
                  </a:cubicBezTo>
                  <a:cubicBezTo>
                    <a:pt x="101" y="8807"/>
                    <a:pt x="1" y="13210"/>
                    <a:pt x="468" y="17547"/>
                  </a:cubicBezTo>
                  <a:cubicBezTo>
                    <a:pt x="535" y="18280"/>
                    <a:pt x="635" y="19048"/>
                    <a:pt x="801" y="19781"/>
                  </a:cubicBezTo>
                  <a:cubicBezTo>
                    <a:pt x="801" y="19915"/>
                    <a:pt x="835" y="20048"/>
                    <a:pt x="902" y="20182"/>
                  </a:cubicBezTo>
                  <a:cubicBezTo>
                    <a:pt x="1869" y="15512"/>
                    <a:pt x="2970" y="8674"/>
                    <a:pt x="3837" y="3036"/>
                  </a:cubicBezTo>
                  <a:cubicBezTo>
                    <a:pt x="3837" y="3003"/>
                    <a:pt x="3837" y="2969"/>
                    <a:pt x="3837" y="2936"/>
                  </a:cubicBezTo>
                  <a:cubicBezTo>
                    <a:pt x="3837" y="1969"/>
                    <a:pt x="3537" y="1001"/>
                    <a:pt x="3003" y="201"/>
                  </a:cubicBezTo>
                  <a:cubicBezTo>
                    <a:pt x="2936" y="67"/>
                    <a:pt x="2803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099724" y="2308672"/>
              <a:ext cx="303464" cy="1986627"/>
            </a:xfrm>
            <a:custGeom>
              <a:avLst/>
              <a:gdLst/>
              <a:ahLst/>
              <a:cxnLst/>
              <a:rect l="l" t="t" r="r" b="b"/>
              <a:pathLst>
                <a:path w="10675" h="69884" extrusionOk="0">
                  <a:moveTo>
                    <a:pt x="0" y="0"/>
                  </a:moveTo>
                  <a:cubicBezTo>
                    <a:pt x="0" y="0"/>
                    <a:pt x="1434" y="21049"/>
                    <a:pt x="1434" y="30755"/>
                  </a:cubicBezTo>
                  <a:cubicBezTo>
                    <a:pt x="1434" y="39662"/>
                    <a:pt x="1368" y="69883"/>
                    <a:pt x="1368" y="69883"/>
                  </a:cubicBezTo>
                  <a:lnTo>
                    <a:pt x="6204" y="69883"/>
                  </a:lnTo>
                  <a:cubicBezTo>
                    <a:pt x="6204" y="69883"/>
                    <a:pt x="9607" y="39695"/>
                    <a:pt x="10141" y="30655"/>
                  </a:cubicBezTo>
                  <a:cubicBezTo>
                    <a:pt x="10674" y="21983"/>
                    <a:pt x="9974" y="1201"/>
                    <a:pt x="9974" y="12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64" name="Google Shape;664;p36"/>
            <p:cNvGrpSpPr/>
            <p:nvPr/>
          </p:nvGrpSpPr>
          <p:grpSpPr>
            <a:xfrm>
              <a:off x="967485" y="768697"/>
              <a:ext cx="610708" cy="327883"/>
              <a:chOff x="967485" y="768697"/>
              <a:chExt cx="610708" cy="327883"/>
            </a:xfrm>
          </p:grpSpPr>
          <p:sp>
            <p:nvSpPr>
              <p:cNvPr id="665" name="Google Shape;665;p36"/>
              <p:cNvSpPr/>
              <p:nvPr/>
            </p:nvSpPr>
            <p:spPr>
              <a:xfrm>
                <a:off x="967485" y="817053"/>
                <a:ext cx="104329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01" extrusionOk="0">
                    <a:moveTo>
                      <a:pt x="2502" y="0"/>
                    </a:moveTo>
                    <a:lnTo>
                      <a:pt x="1" y="801"/>
                    </a:lnTo>
                    <a:lnTo>
                      <a:pt x="3670" y="601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1071785" y="827485"/>
                <a:ext cx="110043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801" extrusionOk="0">
                    <a:moveTo>
                      <a:pt x="3870" y="0"/>
                    </a:moveTo>
                    <a:lnTo>
                      <a:pt x="1" y="234"/>
                    </a:lnTo>
                    <a:lnTo>
                      <a:pt x="1168" y="80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1316461" y="768697"/>
                <a:ext cx="12707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935" extrusionOk="0">
                    <a:moveTo>
                      <a:pt x="3069" y="0"/>
                    </a:moveTo>
                    <a:lnTo>
                      <a:pt x="0" y="934"/>
                    </a:lnTo>
                    <a:lnTo>
                      <a:pt x="4470" y="63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443503" y="778164"/>
                <a:ext cx="134689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935" extrusionOk="0">
                    <a:moveTo>
                      <a:pt x="4738" y="1"/>
                    </a:moveTo>
                    <a:lnTo>
                      <a:pt x="1" y="301"/>
                    </a:lnTo>
                    <a:lnTo>
                      <a:pt x="1402" y="935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003531" y="968770"/>
                <a:ext cx="72092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68" extrusionOk="0">
                    <a:moveTo>
                      <a:pt x="1735" y="0"/>
                    </a:moveTo>
                    <a:lnTo>
                      <a:pt x="0" y="567"/>
                    </a:lnTo>
                    <a:lnTo>
                      <a:pt x="0" y="567"/>
                    </a:lnTo>
                    <a:lnTo>
                      <a:pt x="2535" y="534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075595" y="983950"/>
                <a:ext cx="75873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68" extrusionOk="0">
                    <a:moveTo>
                      <a:pt x="0" y="0"/>
                    </a:moveTo>
                    <a:lnTo>
                      <a:pt x="834" y="567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054729" y="794140"/>
                <a:ext cx="406826" cy="30244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639" extrusionOk="0">
                    <a:moveTo>
                      <a:pt x="13672" y="1"/>
                    </a:moveTo>
                    <a:cubicBezTo>
                      <a:pt x="13652" y="1"/>
                      <a:pt x="13631" y="2"/>
                      <a:pt x="13610" y="6"/>
                    </a:cubicBezTo>
                    <a:cubicBezTo>
                      <a:pt x="13443" y="6"/>
                      <a:pt x="13277" y="172"/>
                      <a:pt x="13277" y="373"/>
                    </a:cubicBezTo>
                    <a:cubicBezTo>
                      <a:pt x="13277" y="373"/>
                      <a:pt x="13277" y="406"/>
                      <a:pt x="13277" y="406"/>
                    </a:cubicBezTo>
                    <a:cubicBezTo>
                      <a:pt x="13076" y="506"/>
                      <a:pt x="12943" y="706"/>
                      <a:pt x="12943" y="940"/>
                    </a:cubicBezTo>
                    <a:lnTo>
                      <a:pt x="12943" y="2374"/>
                    </a:lnTo>
                    <a:lnTo>
                      <a:pt x="9974" y="4442"/>
                    </a:lnTo>
                    <a:cubicBezTo>
                      <a:pt x="9880" y="4419"/>
                      <a:pt x="9786" y="4395"/>
                      <a:pt x="9691" y="4395"/>
                    </a:cubicBezTo>
                    <a:cubicBezTo>
                      <a:pt x="9652" y="4395"/>
                      <a:pt x="9613" y="4399"/>
                      <a:pt x="9574" y="4409"/>
                    </a:cubicBezTo>
                    <a:lnTo>
                      <a:pt x="4103" y="4909"/>
                    </a:lnTo>
                    <a:cubicBezTo>
                      <a:pt x="4003" y="4943"/>
                      <a:pt x="3870" y="4976"/>
                      <a:pt x="3770" y="5043"/>
                    </a:cubicBezTo>
                    <a:lnTo>
                      <a:pt x="1135" y="3642"/>
                    </a:lnTo>
                    <a:lnTo>
                      <a:pt x="1101" y="2341"/>
                    </a:lnTo>
                    <a:cubicBezTo>
                      <a:pt x="1101" y="2141"/>
                      <a:pt x="1001" y="2007"/>
                      <a:pt x="834" y="1940"/>
                    </a:cubicBezTo>
                    <a:lnTo>
                      <a:pt x="834" y="1907"/>
                    </a:lnTo>
                    <a:cubicBezTo>
                      <a:pt x="834" y="1758"/>
                      <a:pt x="727" y="1635"/>
                      <a:pt x="585" y="1635"/>
                    </a:cubicBezTo>
                    <a:cubicBezTo>
                      <a:pt x="569" y="1635"/>
                      <a:pt x="552" y="1637"/>
                      <a:pt x="534" y="1640"/>
                    </a:cubicBezTo>
                    <a:cubicBezTo>
                      <a:pt x="367" y="1640"/>
                      <a:pt x="234" y="1807"/>
                      <a:pt x="267" y="1974"/>
                    </a:cubicBezTo>
                    <a:cubicBezTo>
                      <a:pt x="267" y="1974"/>
                      <a:pt x="267" y="1974"/>
                      <a:pt x="267" y="2007"/>
                    </a:cubicBezTo>
                    <a:cubicBezTo>
                      <a:pt x="101" y="2107"/>
                      <a:pt x="0" y="2274"/>
                      <a:pt x="0" y="2474"/>
                    </a:cubicBezTo>
                    <a:lnTo>
                      <a:pt x="67" y="4609"/>
                    </a:lnTo>
                    <a:cubicBezTo>
                      <a:pt x="67" y="4776"/>
                      <a:pt x="167" y="4909"/>
                      <a:pt x="301" y="4976"/>
                    </a:cubicBezTo>
                    <a:lnTo>
                      <a:pt x="467" y="6010"/>
                    </a:lnTo>
                    <a:cubicBezTo>
                      <a:pt x="483" y="6106"/>
                      <a:pt x="569" y="6156"/>
                      <a:pt x="653" y="6156"/>
                    </a:cubicBezTo>
                    <a:cubicBezTo>
                      <a:pt x="744" y="6156"/>
                      <a:pt x="834" y="6098"/>
                      <a:pt x="834" y="5977"/>
                    </a:cubicBezTo>
                    <a:lnTo>
                      <a:pt x="934" y="4943"/>
                    </a:lnTo>
                    <a:cubicBezTo>
                      <a:pt x="1068" y="4842"/>
                      <a:pt x="1168" y="4676"/>
                      <a:pt x="1168" y="4509"/>
                    </a:cubicBezTo>
                    <a:lnTo>
                      <a:pt x="1168" y="4309"/>
                    </a:lnTo>
                    <a:lnTo>
                      <a:pt x="3370" y="5476"/>
                    </a:lnTo>
                    <a:cubicBezTo>
                      <a:pt x="3269" y="5710"/>
                      <a:pt x="3269" y="5977"/>
                      <a:pt x="3370" y="6210"/>
                    </a:cubicBezTo>
                    <a:lnTo>
                      <a:pt x="3570" y="6610"/>
                    </a:lnTo>
                    <a:lnTo>
                      <a:pt x="3703" y="6911"/>
                    </a:lnTo>
                    <a:cubicBezTo>
                      <a:pt x="3736" y="6944"/>
                      <a:pt x="3770" y="7011"/>
                      <a:pt x="3803" y="7044"/>
                    </a:cubicBezTo>
                    <a:lnTo>
                      <a:pt x="3837" y="7077"/>
                    </a:lnTo>
                    <a:lnTo>
                      <a:pt x="1168" y="7811"/>
                    </a:lnTo>
                    <a:lnTo>
                      <a:pt x="1168" y="7478"/>
                    </a:lnTo>
                    <a:cubicBezTo>
                      <a:pt x="1168" y="7311"/>
                      <a:pt x="1068" y="7177"/>
                      <a:pt x="901" y="7144"/>
                    </a:cubicBezTo>
                    <a:lnTo>
                      <a:pt x="901" y="7111"/>
                    </a:lnTo>
                    <a:cubicBezTo>
                      <a:pt x="901" y="6977"/>
                      <a:pt x="801" y="6877"/>
                      <a:pt x="668" y="6877"/>
                    </a:cubicBezTo>
                    <a:cubicBezTo>
                      <a:pt x="534" y="6877"/>
                      <a:pt x="434" y="7011"/>
                      <a:pt x="434" y="7144"/>
                    </a:cubicBezTo>
                    <a:cubicBezTo>
                      <a:pt x="434" y="7144"/>
                      <a:pt x="434" y="7177"/>
                      <a:pt x="434" y="7177"/>
                    </a:cubicBezTo>
                    <a:cubicBezTo>
                      <a:pt x="301" y="7244"/>
                      <a:pt x="201" y="7411"/>
                      <a:pt x="201" y="7544"/>
                    </a:cubicBezTo>
                    <a:lnTo>
                      <a:pt x="267" y="9379"/>
                    </a:lnTo>
                    <a:cubicBezTo>
                      <a:pt x="267" y="9512"/>
                      <a:pt x="334" y="9613"/>
                      <a:pt x="467" y="9679"/>
                    </a:cubicBezTo>
                    <a:lnTo>
                      <a:pt x="634" y="10513"/>
                    </a:lnTo>
                    <a:cubicBezTo>
                      <a:pt x="634" y="10597"/>
                      <a:pt x="701" y="10638"/>
                      <a:pt x="772" y="10638"/>
                    </a:cubicBezTo>
                    <a:cubicBezTo>
                      <a:pt x="843" y="10638"/>
                      <a:pt x="918" y="10597"/>
                      <a:pt x="934" y="10513"/>
                    </a:cubicBezTo>
                    <a:lnTo>
                      <a:pt x="1001" y="9646"/>
                    </a:lnTo>
                    <a:cubicBezTo>
                      <a:pt x="1135" y="9579"/>
                      <a:pt x="1201" y="9446"/>
                      <a:pt x="1201" y="9312"/>
                    </a:cubicBezTo>
                    <a:lnTo>
                      <a:pt x="1168" y="8378"/>
                    </a:lnTo>
                    <a:lnTo>
                      <a:pt x="4470" y="7478"/>
                    </a:lnTo>
                    <a:lnTo>
                      <a:pt x="4537" y="7511"/>
                    </a:lnTo>
                    <a:cubicBezTo>
                      <a:pt x="4604" y="7544"/>
                      <a:pt x="4670" y="7544"/>
                      <a:pt x="4737" y="7578"/>
                    </a:cubicBezTo>
                    <a:cubicBezTo>
                      <a:pt x="4871" y="7611"/>
                      <a:pt x="5004" y="7611"/>
                      <a:pt x="5171" y="7611"/>
                    </a:cubicBezTo>
                    <a:lnTo>
                      <a:pt x="5304" y="7611"/>
                    </a:lnTo>
                    <a:cubicBezTo>
                      <a:pt x="5553" y="8202"/>
                      <a:pt x="6120" y="8619"/>
                      <a:pt x="6763" y="8619"/>
                    </a:cubicBezTo>
                    <a:cubicBezTo>
                      <a:pt x="6810" y="8619"/>
                      <a:pt x="6858" y="8616"/>
                      <a:pt x="6905" y="8612"/>
                    </a:cubicBezTo>
                    <a:cubicBezTo>
                      <a:pt x="7639" y="8545"/>
                      <a:pt x="8273" y="8078"/>
                      <a:pt x="8507" y="7378"/>
                    </a:cubicBezTo>
                    <a:lnTo>
                      <a:pt x="8673" y="7378"/>
                    </a:lnTo>
                    <a:cubicBezTo>
                      <a:pt x="8873" y="7344"/>
                      <a:pt x="9040" y="7311"/>
                      <a:pt x="9207" y="7244"/>
                    </a:cubicBezTo>
                    <a:cubicBezTo>
                      <a:pt x="9307" y="7211"/>
                      <a:pt x="9374" y="7177"/>
                      <a:pt x="9441" y="7111"/>
                    </a:cubicBezTo>
                    <a:lnTo>
                      <a:pt x="13110" y="7544"/>
                    </a:lnTo>
                    <a:lnTo>
                      <a:pt x="13110" y="8545"/>
                    </a:lnTo>
                    <a:cubicBezTo>
                      <a:pt x="13110" y="8712"/>
                      <a:pt x="13210" y="8845"/>
                      <a:pt x="13343" y="8912"/>
                    </a:cubicBezTo>
                    <a:lnTo>
                      <a:pt x="13477" y="9846"/>
                    </a:lnTo>
                    <a:cubicBezTo>
                      <a:pt x="13510" y="9946"/>
                      <a:pt x="13593" y="9996"/>
                      <a:pt x="13673" y="9996"/>
                    </a:cubicBezTo>
                    <a:cubicBezTo>
                      <a:pt x="13752" y="9996"/>
                      <a:pt x="13827" y="9946"/>
                      <a:pt x="13844" y="9846"/>
                    </a:cubicBezTo>
                    <a:lnTo>
                      <a:pt x="14010" y="8879"/>
                    </a:lnTo>
                    <a:cubicBezTo>
                      <a:pt x="14144" y="8812"/>
                      <a:pt x="14244" y="8679"/>
                      <a:pt x="14244" y="8512"/>
                    </a:cubicBezTo>
                    <a:lnTo>
                      <a:pt x="14244" y="6477"/>
                    </a:lnTo>
                    <a:cubicBezTo>
                      <a:pt x="14244" y="6310"/>
                      <a:pt x="14144" y="6143"/>
                      <a:pt x="13977" y="6077"/>
                    </a:cubicBezTo>
                    <a:cubicBezTo>
                      <a:pt x="13977" y="6077"/>
                      <a:pt x="13977" y="6077"/>
                      <a:pt x="13977" y="6043"/>
                    </a:cubicBezTo>
                    <a:cubicBezTo>
                      <a:pt x="13948" y="5898"/>
                      <a:pt x="13843" y="5803"/>
                      <a:pt x="13728" y="5803"/>
                    </a:cubicBezTo>
                    <a:cubicBezTo>
                      <a:pt x="13711" y="5803"/>
                      <a:pt x="13694" y="5806"/>
                      <a:pt x="13677" y="5810"/>
                    </a:cubicBezTo>
                    <a:cubicBezTo>
                      <a:pt x="13510" y="5810"/>
                      <a:pt x="13377" y="5943"/>
                      <a:pt x="13377" y="6110"/>
                    </a:cubicBezTo>
                    <a:lnTo>
                      <a:pt x="13377" y="6143"/>
                    </a:lnTo>
                    <a:cubicBezTo>
                      <a:pt x="13210" y="6210"/>
                      <a:pt x="13076" y="6377"/>
                      <a:pt x="13076" y="6544"/>
                    </a:cubicBezTo>
                    <a:lnTo>
                      <a:pt x="13076" y="6944"/>
                    </a:lnTo>
                    <a:lnTo>
                      <a:pt x="9974" y="6577"/>
                    </a:lnTo>
                    <a:cubicBezTo>
                      <a:pt x="10041" y="6510"/>
                      <a:pt x="10074" y="6444"/>
                      <a:pt x="10108" y="6344"/>
                    </a:cubicBezTo>
                    <a:lnTo>
                      <a:pt x="10241" y="6043"/>
                    </a:lnTo>
                    <a:lnTo>
                      <a:pt x="10475" y="5576"/>
                    </a:lnTo>
                    <a:cubicBezTo>
                      <a:pt x="10575" y="5343"/>
                      <a:pt x="10575" y="5043"/>
                      <a:pt x="10475" y="4809"/>
                    </a:cubicBezTo>
                    <a:lnTo>
                      <a:pt x="12976" y="3041"/>
                    </a:lnTo>
                    <a:lnTo>
                      <a:pt x="12976" y="3308"/>
                    </a:lnTo>
                    <a:cubicBezTo>
                      <a:pt x="12943" y="3475"/>
                      <a:pt x="13076" y="3642"/>
                      <a:pt x="13243" y="3708"/>
                    </a:cubicBezTo>
                    <a:lnTo>
                      <a:pt x="13443" y="4842"/>
                    </a:lnTo>
                    <a:cubicBezTo>
                      <a:pt x="13459" y="4951"/>
                      <a:pt x="13539" y="5002"/>
                      <a:pt x="13624" y="5002"/>
                    </a:cubicBezTo>
                    <a:cubicBezTo>
                      <a:pt x="13722" y="5002"/>
                      <a:pt x="13826" y="4934"/>
                      <a:pt x="13844" y="4809"/>
                    </a:cubicBezTo>
                    <a:lnTo>
                      <a:pt x="14010" y="3642"/>
                    </a:lnTo>
                    <a:cubicBezTo>
                      <a:pt x="14177" y="3542"/>
                      <a:pt x="14311" y="3375"/>
                      <a:pt x="14311" y="3175"/>
                    </a:cubicBezTo>
                    <a:lnTo>
                      <a:pt x="14311" y="740"/>
                    </a:lnTo>
                    <a:cubicBezTo>
                      <a:pt x="14311" y="539"/>
                      <a:pt x="14177" y="373"/>
                      <a:pt x="13977" y="339"/>
                    </a:cubicBezTo>
                    <a:cubicBezTo>
                      <a:pt x="13977" y="306"/>
                      <a:pt x="13977" y="306"/>
                      <a:pt x="13977" y="273"/>
                    </a:cubicBezTo>
                    <a:cubicBezTo>
                      <a:pt x="13977" y="123"/>
                      <a:pt x="13843" y="1"/>
                      <a:pt x="13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355321" y="937471"/>
                <a:ext cx="88211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02" extrusionOk="0">
                    <a:moveTo>
                      <a:pt x="2136" y="1"/>
                    </a:moveTo>
                    <a:lnTo>
                      <a:pt x="1" y="601"/>
                    </a:lnTo>
                    <a:lnTo>
                      <a:pt x="3103" y="568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443503" y="952652"/>
                <a:ext cx="92020" cy="1805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635" extrusionOk="0">
                    <a:moveTo>
                      <a:pt x="3237" y="0"/>
                    </a:moveTo>
                    <a:lnTo>
                      <a:pt x="1" y="34"/>
                    </a:lnTo>
                    <a:lnTo>
                      <a:pt x="968" y="634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967485" y="817053"/>
                <a:ext cx="104329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01" extrusionOk="0">
                    <a:moveTo>
                      <a:pt x="2502" y="0"/>
                    </a:moveTo>
                    <a:lnTo>
                      <a:pt x="1" y="801"/>
                    </a:lnTo>
                    <a:lnTo>
                      <a:pt x="3670" y="601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071785" y="827485"/>
                <a:ext cx="110043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801" extrusionOk="0">
                    <a:moveTo>
                      <a:pt x="3870" y="0"/>
                    </a:moveTo>
                    <a:lnTo>
                      <a:pt x="1" y="234"/>
                    </a:lnTo>
                    <a:lnTo>
                      <a:pt x="1168" y="80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316461" y="768697"/>
                <a:ext cx="12707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935" extrusionOk="0">
                    <a:moveTo>
                      <a:pt x="3069" y="0"/>
                    </a:moveTo>
                    <a:lnTo>
                      <a:pt x="0" y="934"/>
                    </a:lnTo>
                    <a:lnTo>
                      <a:pt x="4470" y="63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1443503" y="778164"/>
                <a:ext cx="134689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935" extrusionOk="0">
                    <a:moveTo>
                      <a:pt x="4738" y="1"/>
                    </a:moveTo>
                    <a:lnTo>
                      <a:pt x="1" y="301"/>
                    </a:lnTo>
                    <a:lnTo>
                      <a:pt x="1402" y="935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1003531" y="968770"/>
                <a:ext cx="72092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68" extrusionOk="0">
                    <a:moveTo>
                      <a:pt x="1735" y="0"/>
                    </a:moveTo>
                    <a:lnTo>
                      <a:pt x="0" y="567"/>
                    </a:lnTo>
                    <a:lnTo>
                      <a:pt x="0" y="567"/>
                    </a:lnTo>
                    <a:lnTo>
                      <a:pt x="2535" y="534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075595" y="983950"/>
                <a:ext cx="75873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68" extrusionOk="0">
                    <a:moveTo>
                      <a:pt x="0" y="0"/>
                    </a:moveTo>
                    <a:lnTo>
                      <a:pt x="834" y="567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054729" y="794140"/>
                <a:ext cx="406826" cy="30244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639" extrusionOk="0">
                    <a:moveTo>
                      <a:pt x="13672" y="1"/>
                    </a:moveTo>
                    <a:cubicBezTo>
                      <a:pt x="13652" y="1"/>
                      <a:pt x="13631" y="2"/>
                      <a:pt x="13610" y="6"/>
                    </a:cubicBezTo>
                    <a:cubicBezTo>
                      <a:pt x="13443" y="6"/>
                      <a:pt x="13277" y="172"/>
                      <a:pt x="13277" y="373"/>
                    </a:cubicBezTo>
                    <a:cubicBezTo>
                      <a:pt x="13277" y="373"/>
                      <a:pt x="13277" y="406"/>
                      <a:pt x="13277" y="406"/>
                    </a:cubicBezTo>
                    <a:cubicBezTo>
                      <a:pt x="13076" y="506"/>
                      <a:pt x="12943" y="706"/>
                      <a:pt x="12943" y="940"/>
                    </a:cubicBezTo>
                    <a:lnTo>
                      <a:pt x="12943" y="2374"/>
                    </a:lnTo>
                    <a:lnTo>
                      <a:pt x="9974" y="4442"/>
                    </a:lnTo>
                    <a:cubicBezTo>
                      <a:pt x="9880" y="4419"/>
                      <a:pt x="9786" y="4395"/>
                      <a:pt x="9691" y="4395"/>
                    </a:cubicBezTo>
                    <a:cubicBezTo>
                      <a:pt x="9652" y="4395"/>
                      <a:pt x="9613" y="4399"/>
                      <a:pt x="9574" y="4409"/>
                    </a:cubicBezTo>
                    <a:lnTo>
                      <a:pt x="4103" y="4909"/>
                    </a:lnTo>
                    <a:cubicBezTo>
                      <a:pt x="4003" y="4943"/>
                      <a:pt x="3870" y="4976"/>
                      <a:pt x="3770" y="5043"/>
                    </a:cubicBezTo>
                    <a:lnTo>
                      <a:pt x="1135" y="3642"/>
                    </a:lnTo>
                    <a:lnTo>
                      <a:pt x="1101" y="2341"/>
                    </a:lnTo>
                    <a:cubicBezTo>
                      <a:pt x="1101" y="2141"/>
                      <a:pt x="1001" y="2007"/>
                      <a:pt x="834" y="1940"/>
                    </a:cubicBezTo>
                    <a:lnTo>
                      <a:pt x="834" y="1907"/>
                    </a:lnTo>
                    <a:cubicBezTo>
                      <a:pt x="834" y="1758"/>
                      <a:pt x="727" y="1635"/>
                      <a:pt x="585" y="1635"/>
                    </a:cubicBezTo>
                    <a:cubicBezTo>
                      <a:pt x="569" y="1635"/>
                      <a:pt x="552" y="1637"/>
                      <a:pt x="534" y="1640"/>
                    </a:cubicBezTo>
                    <a:cubicBezTo>
                      <a:pt x="367" y="1640"/>
                      <a:pt x="234" y="1807"/>
                      <a:pt x="267" y="1974"/>
                    </a:cubicBezTo>
                    <a:cubicBezTo>
                      <a:pt x="267" y="1974"/>
                      <a:pt x="267" y="1974"/>
                      <a:pt x="267" y="2007"/>
                    </a:cubicBezTo>
                    <a:cubicBezTo>
                      <a:pt x="101" y="2107"/>
                      <a:pt x="0" y="2274"/>
                      <a:pt x="0" y="2474"/>
                    </a:cubicBezTo>
                    <a:lnTo>
                      <a:pt x="67" y="4609"/>
                    </a:lnTo>
                    <a:cubicBezTo>
                      <a:pt x="67" y="4776"/>
                      <a:pt x="167" y="4909"/>
                      <a:pt x="301" y="4976"/>
                    </a:cubicBezTo>
                    <a:lnTo>
                      <a:pt x="467" y="6010"/>
                    </a:lnTo>
                    <a:cubicBezTo>
                      <a:pt x="483" y="6106"/>
                      <a:pt x="569" y="6156"/>
                      <a:pt x="653" y="6156"/>
                    </a:cubicBezTo>
                    <a:cubicBezTo>
                      <a:pt x="744" y="6156"/>
                      <a:pt x="834" y="6098"/>
                      <a:pt x="834" y="5977"/>
                    </a:cubicBezTo>
                    <a:lnTo>
                      <a:pt x="934" y="4943"/>
                    </a:lnTo>
                    <a:cubicBezTo>
                      <a:pt x="1068" y="4842"/>
                      <a:pt x="1168" y="4676"/>
                      <a:pt x="1168" y="4509"/>
                    </a:cubicBezTo>
                    <a:lnTo>
                      <a:pt x="1168" y="4309"/>
                    </a:lnTo>
                    <a:lnTo>
                      <a:pt x="3370" y="5476"/>
                    </a:lnTo>
                    <a:cubicBezTo>
                      <a:pt x="3269" y="5710"/>
                      <a:pt x="3269" y="5977"/>
                      <a:pt x="3370" y="6210"/>
                    </a:cubicBezTo>
                    <a:lnTo>
                      <a:pt x="3570" y="6610"/>
                    </a:lnTo>
                    <a:lnTo>
                      <a:pt x="3703" y="6911"/>
                    </a:lnTo>
                    <a:cubicBezTo>
                      <a:pt x="3736" y="6944"/>
                      <a:pt x="3770" y="7011"/>
                      <a:pt x="3803" y="7044"/>
                    </a:cubicBezTo>
                    <a:lnTo>
                      <a:pt x="3837" y="7077"/>
                    </a:lnTo>
                    <a:lnTo>
                      <a:pt x="1168" y="7811"/>
                    </a:lnTo>
                    <a:lnTo>
                      <a:pt x="1168" y="7478"/>
                    </a:lnTo>
                    <a:cubicBezTo>
                      <a:pt x="1168" y="7311"/>
                      <a:pt x="1068" y="7177"/>
                      <a:pt x="901" y="7144"/>
                    </a:cubicBezTo>
                    <a:lnTo>
                      <a:pt x="901" y="7111"/>
                    </a:lnTo>
                    <a:cubicBezTo>
                      <a:pt x="901" y="6977"/>
                      <a:pt x="801" y="6877"/>
                      <a:pt x="668" y="6877"/>
                    </a:cubicBezTo>
                    <a:cubicBezTo>
                      <a:pt x="534" y="6877"/>
                      <a:pt x="434" y="7011"/>
                      <a:pt x="434" y="7144"/>
                    </a:cubicBezTo>
                    <a:cubicBezTo>
                      <a:pt x="434" y="7144"/>
                      <a:pt x="434" y="7177"/>
                      <a:pt x="434" y="7177"/>
                    </a:cubicBezTo>
                    <a:cubicBezTo>
                      <a:pt x="301" y="7244"/>
                      <a:pt x="201" y="7411"/>
                      <a:pt x="201" y="7544"/>
                    </a:cubicBezTo>
                    <a:lnTo>
                      <a:pt x="267" y="9379"/>
                    </a:lnTo>
                    <a:cubicBezTo>
                      <a:pt x="267" y="9512"/>
                      <a:pt x="334" y="9613"/>
                      <a:pt x="467" y="9679"/>
                    </a:cubicBezTo>
                    <a:lnTo>
                      <a:pt x="634" y="10513"/>
                    </a:lnTo>
                    <a:cubicBezTo>
                      <a:pt x="634" y="10597"/>
                      <a:pt x="701" y="10638"/>
                      <a:pt x="772" y="10638"/>
                    </a:cubicBezTo>
                    <a:cubicBezTo>
                      <a:pt x="843" y="10638"/>
                      <a:pt x="918" y="10597"/>
                      <a:pt x="934" y="10513"/>
                    </a:cubicBezTo>
                    <a:lnTo>
                      <a:pt x="1001" y="9646"/>
                    </a:lnTo>
                    <a:cubicBezTo>
                      <a:pt x="1135" y="9579"/>
                      <a:pt x="1201" y="9446"/>
                      <a:pt x="1201" y="9312"/>
                    </a:cubicBezTo>
                    <a:lnTo>
                      <a:pt x="1168" y="8378"/>
                    </a:lnTo>
                    <a:lnTo>
                      <a:pt x="4470" y="7478"/>
                    </a:lnTo>
                    <a:lnTo>
                      <a:pt x="4537" y="7511"/>
                    </a:lnTo>
                    <a:cubicBezTo>
                      <a:pt x="4604" y="7544"/>
                      <a:pt x="4670" y="7544"/>
                      <a:pt x="4737" y="7578"/>
                    </a:cubicBezTo>
                    <a:cubicBezTo>
                      <a:pt x="4871" y="7611"/>
                      <a:pt x="5004" y="7611"/>
                      <a:pt x="5171" y="7611"/>
                    </a:cubicBezTo>
                    <a:lnTo>
                      <a:pt x="5304" y="7611"/>
                    </a:lnTo>
                    <a:cubicBezTo>
                      <a:pt x="5553" y="8202"/>
                      <a:pt x="6120" y="8619"/>
                      <a:pt x="6763" y="8619"/>
                    </a:cubicBezTo>
                    <a:cubicBezTo>
                      <a:pt x="6810" y="8619"/>
                      <a:pt x="6858" y="8616"/>
                      <a:pt x="6905" y="8612"/>
                    </a:cubicBezTo>
                    <a:cubicBezTo>
                      <a:pt x="7639" y="8545"/>
                      <a:pt x="8273" y="8078"/>
                      <a:pt x="8507" y="7378"/>
                    </a:cubicBezTo>
                    <a:lnTo>
                      <a:pt x="8673" y="7378"/>
                    </a:lnTo>
                    <a:cubicBezTo>
                      <a:pt x="8873" y="7344"/>
                      <a:pt x="9040" y="7311"/>
                      <a:pt x="9207" y="7244"/>
                    </a:cubicBezTo>
                    <a:cubicBezTo>
                      <a:pt x="9307" y="7211"/>
                      <a:pt x="9374" y="7177"/>
                      <a:pt x="9441" y="7111"/>
                    </a:cubicBezTo>
                    <a:lnTo>
                      <a:pt x="13110" y="7544"/>
                    </a:lnTo>
                    <a:lnTo>
                      <a:pt x="13110" y="8545"/>
                    </a:lnTo>
                    <a:cubicBezTo>
                      <a:pt x="13110" y="8712"/>
                      <a:pt x="13210" y="8845"/>
                      <a:pt x="13343" y="8912"/>
                    </a:cubicBezTo>
                    <a:lnTo>
                      <a:pt x="13477" y="9846"/>
                    </a:lnTo>
                    <a:cubicBezTo>
                      <a:pt x="13510" y="9946"/>
                      <a:pt x="13593" y="9996"/>
                      <a:pt x="13673" y="9996"/>
                    </a:cubicBezTo>
                    <a:cubicBezTo>
                      <a:pt x="13752" y="9996"/>
                      <a:pt x="13827" y="9946"/>
                      <a:pt x="13844" y="9846"/>
                    </a:cubicBezTo>
                    <a:lnTo>
                      <a:pt x="14010" y="8879"/>
                    </a:lnTo>
                    <a:cubicBezTo>
                      <a:pt x="14144" y="8812"/>
                      <a:pt x="14244" y="8679"/>
                      <a:pt x="14244" y="8512"/>
                    </a:cubicBezTo>
                    <a:lnTo>
                      <a:pt x="14244" y="6477"/>
                    </a:lnTo>
                    <a:cubicBezTo>
                      <a:pt x="14244" y="6310"/>
                      <a:pt x="14144" y="6143"/>
                      <a:pt x="13977" y="6077"/>
                    </a:cubicBezTo>
                    <a:cubicBezTo>
                      <a:pt x="13977" y="6077"/>
                      <a:pt x="13977" y="6077"/>
                      <a:pt x="13977" y="6043"/>
                    </a:cubicBezTo>
                    <a:cubicBezTo>
                      <a:pt x="13948" y="5898"/>
                      <a:pt x="13843" y="5803"/>
                      <a:pt x="13728" y="5803"/>
                    </a:cubicBezTo>
                    <a:cubicBezTo>
                      <a:pt x="13711" y="5803"/>
                      <a:pt x="13694" y="5806"/>
                      <a:pt x="13677" y="5810"/>
                    </a:cubicBezTo>
                    <a:cubicBezTo>
                      <a:pt x="13510" y="5810"/>
                      <a:pt x="13377" y="5943"/>
                      <a:pt x="13377" y="6110"/>
                    </a:cubicBezTo>
                    <a:lnTo>
                      <a:pt x="13377" y="6143"/>
                    </a:lnTo>
                    <a:cubicBezTo>
                      <a:pt x="13210" y="6210"/>
                      <a:pt x="13076" y="6377"/>
                      <a:pt x="13076" y="6544"/>
                    </a:cubicBezTo>
                    <a:lnTo>
                      <a:pt x="13076" y="6944"/>
                    </a:lnTo>
                    <a:lnTo>
                      <a:pt x="9974" y="6577"/>
                    </a:lnTo>
                    <a:cubicBezTo>
                      <a:pt x="10041" y="6510"/>
                      <a:pt x="10074" y="6444"/>
                      <a:pt x="10108" y="6344"/>
                    </a:cubicBezTo>
                    <a:lnTo>
                      <a:pt x="10241" y="6043"/>
                    </a:lnTo>
                    <a:lnTo>
                      <a:pt x="10475" y="5576"/>
                    </a:lnTo>
                    <a:cubicBezTo>
                      <a:pt x="10575" y="5343"/>
                      <a:pt x="10575" y="5043"/>
                      <a:pt x="10475" y="4809"/>
                    </a:cubicBezTo>
                    <a:lnTo>
                      <a:pt x="12976" y="3041"/>
                    </a:lnTo>
                    <a:lnTo>
                      <a:pt x="12976" y="3308"/>
                    </a:lnTo>
                    <a:cubicBezTo>
                      <a:pt x="12943" y="3475"/>
                      <a:pt x="13076" y="3642"/>
                      <a:pt x="13243" y="3708"/>
                    </a:cubicBezTo>
                    <a:lnTo>
                      <a:pt x="13443" y="4842"/>
                    </a:lnTo>
                    <a:cubicBezTo>
                      <a:pt x="13459" y="4951"/>
                      <a:pt x="13539" y="5002"/>
                      <a:pt x="13624" y="5002"/>
                    </a:cubicBezTo>
                    <a:cubicBezTo>
                      <a:pt x="13722" y="5002"/>
                      <a:pt x="13826" y="4934"/>
                      <a:pt x="13844" y="4809"/>
                    </a:cubicBezTo>
                    <a:lnTo>
                      <a:pt x="14010" y="3642"/>
                    </a:lnTo>
                    <a:cubicBezTo>
                      <a:pt x="14177" y="3542"/>
                      <a:pt x="14311" y="3375"/>
                      <a:pt x="14311" y="3175"/>
                    </a:cubicBezTo>
                    <a:lnTo>
                      <a:pt x="14311" y="740"/>
                    </a:lnTo>
                    <a:cubicBezTo>
                      <a:pt x="14311" y="539"/>
                      <a:pt x="14177" y="373"/>
                      <a:pt x="13977" y="339"/>
                    </a:cubicBezTo>
                    <a:cubicBezTo>
                      <a:pt x="13977" y="306"/>
                      <a:pt x="13977" y="306"/>
                      <a:pt x="13977" y="273"/>
                    </a:cubicBezTo>
                    <a:cubicBezTo>
                      <a:pt x="13977" y="123"/>
                      <a:pt x="13843" y="1"/>
                      <a:pt x="13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355321" y="937471"/>
                <a:ext cx="88211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02" extrusionOk="0">
                    <a:moveTo>
                      <a:pt x="2136" y="1"/>
                    </a:moveTo>
                    <a:lnTo>
                      <a:pt x="1" y="601"/>
                    </a:lnTo>
                    <a:lnTo>
                      <a:pt x="3103" y="568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443503" y="952652"/>
                <a:ext cx="92020" cy="1805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635" extrusionOk="0">
                    <a:moveTo>
                      <a:pt x="3237" y="0"/>
                    </a:moveTo>
                    <a:lnTo>
                      <a:pt x="1" y="34"/>
                    </a:lnTo>
                    <a:lnTo>
                      <a:pt x="968" y="634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83" name="Google Shape;683;p36"/>
            <p:cNvGrpSpPr/>
            <p:nvPr/>
          </p:nvGrpSpPr>
          <p:grpSpPr>
            <a:xfrm>
              <a:off x="3096335" y="1844024"/>
              <a:ext cx="1039309" cy="543676"/>
              <a:chOff x="3096335" y="1844024"/>
              <a:chExt cx="1039309" cy="543676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3274803" y="2091969"/>
                <a:ext cx="358272" cy="159819"/>
              </a:xfrm>
              <a:custGeom>
                <a:avLst/>
                <a:gdLst/>
                <a:ahLst/>
                <a:cxnLst/>
                <a:rect l="l" t="t" r="r" b="b"/>
                <a:pathLst>
                  <a:path w="12603" h="5622" extrusionOk="0">
                    <a:moveTo>
                      <a:pt x="630" y="1"/>
                    </a:moveTo>
                    <a:cubicBezTo>
                      <a:pt x="187" y="1"/>
                      <a:pt x="0" y="608"/>
                      <a:pt x="427" y="852"/>
                    </a:cubicBezTo>
                    <a:lnTo>
                      <a:pt x="11869" y="5588"/>
                    </a:lnTo>
                    <a:cubicBezTo>
                      <a:pt x="11969" y="5622"/>
                      <a:pt x="12069" y="5622"/>
                      <a:pt x="12136" y="5622"/>
                    </a:cubicBezTo>
                    <a:cubicBezTo>
                      <a:pt x="12302" y="5588"/>
                      <a:pt x="12436" y="5488"/>
                      <a:pt x="12502" y="5355"/>
                    </a:cubicBezTo>
                    <a:cubicBezTo>
                      <a:pt x="12603" y="5088"/>
                      <a:pt x="12502" y="4821"/>
                      <a:pt x="12269" y="4721"/>
                    </a:cubicBezTo>
                    <a:lnTo>
                      <a:pt x="761" y="18"/>
                    </a:lnTo>
                    <a:cubicBezTo>
                      <a:pt x="715" y="6"/>
                      <a:pt x="671" y="1"/>
                      <a:pt x="6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3311588" y="2205764"/>
                <a:ext cx="319582" cy="124882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4393" extrusionOk="0">
                    <a:moveTo>
                      <a:pt x="10647" y="0"/>
                    </a:moveTo>
                    <a:cubicBezTo>
                      <a:pt x="10601" y="0"/>
                      <a:pt x="10554" y="6"/>
                      <a:pt x="10508" y="18"/>
                    </a:cubicBezTo>
                    <a:lnTo>
                      <a:pt x="367" y="3553"/>
                    </a:lnTo>
                    <a:cubicBezTo>
                      <a:pt x="134" y="3620"/>
                      <a:pt x="0" y="3887"/>
                      <a:pt x="134" y="4120"/>
                    </a:cubicBezTo>
                    <a:cubicBezTo>
                      <a:pt x="194" y="4270"/>
                      <a:pt x="360" y="4392"/>
                      <a:pt x="538" y="4392"/>
                    </a:cubicBezTo>
                    <a:cubicBezTo>
                      <a:pt x="559" y="4392"/>
                      <a:pt x="580" y="4391"/>
                      <a:pt x="601" y="4387"/>
                    </a:cubicBezTo>
                    <a:lnTo>
                      <a:pt x="701" y="4387"/>
                    </a:lnTo>
                    <a:lnTo>
                      <a:pt x="10842" y="918"/>
                    </a:lnTo>
                    <a:cubicBezTo>
                      <a:pt x="11075" y="851"/>
                      <a:pt x="11242" y="585"/>
                      <a:pt x="11142" y="318"/>
                    </a:cubicBezTo>
                    <a:cubicBezTo>
                      <a:pt x="11059" y="125"/>
                      <a:pt x="10863" y="0"/>
                      <a:pt x="106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3602714" y="1980533"/>
                <a:ext cx="334762" cy="27125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9542" extrusionOk="0">
                    <a:moveTo>
                      <a:pt x="11170" y="0"/>
                    </a:moveTo>
                    <a:cubicBezTo>
                      <a:pt x="11043" y="0"/>
                      <a:pt x="10915" y="43"/>
                      <a:pt x="10808" y="135"/>
                    </a:cubicBezTo>
                    <a:lnTo>
                      <a:pt x="234" y="8708"/>
                    </a:lnTo>
                    <a:cubicBezTo>
                      <a:pt x="0" y="8875"/>
                      <a:pt x="0" y="9175"/>
                      <a:pt x="167" y="9375"/>
                    </a:cubicBezTo>
                    <a:cubicBezTo>
                      <a:pt x="267" y="9475"/>
                      <a:pt x="434" y="9542"/>
                      <a:pt x="601" y="9542"/>
                    </a:cubicBezTo>
                    <a:cubicBezTo>
                      <a:pt x="701" y="9508"/>
                      <a:pt x="767" y="9475"/>
                      <a:pt x="867" y="9408"/>
                    </a:cubicBezTo>
                    <a:lnTo>
                      <a:pt x="11508" y="902"/>
                    </a:lnTo>
                    <a:cubicBezTo>
                      <a:pt x="11742" y="702"/>
                      <a:pt x="11775" y="368"/>
                      <a:pt x="11575" y="168"/>
                    </a:cubicBezTo>
                    <a:cubicBezTo>
                      <a:pt x="11467" y="60"/>
                      <a:pt x="11319" y="0"/>
                      <a:pt x="11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3600810" y="2205309"/>
                <a:ext cx="366999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1435" extrusionOk="0">
                    <a:moveTo>
                      <a:pt x="534" y="0"/>
                    </a:moveTo>
                    <a:cubicBezTo>
                      <a:pt x="267" y="0"/>
                      <a:pt x="34" y="200"/>
                      <a:pt x="0" y="467"/>
                    </a:cubicBezTo>
                    <a:cubicBezTo>
                      <a:pt x="0" y="734"/>
                      <a:pt x="201" y="934"/>
                      <a:pt x="467" y="968"/>
                    </a:cubicBezTo>
                    <a:lnTo>
                      <a:pt x="12309" y="1435"/>
                    </a:lnTo>
                    <a:lnTo>
                      <a:pt x="12409" y="1435"/>
                    </a:lnTo>
                    <a:cubicBezTo>
                      <a:pt x="12676" y="1401"/>
                      <a:pt x="12876" y="1201"/>
                      <a:pt x="12910" y="968"/>
                    </a:cubicBezTo>
                    <a:cubicBezTo>
                      <a:pt x="12910" y="687"/>
                      <a:pt x="12705" y="464"/>
                      <a:pt x="12433" y="464"/>
                    </a:cubicBezTo>
                    <a:cubicBezTo>
                      <a:pt x="12414" y="464"/>
                      <a:pt x="12395" y="465"/>
                      <a:pt x="12376" y="4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252800" y="2022691"/>
                <a:ext cx="73997" cy="145009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5101" extrusionOk="0">
                    <a:moveTo>
                      <a:pt x="1258" y="0"/>
                    </a:moveTo>
                    <a:cubicBezTo>
                      <a:pt x="1206" y="0"/>
                      <a:pt x="1154" y="6"/>
                      <a:pt x="1101" y="20"/>
                    </a:cubicBezTo>
                    <a:lnTo>
                      <a:pt x="667" y="86"/>
                    </a:lnTo>
                    <a:cubicBezTo>
                      <a:pt x="267" y="153"/>
                      <a:pt x="0" y="553"/>
                      <a:pt x="67" y="954"/>
                    </a:cubicBezTo>
                    <a:lnTo>
                      <a:pt x="667" y="4489"/>
                    </a:lnTo>
                    <a:cubicBezTo>
                      <a:pt x="727" y="4848"/>
                      <a:pt x="1029" y="5100"/>
                      <a:pt x="1379" y="5100"/>
                    </a:cubicBezTo>
                    <a:cubicBezTo>
                      <a:pt x="1419" y="5100"/>
                      <a:pt x="1460" y="5097"/>
                      <a:pt x="1501" y="5090"/>
                    </a:cubicBezTo>
                    <a:lnTo>
                      <a:pt x="1935" y="5023"/>
                    </a:lnTo>
                    <a:cubicBezTo>
                      <a:pt x="2335" y="4956"/>
                      <a:pt x="2602" y="4590"/>
                      <a:pt x="2535" y="4189"/>
                    </a:cubicBezTo>
                    <a:lnTo>
                      <a:pt x="1968" y="620"/>
                    </a:lnTo>
                    <a:cubicBezTo>
                      <a:pt x="1910" y="272"/>
                      <a:pt x="1601" y="0"/>
                      <a:pt x="12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3262266" y="2008648"/>
                <a:ext cx="30389" cy="2896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19" extrusionOk="0">
                    <a:moveTo>
                      <a:pt x="571" y="0"/>
                    </a:moveTo>
                    <a:cubicBezTo>
                      <a:pt x="538" y="0"/>
                      <a:pt x="503" y="4"/>
                      <a:pt x="468" y="13"/>
                    </a:cubicBezTo>
                    <a:cubicBezTo>
                      <a:pt x="168" y="47"/>
                      <a:pt x="1" y="313"/>
                      <a:pt x="34" y="580"/>
                    </a:cubicBezTo>
                    <a:cubicBezTo>
                      <a:pt x="65" y="855"/>
                      <a:pt x="291" y="1018"/>
                      <a:pt x="534" y="1018"/>
                    </a:cubicBezTo>
                    <a:cubicBezTo>
                      <a:pt x="556" y="1018"/>
                      <a:pt x="579" y="1017"/>
                      <a:pt x="601" y="1014"/>
                    </a:cubicBezTo>
                    <a:cubicBezTo>
                      <a:pt x="868" y="947"/>
                      <a:pt x="1068" y="714"/>
                      <a:pt x="1035" y="414"/>
                    </a:cubicBezTo>
                    <a:cubicBezTo>
                      <a:pt x="977" y="182"/>
                      <a:pt x="793" y="0"/>
                      <a:pt x="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3096335" y="1992899"/>
                <a:ext cx="177359" cy="3226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135" extrusionOk="0">
                    <a:moveTo>
                      <a:pt x="4237" y="0"/>
                    </a:moveTo>
                    <a:lnTo>
                      <a:pt x="0" y="1134"/>
                    </a:lnTo>
                    <a:lnTo>
                      <a:pt x="6238" y="16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3273666" y="1968224"/>
                <a:ext cx="187764" cy="3417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202" extrusionOk="0">
                    <a:moveTo>
                      <a:pt x="6605" y="1"/>
                    </a:moveTo>
                    <a:lnTo>
                      <a:pt x="0" y="1035"/>
                    </a:lnTo>
                    <a:lnTo>
                      <a:pt x="2035" y="1202"/>
                    </a:lnTo>
                    <a:lnTo>
                      <a:pt x="66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3878660" y="1903807"/>
                <a:ext cx="82525" cy="162634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5721" extrusionOk="0">
                    <a:moveTo>
                      <a:pt x="1526" y="0"/>
                    </a:moveTo>
                    <a:cubicBezTo>
                      <a:pt x="1452" y="0"/>
                      <a:pt x="1377" y="10"/>
                      <a:pt x="1301" y="32"/>
                    </a:cubicBezTo>
                    <a:lnTo>
                      <a:pt x="801" y="99"/>
                    </a:lnTo>
                    <a:cubicBezTo>
                      <a:pt x="334" y="199"/>
                      <a:pt x="0" y="632"/>
                      <a:pt x="33" y="1099"/>
                    </a:cubicBezTo>
                    <a:lnTo>
                      <a:pt x="567" y="5036"/>
                    </a:lnTo>
                    <a:cubicBezTo>
                      <a:pt x="655" y="5417"/>
                      <a:pt x="1001" y="5721"/>
                      <a:pt x="1400" y="5721"/>
                    </a:cubicBezTo>
                    <a:cubicBezTo>
                      <a:pt x="1455" y="5721"/>
                      <a:pt x="1511" y="5715"/>
                      <a:pt x="1568" y="5703"/>
                    </a:cubicBezTo>
                    <a:lnTo>
                      <a:pt x="2068" y="5603"/>
                    </a:lnTo>
                    <a:cubicBezTo>
                      <a:pt x="2535" y="5536"/>
                      <a:pt x="2902" y="5136"/>
                      <a:pt x="2869" y="4635"/>
                    </a:cubicBezTo>
                    <a:lnTo>
                      <a:pt x="2335" y="666"/>
                    </a:lnTo>
                    <a:cubicBezTo>
                      <a:pt x="2251" y="274"/>
                      <a:pt x="1910" y="0"/>
                      <a:pt x="1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3890969" y="1889167"/>
                <a:ext cx="35108" cy="3203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27" extrusionOk="0">
                    <a:moveTo>
                      <a:pt x="653" y="0"/>
                    </a:moveTo>
                    <a:cubicBezTo>
                      <a:pt x="613" y="0"/>
                      <a:pt x="574" y="5"/>
                      <a:pt x="534" y="13"/>
                    </a:cubicBezTo>
                    <a:cubicBezTo>
                      <a:pt x="234" y="80"/>
                      <a:pt x="1" y="347"/>
                      <a:pt x="34" y="680"/>
                    </a:cubicBezTo>
                    <a:cubicBezTo>
                      <a:pt x="92" y="941"/>
                      <a:pt x="327" y="1127"/>
                      <a:pt x="584" y="1127"/>
                    </a:cubicBezTo>
                    <a:cubicBezTo>
                      <a:pt x="623" y="1127"/>
                      <a:pt x="662" y="1123"/>
                      <a:pt x="701" y="1114"/>
                    </a:cubicBezTo>
                    <a:cubicBezTo>
                      <a:pt x="1001" y="1047"/>
                      <a:pt x="1235" y="747"/>
                      <a:pt x="1202" y="447"/>
                    </a:cubicBezTo>
                    <a:cubicBezTo>
                      <a:pt x="1173" y="186"/>
                      <a:pt x="916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3689930" y="1876261"/>
                <a:ext cx="215310" cy="38889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1368" extrusionOk="0">
                    <a:moveTo>
                      <a:pt x="5205" y="0"/>
                    </a:moveTo>
                    <a:lnTo>
                      <a:pt x="1" y="1368"/>
                    </a:lnTo>
                    <a:lnTo>
                      <a:pt x="7573" y="167"/>
                    </a:lnTo>
                    <a:lnTo>
                      <a:pt x="52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3905211" y="1844024"/>
                <a:ext cx="230433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8106" h="1435" extrusionOk="0">
                    <a:moveTo>
                      <a:pt x="8106" y="0"/>
                    </a:moveTo>
                    <a:lnTo>
                      <a:pt x="0" y="1301"/>
                    </a:lnTo>
                    <a:lnTo>
                      <a:pt x="2435" y="1434"/>
                    </a:lnTo>
                    <a:lnTo>
                      <a:pt x="8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3297374" y="2265888"/>
                <a:ext cx="62597" cy="1218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285" extrusionOk="0">
                    <a:moveTo>
                      <a:pt x="970" y="1"/>
                    </a:moveTo>
                    <a:cubicBezTo>
                      <a:pt x="947" y="1"/>
                      <a:pt x="924" y="2"/>
                      <a:pt x="901" y="4"/>
                    </a:cubicBezTo>
                    <a:lnTo>
                      <a:pt x="567" y="71"/>
                    </a:lnTo>
                    <a:cubicBezTo>
                      <a:pt x="234" y="104"/>
                      <a:pt x="0" y="438"/>
                      <a:pt x="33" y="771"/>
                    </a:cubicBezTo>
                    <a:lnTo>
                      <a:pt x="534" y="3740"/>
                    </a:lnTo>
                    <a:cubicBezTo>
                      <a:pt x="594" y="4039"/>
                      <a:pt x="841" y="4284"/>
                      <a:pt x="1155" y="4284"/>
                    </a:cubicBezTo>
                    <a:cubicBezTo>
                      <a:pt x="1192" y="4284"/>
                      <a:pt x="1229" y="4281"/>
                      <a:pt x="1268" y="4274"/>
                    </a:cubicBezTo>
                    <a:lnTo>
                      <a:pt x="1601" y="4240"/>
                    </a:lnTo>
                    <a:cubicBezTo>
                      <a:pt x="1968" y="4207"/>
                      <a:pt x="2202" y="3873"/>
                      <a:pt x="2135" y="3540"/>
                    </a:cubicBezTo>
                    <a:lnTo>
                      <a:pt x="1635" y="538"/>
                    </a:lnTo>
                    <a:cubicBezTo>
                      <a:pt x="1603" y="225"/>
                      <a:pt x="1309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3305903" y="2254489"/>
                <a:ext cx="24675" cy="23964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43" extrusionOk="0">
                    <a:moveTo>
                      <a:pt x="427" y="1"/>
                    </a:moveTo>
                    <a:cubicBezTo>
                      <a:pt x="407" y="1"/>
                      <a:pt x="387" y="2"/>
                      <a:pt x="367" y="5"/>
                    </a:cubicBezTo>
                    <a:cubicBezTo>
                      <a:pt x="134" y="38"/>
                      <a:pt x="0" y="238"/>
                      <a:pt x="34" y="472"/>
                    </a:cubicBezTo>
                    <a:cubicBezTo>
                      <a:pt x="64" y="685"/>
                      <a:pt x="234" y="843"/>
                      <a:pt x="441" y="843"/>
                    </a:cubicBezTo>
                    <a:cubicBezTo>
                      <a:pt x="461" y="843"/>
                      <a:pt x="481" y="842"/>
                      <a:pt x="501" y="839"/>
                    </a:cubicBezTo>
                    <a:cubicBezTo>
                      <a:pt x="734" y="805"/>
                      <a:pt x="868" y="572"/>
                      <a:pt x="834" y="372"/>
                    </a:cubicBezTo>
                    <a:cubicBezTo>
                      <a:pt x="804" y="158"/>
                      <a:pt x="634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3193046" y="2248917"/>
                <a:ext cx="123318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768" extrusionOk="0">
                    <a:moveTo>
                      <a:pt x="2936" y="1"/>
                    </a:moveTo>
                    <a:lnTo>
                      <a:pt x="1" y="768"/>
                    </a:lnTo>
                    <a:lnTo>
                      <a:pt x="1" y="768"/>
                    </a:lnTo>
                    <a:lnTo>
                      <a:pt x="4337" y="167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3316336" y="2236580"/>
                <a:ext cx="128976" cy="2279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802" extrusionOk="0">
                    <a:moveTo>
                      <a:pt x="4537" y="1"/>
                    </a:moveTo>
                    <a:lnTo>
                      <a:pt x="0" y="601"/>
                    </a:lnTo>
                    <a:lnTo>
                      <a:pt x="1401" y="80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3919425" y="2174636"/>
                <a:ext cx="69249" cy="135286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759" extrusionOk="0">
                    <a:moveTo>
                      <a:pt x="1270" y="0"/>
                    </a:moveTo>
                    <a:cubicBezTo>
                      <a:pt x="1225" y="0"/>
                      <a:pt x="1180" y="4"/>
                      <a:pt x="1135" y="12"/>
                    </a:cubicBezTo>
                    <a:lnTo>
                      <a:pt x="701" y="78"/>
                    </a:lnTo>
                    <a:cubicBezTo>
                      <a:pt x="301" y="112"/>
                      <a:pt x="0" y="445"/>
                      <a:pt x="34" y="879"/>
                    </a:cubicBezTo>
                    <a:lnTo>
                      <a:pt x="501" y="4148"/>
                    </a:lnTo>
                    <a:cubicBezTo>
                      <a:pt x="561" y="4507"/>
                      <a:pt x="862" y="4759"/>
                      <a:pt x="1212" y="4759"/>
                    </a:cubicBezTo>
                    <a:cubicBezTo>
                      <a:pt x="1252" y="4759"/>
                      <a:pt x="1293" y="4755"/>
                      <a:pt x="1335" y="4748"/>
                    </a:cubicBezTo>
                    <a:lnTo>
                      <a:pt x="1768" y="4682"/>
                    </a:lnTo>
                    <a:cubicBezTo>
                      <a:pt x="2169" y="4648"/>
                      <a:pt x="2435" y="4315"/>
                      <a:pt x="2435" y="3915"/>
                    </a:cubicBezTo>
                    <a:lnTo>
                      <a:pt x="1968" y="579"/>
                    </a:lnTo>
                    <a:cubicBezTo>
                      <a:pt x="1909" y="224"/>
                      <a:pt x="1615" y="0"/>
                      <a:pt x="1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3930796" y="2161304"/>
                <a:ext cx="29422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52" extrusionOk="0">
                    <a:moveTo>
                      <a:pt x="539" y="1"/>
                    </a:moveTo>
                    <a:cubicBezTo>
                      <a:pt x="505" y="1"/>
                      <a:pt x="469" y="5"/>
                      <a:pt x="434" y="14"/>
                    </a:cubicBezTo>
                    <a:cubicBezTo>
                      <a:pt x="167" y="47"/>
                      <a:pt x="1" y="281"/>
                      <a:pt x="1" y="547"/>
                    </a:cubicBezTo>
                    <a:cubicBezTo>
                      <a:pt x="62" y="792"/>
                      <a:pt x="262" y="952"/>
                      <a:pt x="500" y="952"/>
                    </a:cubicBezTo>
                    <a:cubicBezTo>
                      <a:pt x="523" y="952"/>
                      <a:pt x="545" y="951"/>
                      <a:pt x="568" y="948"/>
                    </a:cubicBezTo>
                    <a:cubicBezTo>
                      <a:pt x="835" y="914"/>
                      <a:pt x="1035" y="681"/>
                      <a:pt x="1001" y="414"/>
                    </a:cubicBezTo>
                    <a:cubicBezTo>
                      <a:pt x="972" y="182"/>
                      <a:pt x="767" y="1"/>
                      <a:pt x="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3791416" y="2144617"/>
                <a:ext cx="149841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901" extrusionOk="0">
                    <a:moveTo>
                      <a:pt x="3636" y="0"/>
                    </a:moveTo>
                    <a:lnTo>
                      <a:pt x="0" y="901"/>
                    </a:lnTo>
                    <a:lnTo>
                      <a:pt x="5271" y="167"/>
                    </a:lnTo>
                    <a:lnTo>
                      <a:pt x="36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3941229" y="2127532"/>
                <a:ext cx="15743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935" extrusionOk="0">
                    <a:moveTo>
                      <a:pt x="5538" y="1"/>
                    </a:moveTo>
                    <a:lnTo>
                      <a:pt x="1" y="768"/>
                    </a:lnTo>
                    <a:lnTo>
                      <a:pt x="1702" y="935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3427288" y="2106694"/>
                <a:ext cx="367027" cy="169485"/>
              </a:xfrm>
              <a:custGeom>
                <a:avLst/>
                <a:gdLst/>
                <a:ahLst/>
                <a:cxnLst/>
                <a:rect l="l" t="t" r="r" b="b"/>
                <a:pathLst>
                  <a:path w="12911" h="5962" extrusionOk="0">
                    <a:moveTo>
                      <a:pt x="11221" y="0"/>
                    </a:moveTo>
                    <a:cubicBezTo>
                      <a:pt x="11119" y="0"/>
                      <a:pt x="11014" y="11"/>
                      <a:pt x="10908" y="33"/>
                    </a:cubicBezTo>
                    <a:lnTo>
                      <a:pt x="1568" y="1534"/>
                    </a:lnTo>
                    <a:cubicBezTo>
                      <a:pt x="534" y="1701"/>
                      <a:pt x="0" y="2869"/>
                      <a:pt x="600" y="3736"/>
                    </a:cubicBezTo>
                    <a:lnTo>
                      <a:pt x="1334" y="4837"/>
                    </a:lnTo>
                    <a:cubicBezTo>
                      <a:pt x="1833" y="5541"/>
                      <a:pt x="2668" y="5962"/>
                      <a:pt x="3520" y="5962"/>
                    </a:cubicBezTo>
                    <a:cubicBezTo>
                      <a:pt x="3636" y="5962"/>
                      <a:pt x="3753" y="5954"/>
                      <a:pt x="3869" y="5938"/>
                    </a:cubicBezTo>
                    <a:lnTo>
                      <a:pt x="9907" y="5104"/>
                    </a:lnTo>
                    <a:cubicBezTo>
                      <a:pt x="10941" y="4937"/>
                      <a:pt x="11808" y="4236"/>
                      <a:pt x="12175" y="3236"/>
                    </a:cubicBezTo>
                    <a:lnTo>
                      <a:pt x="12609" y="1901"/>
                    </a:lnTo>
                    <a:cubicBezTo>
                      <a:pt x="12910" y="937"/>
                      <a:pt x="12177" y="0"/>
                      <a:pt x="1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3652434" y="2208891"/>
                <a:ext cx="77351" cy="15194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5345" extrusionOk="0">
                    <a:moveTo>
                      <a:pt x="451" y="1"/>
                    </a:moveTo>
                    <a:cubicBezTo>
                      <a:pt x="224" y="1"/>
                      <a:pt x="1" y="290"/>
                      <a:pt x="219" y="508"/>
                    </a:cubicBezTo>
                    <a:lnTo>
                      <a:pt x="2121" y="2776"/>
                    </a:lnTo>
                    <a:lnTo>
                      <a:pt x="1954" y="5045"/>
                    </a:lnTo>
                    <a:cubicBezTo>
                      <a:pt x="1920" y="5211"/>
                      <a:pt x="2054" y="5345"/>
                      <a:pt x="2221" y="5345"/>
                    </a:cubicBezTo>
                    <a:lnTo>
                      <a:pt x="2287" y="5345"/>
                    </a:lnTo>
                    <a:cubicBezTo>
                      <a:pt x="2421" y="5345"/>
                      <a:pt x="2521" y="5211"/>
                      <a:pt x="2554" y="5078"/>
                    </a:cubicBezTo>
                    <a:lnTo>
                      <a:pt x="2721" y="2710"/>
                    </a:lnTo>
                    <a:cubicBezTo>
                      <a:pt x="2721" y="2643"/>
                      <a:pt x="2721" y="2543"/>
                      <a:pt x="2654" y="2509"/>
                    </a:cubicBezTo>
                    <a:lnTo>
                      <a:pt x="686" y="141"/>
                    </a:lnTo>
                    <a:cubicBezTo>
                      <a:pt x="623" y="41"/>
                      <a:pt x="537" y="1"/>
                      <a:pt x="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3533493" y="2226374"/>
                <a:ext cx="53131" cy="159137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598" extrusionOk="0">
                    <a:moveTo>
                      <a:pt x="1502" y="0"/>
                    </a:moveTo>
                    <a:cubicBezTo>
                      <a:pt x="1386" y="0"/>
                      <a:pt x="1283" y="62"/>
                      <a:pt x="1234" y="160"/>
                    </a:cubicBezTo>
                    <a:lnTo>
                      <a:pt x="33" y="2962"/>
                    </a:lnTo>
                    <a:cubicBezTo>
                      <a:pt x="0" y="3029"/>
                      <a:pt x="0" y="3095"/>
                      <a:pt x="33" y="3162"/>
                    </a:cubicBezTo>
                    <a:lnTo>
                      <a:pt x="734" y="5397"/>
                    </a:lnTo>
                    <a:cubicBezTo>
                      <a:pt x="801" y="5530"/>
                      <a:pt x="901" y="5597"/>
                      <a:pt x="1034" y="5597"/>
                    </a:cubicBezTo>
                    <a:lnTo>
                      <a:pt x="1101" y="5597"/>
                    </a:lnTo>
                    <a:cubicBezTo>
                      <a:pt x="1268" y="5564"/>
                      <a:pt x="1368" y="5397"/>
                      <a:pt x="1301" y="5230"/>
                    </a:cubicBezTo>
                    <a:lnTo>
                      <a:pt x="634" y="3095"/>
                    </a:lnTo>
                    <a:lnTo>
                      <a:pt x="1801" y="427"/>
                    </a:lnTo>
                    <a:cubicBezTo>
                      <a:pt x="1868" y="260"/>
                      <a:pt x="1801" y="93"/>
                      <a:pt x="1635" y="26"/>
                    </a:cubicBezTo>
                    <a:cubicBezTo>
                      <a:pt x="1590" y="9"/>
                      <a:pt x="1545" y="0"/>
                      <a:pt x="1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3515470" y="2085431"/>
                <a:ext cx="189668" cy="118372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164" extrusionOk="0">
                    <a:moveTo>
                      <a:pt x="3644" y="1"/>
                    </a:moveTo>
                    <a:cubicBezTo>
                      <a:pt x="3446" y="1"/>
                      <a:pt x="3242" y="16"/>
                      <a:pt x="3036" y="48"/>
                    </a:cubicBezTo>
                    <a:cubicBezTo>
                      <a:pt x="1268" y="314"/>
                      <a:pt x="0" y="1615"/>
                      <a:pt x="167" y="2950"/>
                    </a:cubicBezTo>
                    <a:cubicBezTo>
                      <a:pt x="303" y="3882"/>
                      <a:pt x="1045" y="4163"/>
                      <a:pt x="2052" y="4163"/>
                    </a:cubicBezTo>
                    <a:cubicBezTo>
                      <a:pt x="2522" y="4163"/>
                      <a:pt x="3051" y="4102"/>
                      <a:pt x="3603" y="4017"/>
                    </a:cubicBezTo>
                    <a:cubicBezTo>
                      <a:pt x="5337" y="3750"/>
                      <a:pt x="6672" y="3317"/>
                      <a:pt x="6472" y="1982"/>
                    </a:cubicBezTo>
                    <a:cubicBezTo>
                      <a:pt x="6325" y="836"/>
                      <a:pt x="5116" y="1"/>
                      <a:pt x="3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3595124" y="2140722"/>
                <a:ext cx="34170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8" extrusionOk="0">
                    <a:moveTo>
                      <a:pt x="600" y="0"/>
                    </a:moveTo>
                    <a:cubicBezTo>
                      <a:pt x="578" y="0"/>
                      <a:pt x="556" y="1"/>
                      <a:pt x="534" y="4"/>
                    </a:cubicBezTo>
                    <a:cubicBezTo>
                      <a:pt x="234" y="71"/>
                      <a:pt x="0" y="337"/>
                      <a:pt x="34" y="638"/>
                    </a:cubicBezTo>
                    <a:cubicBezTo>
                      <a:pt x="92" y="928"/>
                      <a:pt x="302" y="1117"/>
                      <a:pt x="575" y="1117"/>
                    </a:cubicBezTo>
                    <a:cubicBezTo>
                      <a:pt x="616" y="1117"/>
                      <a:pt x="658" y="1113"/>
                      <a:pt x="701" y="1105"/>
                    </a:cubicBezTo>
                    <a:cubicBezTo>
                      <a:pt x="1001" y="1071"/>
                      <a:pt x="1201" y="771"/>
                      <a:pt x="1168" y="471"/>
                    </a:cubicBezTo>
                    <a:cubicBezTo>
                      <a:pt x="1137" y="193"/>
                      <a:pt x="877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3655817" y="2130972"/>
                <a:ext cx="34141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18" extrusionOk="0">
                    <a:moveTo>
                      <a:pt x="651" y="0"/>
                    </a:moveTo>
                    <a:cubicBezTo>
                      <a:pt x="612" y="0"/>
                      <a:pt x="573" y="5"/>
                      <a:pt x="534" y="13"/>
                    </a:cubicBezTo>
                    <a:cubicBezTo>
                      <a:pt x="200" y="47"/>
                      <a:pt x="0" y="347"/>
                      <a:pt x="33" y="647"/>
                    </a:cubicBezTo>
                    <a:cubicBezTo>
                      <a:pt x="95" y="925"/>
                      <a:pt x="329" y="1118"/>
                      <a:pt x="629" y="1118"/>
                    </a:cubicBezTo>
                    <a:cubicBezTo>
                      <a:pt x="652" y="1118"/>
                      <a:pt x="676" y="1117"/>
                      <a:pt x="701" y="1114"/>
                    </a:cubicBezTo>
                    <a:cubicBezTo>
                      <a:pt x="1001" y="1047"/>
                      <a:pt x="1201" y="781"/>
                      <a:pt x="1168" y="447"/>
                    </a:cubicBezTo>
                    <a:cubicBezTo>
                      <a:pt x="1139" y="186"/>
                      <a:pt x="908" y="0"/>
                      <a:pt x="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3534431" y="2150871"/>
                <a:ext cx="34170" cy="3181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9" extrusionOk="0">
                    <a:moveTo>
                      <a:pt x="651" y="1"/>
                    </a:moveTo>
                    <a:cubicBezTo>
                      <a:pt x="612" y="1"/>
                      <a:pt x="573" y="5"/>
                      <a:pt x="534" y="14"/>
                    </a:cubicBezTo>
                    <a:cubicBezTo>
                      <a:pt x="234" y="47"/>
                      <a:pt x="0" y="347"/>
                      <a:pt x="34" y="648"/>
                    </a:cubicBezTo>
                    <a:cubicBezTo>
                      <a:pt x="96" y="926"/>
                      <a:pt x="358" y="1118"/>
                      <a:pt x="635" y="1118"/>
                    </a:cubicBezTo>
                    <a:cubicBezTo>
                      <a:pt x="657" y="1118"/>
                      <a:pt x="679" y="1117"/>
                      <a:pt x="701" y="1115"/>
                    </a:cubicBezTo>
                    <a:cubicBezTo>
                      <a:pt x="1001" y="1048"/>
                      <a:pt x="1201" y="781"/>
                      <a:pt x="1168" y="447"/>
                    </a:cubicBezTo>
                    <a:cubicBezTo>
                      <a:pt x="1139" y="186"/>
                      <a:pt x="908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1" name="Google Shape;711;p36"/>
            <p:cNvSpPr/>
            <p:nvPr/>
          </p:nvSpPr>
          <p:spPr>
            <a:xfrm>
              <a:off x="4421057" y="943612"/>
              <a:ext cx="579409" cy="327115"/>
            </a:xfrm>
            <a:custGeom>
              <a:avLst/>
              <a:gdLst/>
              <a:ahLst/>
              <a:cxnLst/>
              <a:rect l="l" t="t" r="r" b="b"/>
              <a:pathLst>
                <a:path w="20382" h="11507" extrusionOk="0">
                  <a:moveTo>
                    <a:pt x="19468" y="0"/>
                  </a:moveTo>
                  <a:cubicBezTo>
                    <a:pt x="19350" y="0"/>
                    <a:pt x="19229" y="27"/>
                    <a:pt x="19114" y="85"/>
                  </a:cubicBezTo>
                  <a:lnTo>
                    <a:pt x="534" y="9925"/>
                  </a:lnTo>
                  <a:cubicBezTo>
                    <a:pt x="134" y="10125"/>
                    <a:pt x="0" y="10659"/>
                    <a:pt x="234" y="11059"/>
                  </a:cubicBezTo>
                  <a:cubicBezTo>
                    <a:pt x="401" y="11326"/>
                    <a:pt x="667" y="11493"/>
                    <a:pt x="968" y="11493"/>
                  </a:cubicBezTo>
                  <a:cubicBezTo>
                    <a:pt x="1012" y="11502"/>
                    <a:pt x="1055" y="11506"/>
                    <a:pt x="1095" y="11506"/>
                  </a:cubicBezTo>
                  <a:cubicBezTo>
                    <a:pt x="1206" y="11506"/>
                    <a:pt x="1304" y="11475"/>
                    <a:pt x="1401" y="11426"/>
                  </a:cubicBezTo>
                  <a:lnTo>
                    <a:pt x="19881" y="1553"/>
                  </a:lnTo>
                  <a:cubicBezTo>
                    <a:pt x="20248" y="1319"/>
                    <a:pt x="20382" y="819"/>
                    <a:pt x="20181" y="452"/>
                  </a:cubicBezTo>
                  <a:cubicBezTo>
                    <a:pt x="20039" y="167"/>
                    <a:pt x="19761" y="0"/>
                    <a:pt x="19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22961" y="1187776"/>
              <a:ext cx="565167" cy="188759"/>
            </a:xfrm>
            <a:custGeom>
              <a:avLst/>
              <a:gdLst/>
              <a:ahLst/>
              <a:cxnLst/>
              <a:rect l="l" t="t" r="r" b="b"/>
              <a:pathLst>
                <a:path w="19881" h="6640" extrusionOk="0">
                  <a:moveTo>
                    <a:pt x="871" y="1"/>
                  </a:moveTo>
                  <a:cubicBezTo>
                    <a:pt x="514" y="1"/>
                    <a:pt x="183" y="245"/>
                    <a:pt x="100" y="602"/>
                  </a:cubicBezTo>
                  <a:cubicBezTo>
                    <a:pt x="0" y="1069"/>
                    <a:pt x="300" y="1536"/>
                    <a:pt x="767" y="1670"/>
                  </a:cubicBezTo>
                  <a:lnTo>
                    <a:pt x="18847" y="6607"/>
                  </a:lnTo>
                  <a:lnTo>
                    <a:pt x="19014" y="6640"/>
                  </a:lnTo>
                  <a:cubicBezTo>
                    <a:pt x="19381" y="6640"/>
                    <a:pt x="19714" y="6406"/>
                    <a:pt x="19781" y="6040"/>
                  </a:cubicBezTo>
                  <a:cubicBezTo>
                    <a:pt x="19881" y="5606"/>
                    <a:pt x="19614" y="5172"/>
                    <a:pt x="19214" y="5072"/>
                  </a:cubicBezTo>
                  <a:lnTo>
                    <a:pt x="1101" y="35"/>
                  </a:lnTo>
                  <a:cubicBezTo>
                    <a:pt x="1025" y="12"/>
                    <a:pt x="94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3838492" y="820890"/>
              <a:ext cx="637600" cy="449609"/>
            </a:xfrm>
            <a:custGeom>
              <a:avLst/>
              <a:gdLst/>
              <a:ahLst/>
              <a:cxnLst/>
              <a:rect l="l" t="t" r="r" b="b"/>
              <a:pathLst>
                <a:path w="22429" h="15816" extrusionOk="0">
                  <a:moveTo>
                    <a:pt x="1341" y="0"/>
                  </a:moveTo>
                  <a:cubicBezTo>
                    <a:pt x="577" y="0"/>
                    <a:pt x="1" y="1157"/>
                    <a:pt x="913" y="1667"/>
                  </a:cubicBezTo>
                  <a:lnTo>
                    <a:pt x="21027" y="15677"/>
                  </a:lnTo>
                  <a:cubicBezTo>
                    <a:pt x="21160" y="15743"/>
                    <a:pt x="21294" y="15810"/>
                    <a:pt x="21461" y="15810"/>
                  </a:cubicBezTo>
                  <a:cubicBezTo>
                    <a:pt x="21488" y="15813"/>
                    <a:pt x="21516" y="15815"/>
                    <a:pt x="21543" y="15815"/>
                  </a:cubicBezTo>
                  <a:cubicBezTo>
                    <a:pt x="21787" y="15815"/>
                    <a:pt x="22045" y="15686"/>
                    <a:pt x="22195" y="15476"/>
                  </a:cubicBezTo>
                  <a:cubicBezTo>
                    <a:pt x="22428" y="15076"/>
                    <a:pt x="22328" y="14542"/>
                    <a:pt x="21928" y="14309"/>
                  </a:cubicBezTo>
                  <a:lnTo>
                    <a:pt x="1913" y="232"/>
                  </a:lnTo>
                  <a:cubicBezTo>
                    <a:pt x="1724" y="69"/>
                    <a:pt x="1527" y="0"/>
                    <a:pt x="1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3848299" y="1187747"/>
              <a:ext cx="627793" cy="113881"/>
            </a:xfrm>
            <a:custGeom>
              <a:avLst/>
              <a:gdLst/>
              <a:ahLst/>
              <a:cxnLst/>
              <a:rect l="l" t="t" r="r" b="b"/>
              <a:pathLst>
                <a:path w="22084" h="4006" extrusionOk="0">
                  <a:moveTo>
                    <a:pt x="21057" y="0"/>
                  </a:moveTo>
                  <a:cubicBezTo>
                    <a:pt x="21033" y="0"/>
                    <a:pt x="21008" y="1"/>
                    <a:pt x="20982" y="3"/>
                  </a:cubicBezTo>
                  <a:lnTo>
                    <a:pt x="868" y="2238"/>
                  </a:lnTo>
                  <a:cubicBezTo>
                    <a:pt x="368" y="2305"/>
                    <a:pt x="1" y="2738"/>
                    <a:pt x="101" y="3239"/>
                  </a:cubicBezTo>
                  <a:cubicBezTo>
                    <a:pt x="201" y="3672"/>
                    <a:pt x="601" y="3972"/>
                    <a:pt x="1035" y="4006"/>
                  </a:cubicBezTo>
                  <a:lnTo>
                    <a:pt x="1201" y="4006"/>
                  </a:lnTo>
                  <a:lnTo>
                    <a:pt x="21282" y="1671"/>
                  </a:lnTo>
                  <a:cubicBezTo>
                    <a:pt x="21749" y="1637"/>
                    <a:pt x="22083" y="1204"/>
                    <a:pt x="21983" y="737"/>
                  </a:cubicBezTo>
                  <a:cubicBezTo>
                    <a:pt x="21888" y="293"/>
                    <a:pt x="21522" y="0"/>
                    <a:pt x="2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653366" y="758264"/>
              <a:ext cx="328139" cy="69249"/>
            </a:xfrm>
            <a:custGeom>
              <a:avLst/>
              <a:gdLst/>
              <a:ahLst/>
              <a:cxnLst/>
              <a:rect l="l" t="t" r="r" b="b"/>
              <a:pathLst>
                <a:path w="11543" h="2436" extrusionOk="0">
                  <a:moveTo>
                    <a:pt x="1" y="0"/>
                  </a:moveTo>
                  <a:lnTo>
                    <a:pt x="8073" y="2435"/>
                  </a:lnTo>
                  <a:lnTo>
                    <a:pt x="11542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818905" y="684467"/>
              <a:ext cx="114762" cy="290330"/>
            </a:xfrm>
            <a:custGeom>
              <a:avLst/>
              <a:gdLst/>
              <a:ahLst/>
              <a:cxnLst/>
              <a:rect l="l" t="t" r="r" b="b"/>
              <a:pathLst>
                <a:path w="4037" h="10213" extrusionOk="0">
                  <a:moveTo>
                    <a:pt x="1311" y="1"/>
                  </a:moveTo>
                  <a:cubicBezTo>
                    <a:pt x="617" y="1"/>
                    <a:pt x="30" y="585"/>
                    <a:pt x="1" y="1329"/>
                  </a:cubicBezTo>
                  <a:lnTo>
                    <a:pt x="1" y="8500"/>
                  </a:lnTo>
                  <a:cubicBezTo>
                    <a:pt x="67" y="9334"/>
                    <a:pt x="734" y="10035"/>
                    <a:pt x="1568" y="10101"/>
                  </a:cubicBezTo>
                  <a:lnTo>
                    <a:pt x="2469" y="10202"/>
                  </a:lnTo>
                  <a:cubicBezTo>
                    <a:pt x="2528" y="10209"/>
                    <a:pt x="2586" y="10212"/>
                    <a:pt x="2643" y="10212"/>
                  </a:cubicBezTo>
                  <a:cubicBezTo>
                    <a:pt x="3373" y="10212"/>
                    <a:pt x="4003" y="9640"/>
                    <a:pt x="4003" y="8867"/>
                  </a:cubicBezTo>
                  <a:lnTo>
                    <a:pt x="4037" y="1796"/>
                  </a:lnTo>
                  <a:cubicBezTo>
                    <a:pt x="4003" y="928"/>
                    <a:pt x="3336" y="228"/>
                    <a:pt x="2469" y="128"/>
                  </a:cubicBezTo>
                  <a:lnTo>
                    <a:pt x="1568" y="28"/>
                  </a:lnTo>
                  <a:cubicBezTo>
                    <a:pt x="1481" y="9"/>
                    <a:pt x="1395" y="1"/>
                    <a:pt x="1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836132" y="906883"/>
              <a:ext cx="79512" cy="172384"/>
            </a:xfrm>
            <a:custGeom>
              <a:avLst/>
              <a:gdLst/>
              <a:ahLst/>
              <a:cxnLst/>
              <a:rect l="l" t="t" r="r" b="b"/>
              <a:pathLst>
                <a:path w="2797" h="6064" extrusionOk="0">
                  <a:moveTo>
                    <a:pt x="601" y="1"/>
                  </a:moveTo>
                  <a:cubicBezTo>
                    <a:pt x="274" y="1"/>
                    <a:pt x="1" y="308"/>
                    <a:pt x="62" y="643"/>
                  </a:cubicBezTo>
                  <a:lnTo>
                    <a:pt x="762" y="5480"/>
                  </a:lnTo>
                  <a:cubicBezTo>
                    <a:pt x="835" y="5860"/>
                    <a:pt x="1172" y="6063"/>
                    <a:pt x="1482" y="6063"/>
                  </a:cubicBezTo>
                  <a:cubicBezTo>
                    <a:pt x="1743" y="6063"/>
                    <a:pt x="1984" y="5918"/>
                    <a:pt x="2030" y="5613"/>
                  </a:cubicBezTo>
                  <a:lnTo>
                    <a:pt x="2764" y="910"/>
                  </a:lnTo>
                  <a:cubicBezTo>
                    <a:pt x="2797" y="543"/>
                    <a:pt x="2497" y="209"/>
                    <a:pt x="2130" y="176"/>
                  </a:cubicBezTo>
                  <a:lnTo>
                    <a:pt x="695" y="9"/>
                  </a:lnTo>
                  <a:cubicBezTo>
                    <a:pt x="664" y="3"/>
                    <a:pt x="632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3847361" y="656352"/>
              <a:ext cx="58816" cy="56827"/>
            </a:xfrm>
            <a:custGeom>
              <a:avLst/>
              <a:gdLst/>
              <a:ahLst/>
              <a:cxnLst/>
              <a:rect l="l" t="t" r="r" b="b"/>
              <a:pathLst>
                <a:path w="2069" h="1999" extrusionOk="0">
                  <a:moveTo>
                    <a:pt x="870" y="1"/>
                  </a:moveTo>
                  <a:cubicBezTo>
                    <a:pt x="402" y="1"/>
                    <a:pt x="0" y="375"/>
                    <a:pt x="0" y="883"/>
                  </a:cubicBezTo>
                  <a:cubicBezTo>
                    <a:pt x="34" y="1450"/>
                    <a:pt x="467" y="1917"/>
                    <a:pt x="1034" y="1984"/>
                  </a:cubicBezTo>
                  <a:cubicBezTo>
                    <a:pt x="1086" y="1994"/>
                    <a:pt x="1138" y="1998"/>
                    <a:pt x="1189" y="1998"/>
                  </a:cubicBezTo>
                  <a:cubicBezTo>
                    <a:pt x="1661" y="1998"/>
                    <a:pt x="2068" y="1598"/>
                    <a:pt x="2068" y="1117"/>
                  </a:cubicBezTo>
                  <a:cubicBezTo>
                    <a:pt x="2035" y="550"/>
                    <a:pt x="1601" y="83"/>
                    <a:pt x="1034" y="16"/>
                  </a:cubicBezTo>
                  <a:cubicBezTo>
                    <a:pt x="979" y="6"/>
                    <a:pt x="924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876755" y="585681"/>
              <a:ext cx="375527" cy="77778"/>
            </a:xfrm>
            <a:custGeom>
              <a:avLst/>
              <a:gdLst/>
              <a:ahLst/>
              <a:cxnLst/>
              <a:rect l="l" t="t" r="r" b="b"/>
              <a:pathLst>
                <a:path w="13210" h="2736" extrusionOk="0">
                  <a:moveTo>
                    <a:pt x="4103" y="0"/>
                  </a:moveTo>
                  <a:lnTo>
                    <a:pt x="0" y="1868"/>
                  </a:lnTo>
                  <a:lnTo>
                    <a:pt x="13210" y="2735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475643" y="611266"/>
              <a:ext cx="401140" cy="80649"/>
            </a:xfrm>
            <a:custGeom>
              <a:avLst/>
              <a:gdLst/>
              <a:ahLst/>
              <a:cxnLst/>
              <a:rect l="l" t="t" r="r" b="b"/>
              <a:pathLst>
                <a:path w="14111" h="2837" extrusionOk="0">
                  <a:moveTo>
                    <a:pt x="0" y="1"/>
                  </a:moveTo>
                  <a:lnTo>
                    <a:pt x="9941" y="2836"/>
                  </a:lnTo>
                  <a:lnTo>
                    <a:pt x="14110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743453" y="1224788"/>
              <a:ext cx="224776" cy="46507"/>
            </a:xfrm>
            <a:custGeom>
              <a:avLst/>
              <a:gdLst/>
              <a:ahLst/>
              <a:cxnLst/>
              <a:rect l="l" t="t" r="r" b="b"/>
              <a:pathLst>
                <a:path w="7907" h="1636" extrusionOk="0">
                  <a:moveTo>
                    <a:pt x="1" y="1"/>
                  </a:moveTo>
                  <a:lnTo>
                    <a:pt x="5505" y="1635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826495" y="1173249"/>
              <a:ext cx="96739" cy="242344"/>
            </a:xfrm>
            <a:custGeom>
              <a:avLst/>
              <a:gdLst/>
              <a:ahLst/>
              <a:cxnLst/>
              <a:rect l="l" t="t" r="r" b="b"/>
              <a:pathLst>
                <a:path w="3403" h="8525" extrusionOk="0">
                  <a:moveTo>
                    <a:pt x="1166" y="0"/>
                  </a:moveTo>
                  <a:cubicBezTo>
                    <a:pt x="540" y="0"/>
                    <a:pt x="31" y="503"/>
                    <a:pt x="0" y="1147"/>
                  </a:cubicBezTo>
                  <a:lnTo>
                    <a:pt x="0" y="7151"/>
                  </a:lnTo>
                  <a:cubicBezTo>
                    <a:pt x="34" y="7885"/>
                    <a:pt x="634" y="8452"/>
                    <a:pt x="1335" y="8485"/>
                  </a:cubicBezTo>
                  <a:lnTo>
                    <a:pt x="2102" y="8519"/>
                  </a:lnTo>
                  <a:cubicBezTo>
                    <a:pt x="2142" y="8522"/>
                    <a:pt x="2181" y="8524"/>
                    <a:pt x="2220" y="8524"/>
                  </a:cubicBezTo>
                  <a:cubicBezTo>
                    <a:pt x="2869" y="8524"/>
                    <a:pt x="3403" y="8014"/>
                    <a:pt x="3403" y="7384"/>
                  </a:cubicBezTo>
                  <a:lnTo>
                    <a:pt x="3403" y="1414"/>
                  </a:lnTo>
                  <a:cubicBezTo>
                    <a:pt x="3369" y="680"/>
                    <a:pt x="2802" y="113"/>
                    <a:pt x="2102" y="79"/>
                  </a:cubicBezTo>
                  <a:lnTo>
                    <a:pt x="1335" y="13"/>
                  </a:lnTo>
                  <a:cubicBezTo>
                    <a:pt x="1278" y="4"/>
                    <a:pt x="1221" y="0"/>
                    <a:pt x="1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841761" y="1360330"/>
              <a:ext cx="67259" cy="143246"/>
            </a:xfrm>
            <a:custGeom>
              <a:avLst/>
              <a:gdLst/>
              <a:ahLst/>
              <a:cxnLst/>
              <a:rect l="l" t="t" r="r" b="b"/>
              <a:pathLst>
                <a:path w="2366" h="5039" extrusionOk="0">
                  <a:moveTo>
                    <a:pt x="541" y="0"/>
                  </a:moveTo>
                  <a:cubicBezTo>
                    <a:pt x="235" y="0"/>
                    <a:pt x="1" y="255"/>
                    <a:pt x="64" y="570"/>
                  </a:cubicBezTo>
                  <a:lnTo>
                    <a:pt x="664" y="4573"/>
                  </a:lnTo>
                  <a:cubicBezTo>
                    <a:pt x="700" y="4878"/>
                    <a:pt x="948" y="5038"/>
                    <a:pt x="1201" y="5038"/>
                  </a:cubicBezTo>
                  <a:cubicBezTo>
                    <a:pt x="1418" y="5038"/>
                    <a:pt x="1639" y="4920"/>
                    <a:pt x="1732" y="4673"/>
                  </a:cubicBezTo>
                  <a:lnTo>
                    <a:pt x="2332" y="703"/>
                  </a:lnTo>
                  <a:cubicBezTo>
                    <a:pt x="2365" y="370"/>
                    <a:pt x="2132" y="103"/>
                    <a:pt x="1798" y="70"/>
                  </a:cubicBezTo>
                  <a:lnTo>
                    <a:pt x="598" y="3"/>
                  </a:lnTo>
                  <a:cubicBezTo>
                    <a:pt x="579" y="1"/>
                    <a:pt x="56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51142" y="1149654"/>
              <a:ext cx="49350" cy="46934"/>
            </a:xfrm>
            <a:custGeom>
              <a:avLst/>
              <a:gdLst/>
              <a:ahLst/>
              <a:cxnLst/>
              <a:rect l="l" t="t" r="r" b="b"/>
              <a:pathLst>
                <a:path w="1736" h="1651" extrusionOk="0">
                  <a:moveTo>
                    <a:pt x="749" y="0"/>
                  </a:moveTo>
                  <a:cubicBezTo>
                    <a:pt x="335" y="0"/>
                    <a:pt x="1" y="316"/>
                    <a:pt x="1" y="742"/>
                  </a:cubicBezTo>
                  <a:cubicBezTo>
                    <a:pt x="1" y="1243"/>
                    <a:pt x="401" y="1610"/>
                    <a:pt x="868" y="1643"/>
                  </a:cubicBezTo>
                  <a:cubicBezTo>
                    <a:pt x="905" y="1648"/>
                    <a:pt x="942" y="1651"/>
                    <a:pt x="978" y="1651"/>
                  </a:cubicBezTo>
                  <a:cubicBezTo>
                    <a:pt x="1396" y="1651"/>
                    <a:pt x="1735" y="1308"/>
                    <a:pt x="1735" y="909"/>
                  </a:cubicBezTo>
                  <a:cubicBezTo>
                    <a:pt x="1735" y="409"/>
                    <a:pt x="1335" y="42"/>
                    <a:pt x="868" y="9"/>
                  </a:cubicBezTo>
                  <a:cubicBezTo>
                    <a:pt x="828" y="3"/>
                    <a:pt x="788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875789" y="1084442"/>
              <a:ext cx="261760" cy="53131"/>
            </a:xfrm>
            <a:custGeom>
              <a:avLst/>
              <a:gdLst/>
              <a:ahLst/>
              <a:cxnLst/>
              <a:rect l="l" t="t" r="r" b="b"/>
              <a:pathLst>
                <a:path w="9208" h="1869" extrusionOk="0">
                  <a:moveTo>
                    <a:pt x="2836" y="1"/>
                  </a:moveTo>
                  <a:lnTo>
                    <a:pt x="1" y="1769"/>
                  </a:lnTo>
                  <a:lnTo>
                    <a:pt x="9208" y="186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602714" y="1131859"/>
              <a:ext cx="273103" cy="53131"/>
            </a:xfrm>
            <a:custGeom>
              <a:avLst/>
              <a:gdLst/>
              <a:ahLst/>
              <a:cxnLst/>
              <a:rect l="l" t="t" r="r" b="b"/>
              <a:pathLst>
                <a:path w="9607" h="1869" extrusionOk="0">
                  <a:moveTo>
                    <a:pt x="0" y="1"/>
                  </a:moveTo>
                  <a:lnTo>
                    <a:pt x="6738" y="1869"/>
                  </a:lnTo>
                  <a:lnTo>
                    <a:pt x="96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120862" y="1027046"/>
              <a:ext cx="640642" cy="276855"/>
            </a:xfrm>
            <a:custGeom>
              <a:avLst/>
              <a:gdLst/>
              <a:ahLst/>
              <a:cxnLst/>
              <a:rect l="l" t="t" r="r" b="b"/>
              <a:pathLst>
                <a:path w="22536" h="9739" extrusionOk="0">
                  <a:moveTo>
                    <a:pt x="3047" y="0"/>
                  </a:moveTo>
                  <a:cubicBezTo>
                    <a:pt x="1242" y="0"/>
                    <a:pt x="1" y="1914"/>
                    <a:pt x="853" y="3588"/>
                  </a:cubicBezTo>
                  <a:lnTo>
                    <a:pt x="1921" y="5923"/>
                  </a:lnTo>
                  <a:cubicBezTo>
                    <a:pt x="2688" y="7624"/>
                    <a:pt x="4323" y="8791"/>
                    <a:pt x="6191" y="8958"/>
                  </a:cubicBezTo>
                  <a:lnTo>
                    <a:pt x="16698" y="9725"/>
                  </a:lnTo>
                  <a:cubicBezTo>
                    <a:pt x="16807" y="9734"/>
                    <a:pt x="16916" y="9739"/>
                    <a:pt x="17024" y="9739"/>
                  </a:cubicBezTo>
                  <a:cubicBezTo>
                    <a:pt x="18572" y="9739"/>
                    <a:pt x="20017" y="8860"/>
                    <a:pt x="20734" y="7457"/>
                  </a:cubicBezTo>
                  <a:lnTo>
                    <a:pt x="21768" y="5389"/>
                  </a:lnTo>
                  <a:cubicBezTo>
                    <a:pt x="22536" y="3721"/>
                    <a:pt x="21435" y="1753"/>
                    <a:pt x="19633" y="1586"/>
                  </a:cubicBezTo>
                  <a:lnTo>
                    <a:pt x="3355" y="19"/>
                  </a:lnTo>
                  <a:cubicBezTo>
                    <a:pt x="3251" y="6"/>
                    <a:pt x="3148" y="0"/>
                    <a:pt x="3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47016" y="1098911"/>
              <a:ext cx="588876" cy="204991"/>
            </a:xfrm>
            <a:custGeom>
              <a:avLst/>
              <a:gdLst/>
              <a:ahLst/>
              <a:cxnLst/>
              <a:rect l="l" t="t" r="r" b="b"/>
              <a:pathLst>
                <a:path w="20715" h="7211" extrusionOk="0">
                  <a:moveTo>
                    <a:pt x="2089" y="1"/>
                  </a:moveTo>
                  <a:cubicBezTo>
                    <a:pt x="1977" y="1"/>
                    <a:pt x="1868" y="9"/>
                    <a:pt x="1768" y="26"/>
                  </a:cubicBezTo>
                  <a:cubicBezTo>
                    <a:pt x="634" y="192"/>
                    <a:pt x="0" y="1460"/>
                    <a:pt x="567" y="2461"/>
                  </a:cubicBezTo>
                  <a:lnTo>
                    <a:pt x="1001" y="3428"/>
                  </a:lnTo>
                  <a:cubicBezTo>
                    <a:pt x="1768" y="5129"/>
                    <a:pt x="3403" y="6263"/>
                    <a:pt x="5271" y="6430"/>
                  </a:cubicBezTo>
                  <a:lnTo>
                    <a:pt x="15778" y="7197"/>
                  </a:lnTo>
                  <a:cubicBezTo>
                    <a:pt x="15887" y="7206"/>
                    <a:pt x="15996" y="7211"/>
                    <a:pt x="16104" y="7211"/>
                  </a:cubicBezTo>
                  <a:cubicBezTo>
                    <a:pt x="17656" y="7211"/>
                    <a:pt x="19131" y="6330"/>
                    <a:pt x="19848" y="4896"/>
                  </a:cubicBezTo>
                  <a:lnTo>
                    <a:pt x="20248" y="4062"/>
                  </a:lnTo>
                  <a:cubicBezTo>
                    <a:pt x="20715" y="3095"/>
                    <a:pt x="20248" y="1960"/>
                    <a:pt x="19247" y="1560"/>
                  </a:cubicBezTo>
                  <a:cubicBezTo>
                    <a:pt x="19047" y="1493"/>
                    <a:pt x="18847" y="1460"/>
                    <a:pt x="18647" y="1460"/>
                  </a:cubicBezTo>
                  <a:lnTo>
                    <a:pt x="2435" y="26"/>
                  </a:lnTo>
                  <a:cubicBezTo>
                    <a:pt x="2318" y="9"/>
                    <a:pt x="2202" y="1"/>
                    <a:pt x="2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4304419" y="1153634"/>
              <a:ext cx="286407" cy="234783"/>
            </a:xfrm>
            <a:custGeom>
              <a:avLst/>
              <a:gdLst/>
              <a:ahLst/>
              <a:cxnLst/>
              <a:rect l="l" t="t" r="r" b="b"/>
              <a:pathLst>
                <a:path w="10075" h="8259" extrusionOk="0">
                  <a:moveTo>
                    <a:pt x="3708" y="0"/>
                  </a:moveTo>
                  <a:cubicBezTo>
                    <a:pt x="1609" y="0"/>
                    <a:pt x="28" y="569"/>
                    <a:pt x="0" y="2871"/>
                  </a:cubicBezTo>
                  <a:cubicBezTo>
                    <a:pt x="0" y="5706"/>
                    <a:pt x="2169" y="8041"/>
                    <a:pt x="5004" y="8241"/>
                  </a:cubicBezTo>
                  <a:cubicBezTo>
                    <a:pt x="5138" y="8253"/>
                    <a:pt x="5271" y="8259"/>
                    <a:pt x="5404" y="8259"/>
                  </a:cubicBezTo>
                  <a:cubicBezTo>
                    <a:pt x="7902" y="8259"/>
                    <a:pt x="10009" y="6206"/>
                    <a:pt x="10041" y="3671"/>
                  </a:cubicBezTo>
                  <a:cubicBezTo>
                    <a:pt x="10074" y="936"/>
                    <a:pt x="7906" y="302"/>
                    <a:pt x="5137" y="69"/>
                  </a:cubicBezTo>
                  <a:cubicBezTo>
                    <a:pt x="4644" y="27"/>
                    <a:pt x="4163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4371735" y="1208385"/>
              <a:ext cx="146032" cy="146544"/>
            </a:xfrm>
            <a:custGeom>
              <a:avLst/>
              <a:gdLst/>
              <a:ahLst/>
              <a:cxnLst/>
              <a:rect l="l" t="t" r="r" b="b"/>
              <a:pathLst>
                <a:path w="5137" h="5155" extrusionOk="0">
                  <a:moveTo>
                    <a:pt x="2345" y="0"/>
                  </a:moveTo>
                  <a:cubicBezTo>
                    <a:pt x="1046" y="0"/>
                    <a:pt x="1" y="1087"/>
                    <a:pt x="1" y="2412"/>
                  </a:cubicBezTo>
                  <a:cubicBezTo>
                    <a:pt x="34" y="3847"/>
                    <a:pt x="1135" y="5014"/>
                    <a:pt x="2569" y="5148"/>
                  </a:cubicBezTo>
                  <a:cubicBezTo>
                    <a:pt x="2629" y="5152"/>
                    <a:pt x="2687" y="5154"/>
                    <a:pt x="2746" y="5154"/>
                  </a:cubicBezTo>
                  <a:cubicBezTo>
                    <a:pt x="4067" y="5154"/>
                    <a:pt x="5136" y="4088"/>
                    <a:pt x="5104" y="2746"/>
                  </a:cubicBezTo>
                  <a:cubicBezTo>
                    <a:pt x="5104" y="1312"/>
                    <a:pt x="4004" y="111"/>
                    <a:pt x="2569" y="11"/>
                  </a:cubicBezTo>
                  <a:cubicBezTo>
                    <a:pt x="2494" y="4"/>
                    <a:pt x="2419" y="0"/>
                    <a:pt x="2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399253" y="1235079"/>
              <a:ext cx="90115" cy="92304"/>
            </a:xfrm>
            <a:custGeom>
              <a:avLst/>
              <a:gdLst/>
              <a:ahLst/>
              <a:cxnLst/>
              <a:rect l="l" t="t" r="r" b="b"/>
              <a:pathLst>
                <a:path w="3170" h="3247" extrusionOk="0">
                  <a:moveTo>
                    <a:pt x="1413" y="1"/>
                  </a:moveTo>
                  <a:cubicBezTo>
                    <a:pt x="1055" y="1"/>
                    <a:pt x="707" y="133"/>
                    <a:pt x="467" y="373"/>
                  </a:cubicBezTo>
                  <a:cubicBezTo>
                    <a:pt x="167" y="673"/>
                    <a:pt x="0" y="1040"/>
                    <a:pt x="0" y="1473"/>
                  </a:cubicBezTo>
                  <a:cubicBezTo>
                    <a:pt x="33" y="2374"/>
                    <a:pt x="734" y="3141"/>
                    <a:pt x="1668" y="3241"/>
                  </a:cubicBezTo>
                  <a:cubicBezTo>
                    <a:pt x="1705" y="3245"/>
                    <a:pt x="1742" y="3246"/>
                    <a:pt x="1780" y="3246"/>
                  </a:cubicBezTo>
                  <a:cubicBezTo>
                    <a:pt x="2115" y="3246"/>
                    <a:pt x="2466" y="3114"/>
                    <a:pt x="2735" y="2874"/>
                  </a:cubicBezTo>
                  <a:cubicBezTo>
                    <a:pt x="3036" y="2608"/>
                    <a:pt x="3169" y="2207"/>
                    <a:pt x="3169" y="1807"/>
                  </a:cubicBezTo>
                  <a:cubicBezTo>
                    <a:pt x="3169" y="873"/>
                    <a:pt x="2435" y="106"/>
                    <a:pt x="1535" y="6"/>
                  </a:cubicBezTo>
                  <a:cubicBezTo>
                    <a:pt x="1494" y="2"/>
                    <a:pt x="1454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9"/>
          <p:cNvSpPr/>
          <p:nvPr/>
        </p:nvSpPr>
        <p:spPr>
          <a:xfrm>
            <a:off x="720000" y="183091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Google Shape;809;p39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10" name="Google Shape;810;p39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Practice</a:t>
            </a:r>
            <a:endParaRPr dirty="0"/>
          </a:p>
        </p:txBody>
      </p:sp>
      <p:pic>
        <p:nvPicPr>
          <p:cNvPr id="811" name="Google Shape;811;p39"/>
          <p:cNvPicPr preferRelativeResize="0"/>
          <p:nvPr/>
        </p:nvPicPr>
        <p:blipFill rotWithShape="1">
          <a:blip r:embed="rId3">
            <a:alphaModFix/>
          </a:blip>
          <a:srcRect l="16433" r="16433"/>
          <a:stretch/>
        </p:blipFill>
        <p:spPr>
          <a:xfrm>
            <a:off x="4365000" y="539550"/>
            <a:ext cx="4059000" cy="406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77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Poppins Black</vt:lpstr>
      <vt:lpstr>Poppins</vt:lpstr>
      <vt:lpstr>Roboto</vt:lpstr>
      <vt:lpstr>Proxima Nova Semibold</vt:lpstr>
      <vt:lpstr>Proxima Nova</vt:lpstr>
      <vt:lpstr>Palanquin Dark</vt:lpstr>
      <vt:lpstr>Robotic Workshop by Slidesgo</vt:lpstr>
      <vt:lpstr>Slidesgo Final Pages</vt:lpstr>
      <vt:lpstr>Pick and place Robotic arm</vt:lpstr>
      <vt:lpstr>Teamates</vt:lpstr>
      <vt:lpstr>Contents </vt:lpstr>
      <vt:lpstr>Introduction</vt:lpstr>
      <vt:lpstr>Idea of our project</vt:lpstr>
      <vt:lpstr>Concepts</vt:lpstr>
      <vt:lpstr>Material used </vt:lpstr>
      <vt:lpstr>RS.2,310</vt:lpstr>
      <vt:lpstr>Practice</vt:lpstr>
      <vt:lpstr>Slide 10</vt:lpstr>
      <vt:lpstr>Code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and place Robotic arm</dc:title>
  <dc:creator>welcome</dc:creator>
  <cp:lastModifiedBy>welcome</cp:lastModifiedBy>
  <cp:revision>1</cp:revision>
  <dcterms:modified xsi:type="dcterms:W3CDTF">2023-04-06T04:07:07Z</dcterms:modified>
</cp:coreProperties>
</file>