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0" r:id="rId4"/>
    <p:sldId id="258" r:id="rId5"/>
    <p:sldId id="259" r:id="rId6"/>
    <p:sldId id="262" r:id="rId7"/>
    <p:sldId id="261" r:id="rId8"/>
    <p:sldId id="264" r:id="rId9"/>
    <p:sldId id="265" r:id="rId10"/>
    <p:sldId id="267" r:id="rId11"/>
    <p:sldId id="266" r:id="rId12"/>
    <p:sldId id="268" r:id="rId13"/>
    <p:sldId id="269" r:id="rId14"/>
    <p:sldId id="278" r:id="rId15"/>
    <p:sldId id="279" r:id="rId16"/>
    <p:sldId id="280" r:id="rId17"/>
    <p:sldId id="271" r:id="rId18"/>
    <p:sldId id="270" r:id="rId19"/>
    <p:sldId id="281" r:id="rId20"/>
    <p:sldId id="273" r:id="rId21"/>
    <p:sldId id="282" r:id="rId22"/>
    <p:sldId id="272" r:id="rId23"/>
    <p:sldId id="283" r:id="rId24"/>
    <p:sldId id="274"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19CD5F-2746-4A75-A709-AF310951603F}">
          <p14:sldIdLst>
            <p14:sldId id="256"/>
            <p14:sldId id="263"/>
            <p14:sldId id="260"/>
            <p14:sldId id="258"/>
            <p14:sldId id="259"/>
            <p14:sldId id="262"/>
            <p14:sldId id="261"/>
            <p14:sldId id="264"/>
            <p14:sldId id="265"/>
            <p14:sldId id="267"/>
            <p14:sldId id="266"/>
            <p14:sldId id="268"/>
            <p14:sldId id="269"/>
            <p14:sldId id="278"/>
            <p14:sldId id="279"/>
            <p14:sldId id="280"/>
            <p14:sldId id="271"/>
            <p14:sldId id="270"/>
            <p14:sldId id="281"/>
            <p14:sldId id="273"/>
            <p14:sldId id="282"/>
            <p14:sldId id="272"/>
            <p14:sldId id="283"/>
            <p14:sldId id="274"/>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60"/>
    <a:srgbClr val="81FFB4"/>
    <a:srgbClr val="7C03FC"/>
    <a:srgbClr val="FFFFFF"/>
    <a:srgbClr val="FF0000"/>
    <a:srgbClr val="046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hyperlink" Target="https://onlinelibrary.wiley.com/doi/abs/10.1002/asi.20744" TargetMode="External"/><Relationship Id="rId1" Type="http://schemas.openxmlformats.org/officeDocument/2006/relationships/hyperlink" Target="https://arxiv.org/abs/1801.1031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onlinelibrary.wiley.com/doi/abs/10.1002/asi.20744" TargetMode="External"/><Relationship Id="rId1" Type="http://schemas.openxmlformats.org/officeDocument/2006/relationships/hyperlink" Target="https://arxiv.org/abs/1801.1031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9158D-B5CB-46D6-A261-92ED828CBF35}" type="doc">
      <dgm:prSet loTypeId="urn:microsoft.com/office/officeart/2009/3/layout/SubStepProcess" loCatId="process" qsTypeId="urn:microsoft.com/office/officeart/2005/8/quickstyle/simple3" qsCatId="simple" csTypeId="urn:microsoft.com/office/officeart/2005/8/colors/accent1_2" csCatId="accent1" phldr="1"/>
      <dgm:spPr/>
    </dgm:pt>
    <dgm:pt modelId="{FA8D6E00-F9F5-462C-B0AE-3764ABA7DC24}">
      <dgm:prSet phldrT="[Text]"/>
      <dgm:spPr/>
      <dgm:t>
        <a:bodyPr/>
        <a:lstStyle/>
        <a:p>
          <a:r>
            <a:rPr lang="en-US" b="1" dirty="0"/>
            <a:t>More than 1.3 billion people started using social media – that’s a rise of </a:t>
          </a:r>
          <a:r>
            <a:rPr lang="en-US" b="1" dirty="0">
              <a:solidFill>
                <a:srgbClr val="002060"/>
              </a:solidFill>
            </a:rPr>
            <a:t>88% in just five years</a:t>
          </a:r>
          <a:r>
            <a:rPr lang="en-US" b="1" dirty="0"/>
            <a:t>, and equates to more than </a:t>
          </a:r>
          <a:r>
            <a:rPr lang="en-US" b="1" i="0" dirty="0">
              <a:solidFill>
                <a:srgbClr val="002060"/>
              </a:solidFill>
            </a:rPr>
            <a:t>8 new users every second</a:t>
          </a:r>
        </a:p>
      </dgm:t>
    </dgm:pt>
    <dgm:pt modelId="{39C36F1F-01FC-4A40-8EA8-E6DDEE004089}" type="parTrans" cxnId="{6B61B931-7D55-434E-93CB-CEF06AAAF455}">
      <dgm:prSet/>
      <dgm:spPr/>
      <dgm:t>
        <a:bodyPr/>
        <a:lstStyle/>
        <a:p>
          <a:endParaRPr lang="en-US"/>
        </a:p>
      </dgm:t>
    </dgm:pt>
    <dgm:pt modelId="{8657DB1F-1F10-428A-ACCC-873CAD068690}" type="sibTrans" cxnId="{6B61B931-7D55-434E-93CB-CEF06AAAF455}">
      <dgm:prSet phldrT="2"/>
      <dgm:spPr/>
    </dgm:pt>
    <dgm:pt modelId="{63F491EF-2B4D-4B53-BD39-F4C9D37C5948}">
      <dgm:prSet phldrT="[Text]"/>
      <dgm:spPr/>
      <dgm:t>
        <a:bodyPr/>
        <a:lstStyle/>
        <a:p>
          <a:pPr>
            <a:buFont typeface="Arial" panose="020B0604020202020204" pitchFamily="34" charset="0"/>
            <a:buChar char="•"/>
          </a:pPr>
          <a:r>
            <a:rPr lang="en-US" b="1" i="0"/>
            <a:t>The number of social media users worldwide in 2018 is </a:t>
          </a:r>
          <a:r>
            <a:rPr lang="en-US" b="1" i="0">
              <a:solidFill>
                <a:srgbClr val="002060"/>
              </a:solidFill>
            </a:rPr>
            <a:t>3.196 billion</a:t>
          </a:r>
          <a:r>
            <a:rPr lang="en-US" b="1" i="0"/>
            <a:t>, up </a:t>
          </a:r>
          <a:r>
            <a:rPr lang="en-US" b="1" i="0">
              <a:solidFill>
                <a:srgbClr val="002060"/>
              </a:solidFill>
            </a:rPr>
            <a:t>13 percent year-on-year</a:t>
          </a:r>
          <a:endParaRPr lang="en-US" b="1" i="0" dirty="0">
            <a:solidFill>
              <a:srgbClr val="002060"/>
            </a:solidFill>
          </a:endParaRPr>
        </a:p>
      </dgm:t>
    </dgm:pt>
    <dgm:pt modelId="{71A7CEA6-42E8-42E9-856B-67F0334F95D3}" type="parTrans" cxnId="{5E9E60D6-76BC-4CEC-BAD4-9D85D84E36CB}">
      <dgm:prSet/>
      <dgm:spPr/>
      <dgm:t>
        <a:bodyPr/>
        <a:lstStyle/>
        <a:p>
          <a:endParaRPr lang="en-US"/>
        </a:p>
      </dgm:t>
    </dgm:pt>
    <dgm:pt modelId="{96D7807D-212E-438C-9561-EBBBD8FC9AD5}" type="sibTrans" cxnId="{5E9E60D6-76BC-4CEC-BAD4-9D85D84E36CB}">
      <dgm:prSet phldrT="3"/>
      <dgm:spPr/>
    </dgm:pt>
    <dgm:pt modelId="{E1E62E03-0524-4A28-A3D9-72D5E836C960}" type="pres">
      <dgm:prSet presAssocID="{8C99158D-B5CB-46D6-A261-92ED828CBF35}" presName="Name0" presStyleCnt="0">
        <dgm:presLayoutVars>
          <dgm:chMax val="7"/>
          <dgm:dir/>
          <dgm:animOne val="branch"/>
        </dgm:presLayoutVars>
      </dgm:prSet>
      <dgm:spPr/>
    </dgm:pt>
    <dgm:pt modelId="{544293F8-2974-429E-8422-7F57439528CA}" type="pres">
      <dgm:prSet presAssocID="{FA8D6E00-F9F5-462C-B0AE-3764ABA7DC24}" presName="parTx1" presStyleLbl="node1" presStyleIdx="0" presStyleCnt="2"/>
      <dgm:spPr/>
    </dgm:pt>
    <dgm:pt modelId="{303E54D7-4916-409E-9F58-21DA705899EC}" type="pres">
      <dgm:prSet presAssocID="{63F491EF-2B4D-4B53-BD39-F4C9D37C5948}" presName="parTx2" presStyleLbl="node1" presStyleIdx="1" presStyleCnt="2" custLinFactNeighborX="11404"/>
      <dgm:spPr/>
    </dgm:pt>
  </dgm:ptLst>
  <dgm:cxnLst>
    <dgm:cxn modelId="{40565706-3AAB-4A20-8B24-CB510D0CF78D}" type="presOf" srcId="{63F491EF-2B4D-4B53-BD39-F4C9D37C5948}" destId="{303E54D7-4916-409E-9F58-21DA705899EC}" srcOrd="0" destOrd="0" presId="urn:microsoft.com/office/officeart/2009/3/layout/SubStepProcess"/>
    <dgm:cxn modelId="{6B61B931-7D55-434E-93CB-CEF06AAAF455}" srcId="{8C99158D-B5CB-46D6-A261-92ED828CBF35}" destId="{FA8D6E00-F9F5-462C-B0AE-3764ABA7DC24}" srcOrd="0" destOrd="0" parTransId="{39C36F1F-01FC-4A40-8EA8-E6DDEE004089}" sibTransId="{8657DB1F-1F10-428A-ACCC-873CAD068690}"/>
    <dgm:cxn modelId="{09C18F39-AACC-4731-AFDD-525B3C57F168}" type="presOf" srcId="{FA8D6E00-F9F5-462C-B0AE-3764ABA7DC24}" destId="{544293F8-2974-429E-8422-7F57439528CA}" srcOrd="0" destOrd="0" presId="urn:microsoft.com/office/officeart/2009/3/layout/SubStepProcess"/>
    <dgm:cxn modelId="{7965D281-EB67-4294-B5F0-48756CBB2A9E}" type="presOf" srcId="{8C99158D-B5CB-46D6-A261-92ED828CBF35}" destId="{E1E62E03-0524-4A28-A3D9-72D5E836C960}" srcOrd="0" destOrd="0" presId="urn:microsoft.com/office/officeart/2009/3/layout/SubStepProcess"/>
    <dgm:cxn modelId="{5E9E60D6-76BC-4CEC-BAD4-9D85D84E36CB}" srcId="{8C99158D-B5CB-46D6-A261-92ED828CBF35}" destId="{63F491EF-2B4D-4B53-BD39-F4C9D37C5948}" srcOrd="1" destOrd="0" parTransId="{71A7CEA6-42E8-42E9-856B-67F0334F95D3}" sibTransId="{96D7807D-212E-438C-9561-EBBBD8FC9AD5}"/>
    <dgm:cxn modelId="{B5BD16EF-3F3F-4587-A6B0-F60A98F02F13}" type="presParOf" srcId="{E1E62E03-0524-4A28-A3D9-72D5E836C960}" destId="{544293F8-2974-429E-8422-7F57439528CA}" srcOrd="0" destOrd="0" presId="urn:microsoft.com/office/officeart/2009/3/layout/SubStepProcess"/>
    <dgm:cxn modelId="{F05588E8-E726-4C2A-90AC-6667C778AB4C}" type="presParOf" srcId="{E1E62E03-0524-4A28-A3D9-72D5E836C960}" destId="{303E54D7-4916-409E-9F58-21DA705899EC}" srcOrd="1"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20F714-45DF-44AA-A6FA-7F8946F8CE4E}" type="doc">
      <dgm:prSet loTypeId="urn:microsoft.com/office/officeart/2005/8/layout/hierarchy1" loCatId="hierarchy" qsTypeId="urn:microsoft.com/office/officeart/2005/8/quickstyle/simple2" qsCatId="simple" csTypeId="urn:microsoft.com/office/officeart/2005/8/colors/accent0_1" csCatId="mainScheme"/>
      <dgm:spPr/>
      <dgm:t>
        <a:bodyPr/>
        <a:lstStyle/>
        <a:p>
          <a:endParaRPr lang="en-US"/>
        </a:p>
      </dgm:t>
    </dgm:pt>
    <dgm:pt modelId="{209E8985-9C86-4BB8-A3BD-EE4F11F3DAF8}">
      <dgm:prSet/>
      <dgm:spPr/>
      <dgm:t>
        <a:bodyPr/>
        <a:lstStyle/>
        <a:p>
          <a:r>
            <a:rPr lang="en-US" b="1" dirty="0"/>
            <a:t>Successfully created a model which predicts the long term impact of a paper on social media</a:t>
          </a:r>
          <a:r>
            <a:rPr lang="en-US" dirty="0"/>
            <a:t>.</a:t>
          </a:r>
        </a:p>
      </dgm:t>
    </dgm:pt>
    <dgm:pt modelId="{E186F1C0-EC58-47F4-A941-C281660FAC78}" type="parTrans" cxnId="{1FDDD7A2-D628-4130-96C0-06D8E447AF34}">
      <dgm:prSet/>
      <dgm:spPr/>
      <dgm:t>
        <a:bodyPr/>
        <a:lstStyle/>
        <a:p>
          <a:endParaRPr lang="en-US"/>
        </a:p>
      </dgm:t>
    </dgm:pt>
    <dgm:pt modelId="{485AE983-C0F9-42D4-9D3C-641439A25727}" type="sibTrans" cxnId="{1FDDD7A2-D628-4130-96C0-06D8E447AF34}">
      <dgm:prSet/>
      <dgm:spPr/>
      <dgm:t>
        <a:bodyPr/>
        <a:lstStyle/>
        <a:p>
          <a:endParaRPr lang="en-US"/>
        </a:p>
      </dgm:t>
    </dgm:pt>
    <dgm:pt modelId="{743D0805-04C4-4A6F-B04E-E23F2290D44F}">
      <dgm:prSet/>
      <dgm:spPr/>
      <dgm:t>
        <a:bodyPr/>
        <a:lstStyle/>
        <a:p>
          <a:r>
            <a:rPr lang="en-US" b="1" dirty="0">
              <a:solidFill>
                <a:srgbClr val="002060"/>
              </a:solidFill>
            </a:rPr>
            <a:t>Future work </a:t>
          </a:r>
          <a:r>
            <a:rPr lang="en-US" b="1" dirty="0"/>
            <a:t>includes including papers which have not appeared on social media and including features such as citations and h-index.</a:t>
          </a:r>
          <a:endParaRPr lang="en-US" dirty="0"/>
        </a:p>
      </dgm:t>
    </dgm:pt>
    <dgm:pt modelId="{F4C8458C-D50B-4514-AD7C-31D23FB5B162}" type="parTrans" cxnId="{D5B64B3C-FCEC-4F9B-9ADD-670C57520447}">
      <dgm:prSet/>
      <dgm:spPr/>
      <dgm:t>
        <a:bodyPr/>
        <a:lstStyle/>
        <a:p>
          <a:endParaRPr lang="en-US"/>
        </a:p>
      </dgm:t>
    </dgm:pt>
    <dgm:pt modelId="{9FC8DDEE-932C-4BED-9DA7-8F9988F8443E}" type="sibTrans" cxnId="{D5B64B3C-FCEC-4F9B-9ADD-670C57520447}">
      <dgm:prSet/>
      <dgm:spPr/>
      <dgm:t>
        <a:bodyPr/>
        <a:lstStyle/>
        <a:p>
          <a:endParaRPr lang="en-US"/>
        </a:p>
      </dgm:t>
    </dgm:pt>
    <dgm:pt modelId="{20171144-622F-4A41-B22F-A895A2A67373}" type="pres">
      <dgm:prSet presAssocID="{0C20F714-45DF-44AA-A6FA-7F8946F8CE4E}" presName="hierChild1" presStyleCnt="0">
        <dgm:presLayoutVars>
          <dgm:chPref val="1"/>
          <dgm:dir/>
          <dgm:animOne val="branch"/>
          <dgm:animLvl val="lvl"/>
          <dgm:resizeHandles/>
        </dgm:presLayoutVars>
      </dgm:prSet>
      <dgm:spPr/>
    </dgm:pt>
    <dgm:pt modelId="{7984842A-16F8-4D65-9FAD-C62EBAE56823}" type="pres">
      <dgm:prSet presAssocID="{209E8985-9C86-4BB8-A3BD-EE4F11F3DAF8}" presName="hierRoot1" presStyleCnt="0"/>
      <dgm:spPr/>
    </dgm:pt>
    <dgm:pt modelId="{1E3912E8-4E98-489B-8D6B-E0D6D3990E3B}" type="pres">
      <dgm:prSet presAssocID="{209E8985-9C86-4BB8-A3BD-EE4F11F3DAF8}" presName="composite" presStyleCnt="0"/>
      <dgm:spPr/>
    </dgm:pt>
    <dgm:pt modelId="{B29BEB2B-F1DD-493C-9759-C9E46308491E}" type="pres">
      <dgm:prSet presAssocID="{209E8985-9C86-4BB8-A3BD-EE4F11F3DAF8}" presName="background" presStyleLbl="node0" presStyleIdx="0" presStyleCnt="2"/>
      <dgm:spPr/>
    </dgm:pt>
    <dgm:pt modelId="{8940EDCB-AE5B-40D1-B988-37A6B4233500}" type="pres">
      <dgm:prSet presAssocID="{209E8985-9C86-4BB8-A3BD-EE4F11F3DAF8}" presName="text" presStyleLbl="fgAcc0" presStyleIdx="0" presStyleCnt="2">
        <dgm:presLayoutVars>
          <dgm:chPref val="3"/>
        </dgm:presLayoutVars>
      </dgm:prSet>
      <dgm:spPr/>
    </dgm:pt>
    <dgm:pt modelId="{D68FE1C4-0BDE-42EA-B74F-669E4BD2B8B4}" type="pres">
      <dgm:prSet presAssocID="{209E8985-9C86-4BB8-A3BD-EE4F11F3DAF8}" presName="hierChild2" presStyleCnt="0"/>
      <dgm:spPr/>
    </dgm:pt>
    <dgm:pt modelId="{8700E187-A047-4D6E-91FF-3D7F6FC54B3E}" type="pres">
      <dgm:prSet presAssocID="{743D0805-04C4-4A6F-B04E-E23F2290D44F}" presName="hierRoot1" presStyleCnt="0"/>
      <dgm:spPr/>
    </dgm:pt>
    <dgm:pt modelId="{AFEB6F08-B8B1-4080-B4A2-3C11B9A01D30}" type="pres">
      <dgm:prSet presAssocID="{743D0805-04C4-4A6F-B04E-E23F2290D44F}" presName="composite" presStyleCnt="0"/>
      <dgm:spPr/>
    </dgm:pt>
    <dgm:pt modelId="{79AC2875-005D-4832-83F6-77EE1FDB8839}" type="pres">
      <dgm:prSet presAssocID="{743D0805-04C4-4A6F-B04E-E23F2290D44F}" presName="background" presStyleLbl="node0" presStyleIdx="1" presStyleCnt="2"/>
      <dgm:spPr/>
    </dgm:pt>
    <dgm:pt modelId="{3631E217-C189-4957-83A1-5CC3A22341EF}" type="pres">
      <dgm:prSet presAssocID="{743D0805-04C4-4A6F-B04E-E23F2290D44F}" presName="text" presStyleLbl="fgAcc0" presStyleIdx="1" presStyleCnt="2">
        <dgm:presLayoutVars>
          <dgm:chPref val="3"/>
        </dgm:presLayoutVars>
      </dgm:prSet>
      <dgm:spPr/>
    </dgm:pt>
    <dgm:pt modelId="{13D3365A-B46C-4FD4-B790-6D163BAE28BC}" type="pres">
      <dgm:prSet presAssocID="{743D0805-04C4-4A6F-B04E-E23F2290D44F}" presName="hierChild2" presStyleCnt="0"/>
      <dgm:spPr/>
    </dgm:pt>
  </dgm:ptLst>
  <dgm:cxnLst>
    <dgm:cxn modelId="{48548D27-0C4F-4BA4-90E1-5CBB267FE6F2}" type="presOf" srcId="{209E8985-9C86-4BB8-A3BD-EE4F11F3DAF8}" destId="{8940EDCB-AE5B-40D1-B988-37A6B4233500}" srcOrd="0" destOrd="0" presId="urn:microsoft.com/office/officeart/2005/8/layout/hierarchy1"/>
    <dgm:cxn modelId="{91487435-8433-46CA-BC15-4BBC71AC587B}" type="presOf" srcId="{0C20F714-45DF-44AA-A6FA-7F8946F8CE4E}" destId="{20171144-622F-4A41-B22F-A895A2A67373}" srcOrd="0" destOrd="0" presId="urn:microsoft.com/office/officeart/2005/8/layout/hierarchy1"/>
    <dgm:cxn modelId="{D5B64B3C-FCEC-4F9B-9ADD-670C57520447}" srcId="{0C20F714-45DF-44AA-A6FA-7F8946F8CE4E}" destId="{743D0805-04C4-4A6F-B04E-E23F2290D44F}" srcOrd="1" destOrd="0" parTransId="{F4C8458C-D50B-4514-AD7C-31D23FB5B162}" sibTransId="{9FC8DDEE-932C-4BED-9DA7-8F9988F8443E}"/>
    <dgm:cxn modelId="{7CC9FA53-0874-40EA-8EA1-75C3D321A476}" type="presOf" srcId="{743D0805-04C4-4A6F-B04E-E23F2290D44F}" destId="{3631E217-C189-4957-83A1-5CC3A22341EF}" srcOrd="0" destOrd="0" presId="urn:microsoft.com/office/officeart/2005/8/layout/hierarchy1"/>
    <dgm:cxn modelId="{1FDDD7A2-D628-4130-96C0-06D8E447AF34}" srcId="{0C20F714-45DF-44AA-A6FA-7F8946F8CE4E}" destId="{209E8985-9C86-4BB8-A3BD-EE4F11F3DAF8}" srcOrd="0" destOrd="0" parTransId="{E186F1C0-EC58-47F4-A941-C281660FAC78}" sibTransId="{485AE983-C0F9-42D4-9D3C-641439A25727}"/>
    <dgm:cxn modelId="{C06E6596-87EC-4185-934D-556B97048572}" type="presParOf" srcId="{20171144-622F-4A41-B22F-A895A2A67373}" destId="{7984842A-16F8-4D65-9FAD-C62EBAE56823}" srcOrd="0" destOrd="0" presId="urn:microsoft.com/office/officeart/2005/8/layout/hierarchy1"/>
    <dgm:cxn modelId="{73A59047-6C4F-481F-9A63-C5F48CFF900D}" type="presParOf" srcId="{7984842A-16F8-4D65-9FAD-C62EBAE56823}" destId="{1E3912E8-4E98-489B-8D6B-E0D6D3990E3B}" srcOrd="0" destOrd="0" presId="urn:microsoft.com/office/officeart/2005/8/layout/hierarchy1"/>
    <dgm:cxn modelId="{C14B5778-47BE-4F87-9410-4C3537D53704}" type="presParOf" srcId="{1E3912E8-4E98-489B-8D6B-E0D6D3990E3B}" destId="{B29BEB2B-F1DD-493C-9759-C9E46308491E}" srcOrd="0" destOrd="0" presId="urn:microsoft.com/office/officeart/2005/8/layout/hierarchy1"/>
    <dgm:cxn modelId="{83164B2F-0D5D-4154-9A43-C11C38BF110D}" type="presParOf" srcId="{1E3912E8-4E98-489B-8D6B-E0D6D3990E3B}" destId="{8940EDCB-AE5B-40D1-B988-37A6B4233500}" srcOrd="1" destOrd="0" presId="urn:microsoft.com/office/officeart/2005/8/layout/hierarchy1"/>
    <dgm:cxn modelId="{E998FA64-24C6-40A6-BD36-39D6A55EA4A7}" type="presParOf" srcId="{7984842A-16F8-4D65-9FAD-C62EBAE56823}" destId="{D68FE1C4-0BDE-42EA-B74F-669E4BD2B8B4}" srcOrd="1" destOrd="0" presId="urn:microsoft.com/office/officeart/2005/8/layout/hierarchy1"/>
    <dgm:cxn modelId="{E23A82D2-B7BC-4B62-80DD-9BE08EF1CE9C}" type="presParOf" srcId="{20171144-622F-4A41-B22F-A895A2A67373}" destId="{8700E187-A047-4D6E-91FF-3D7F6FC54B3E}" srcOrd="1" destOrd="0" presId="urn:microsoft.com/office/officeart/2005/8/layout/hierarchy1"/>
    <dgm:cxn modelId="{A3204ABD-B3C2-4B01-9FD5-FFF2230922B1}" type="presParOf" srcId="{8700E187-A047-4D6E-91FF-3D7F6FC54B3E}" destId="{AFEB6F08-B8B1-4080-B4A2-3C11B9A01D30}" srcOrd="0" destOrd="0" presId="urn:microsoft.com/office/officeart/2005/8/layout/hierarchy1"/>
    <dgm:cxn modelId="{17D81E33-3254-47F2-8B63-277D432A027F}" type="presParOf" srcId="{AFEB6F08-B8B1-4080-B4A2-3C11B9A01D30}" destId="{79AC2875-005D-4832-83F6-77EE1FDB8839}" srcOrd="0" destOrd="0" presId="urn:microsoft.com/office/officeart/2005/8/layout/hierarchy1"/>
    <dgm:cxn modelId="{79B0E24D-CDF0-4B52-94B2-3778B6F30585}" type="presParOf" srcId="{AFEB6F08-B8B1-4080-B4A2-3C11B9A01D30}" destId="{3631E217-C189-4957-83A1-5CC3A22341EF}" srcOrd="1" destOrd="0" presId="urn:microsoft.com/office/officeart/2005/8/layout/hierarchy1"/>
    <dgm:cxn modelId="{D099286F-886D-4FAF-A12A-5D884AB249FE}" type="presParOf" srcId="{8700E187-A047-4D6E-91FF-3D7F6FC54B3E}" destId="{13D3365A-B46C-4FD4-B790-6D163BAE28B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A03D05-8FE7-4D96-A481-9174FFA70E52}" type="doc">
      <dgm:prSet loTypeId="urn:microsoft.com/office/officeart/2005/8/layout/hierarchy1" loCatId="hierarchy" qsTypeId="urn:microsoft.com/office/officeart/2005/8/quickstyle/simple3" qsCatId="simple" csTypeId="urn:microsoft.com/office/officeart/2005/8/colors/colorful2" csCatId="colorful" phldr="1"/>
      <dgm:spPr/>
      <dgm:t>
        <a:bodyPr/>
        <a:lstStyle/>
        <a:p>
          <a:endParaRPr lang="en-US"/>
        </a:p>
      </dgm:t>
    </dgm:pt>
    <dgm:pt modelId="{6B620D25-40EC-4A83-9E4C-B8884E0B6456}">
      <dgm:prSet custT="1"/>
      <dgm:spPr/>
      <dgm:t>
        <a:bodyPr/>
        <a:lstStyle/>
        <a:p>
          <a:r>
            <a:rPr lang="en-US" sz="2000" dirty="0"/>
            <a:t>In a study by Thelwall and Nevill the features in the Altmetric.com dataset were used to predict the importance/attention a paper can get in terms of future citation counts. They found that Mendeley reader counts are constant indicators of future citation count an article will receive. </a:t>
          </a:r>
        </a:p>
        <a:p>
          <a:r>
            <a:rPr lang="en-US" sz="1800" dirty="0">
              <a:hlinkClick xmlns:r="http://schemas.openxmlformats.org/officeDocument/2006/relationships" r:id="rId1"/>
            </a:rPr>
            <a:t>Could scientists use Altmetric.com scores to predict longer term citation counts?</a:t>
          </a:r>
          <a:endParaRPr lang="en-US" sz="1800" dirty="0"/>
        </a:p>
      </dgm:t>
    </dgm:pt>
    <dgm:pt modelId="{F899CB3E-B2C3-474B-956E-4ABB81BF33B0}" type="parTrans" cxnId="{6B8EBB81-D9DD-4102-94F3-090582C8F9C4}">
      <dgm:prSet/>
      <dgm:spPr/>
      <dgm:t>
        <a:bodyPr/>
        <a:lstStyle/>
        <a:p>
          <a:endParaRPr lang="en-US"/>
        </a:p>
      </dgm:t>
    </dgm:pt>
    <dgm:pt modelId="{6DEB8F2D-1E3B-4469-8496-A5D16D9EBCDC}" type="sibTrans" cxnId="{6B8EBB81-D9DD-4102-94F3-090582C8F9C4}">
      <dgm:prSet/>
      <dgm:spPr/>
      <dgm:t>
        <a:bodyPr/>
        <a:lstStyle/>
        <a:p>
          <a:endParaRPr lang="en-US"/>
        </a:p>
      </dgm:t>
    </dgm:pt>
    <dgm:pt modelId="{769C91C6-1752-48CA-914E-4ED1EDD2F53E}">
      <dgm:prSet custT="1"/>
      <dgm:spPr/>
      <dgm:t>
        <a:bodyPr/>
        <a:lstStyle/>
        <a:p>
          <a:r>
            <a:rPr lang="en-US" sz="2000" b="0" i="0" u="none" dirty="0"/>
            <a:t>Lariviere observed that the typical citation life cycle of an article starts with a rapid increase during their initial years on the scientific scene, followed by a peak, and then a slow but steady fall into oblivion.</a:t>
          </a:r>
          <a:endParaRPr lang="en-US" sz="1800" b="0" i="0" dirty="0">
            <a:hlinkClick xmlns:r="http://schemas.openxmlformats.org/officeDocument/2006/relationships" r:id="rId2"/>
          </a:endParaRPr>
        </a:p>
        <a:p>
          <a:r>
            <a:rPr lang="en-US" sz="1800" b="0" i="0" dirty="0">
              <a:hlinkClick xmlns:r="http://schemas.openxmlformats.org/officeDocument/2006/relationships" r:id="rId2"/>
            </a:rPr>
            <a:t>Long-term variations in the aging of scientific literature</a:t>
          </a:r>
          <a:endParaRPr lang="en-US" sz="1800" dirty="0"/>
        </a:p>
      </dgm:t>
    </dgm:pt>
    <dgm:pt modelId="{5E811EA2-F5CB-4966-ADCE-5C67F5EDD579}" type="parTrans" cxnId="{09F551C5-ADCD-41DC-9903-1D8807FCF3DE}">
      <dgm:prSet/>
      <dgm:spPr/>
      <dgm:t>
        <a:bodyPr/>
        <a:lstStyle/>
        <a:p>
          <a:endParaRPr lang="en-US"/>
        </a:p>
      </dgm:t>
    </dgm:pt>
    <dgm:pt modelId="{5DC7D225-A2AE-4B96-9D74-2904666A8B1B}" type="sibTrans" cxnId="{09F551C5-ADCD-41DC-9903-1D8807FCF3DE}">
      <dgm:prSet/>
      <dgm:spPr/>
      <dgm:t>
        <a:bodyPr/>
        <a:lstStyle/>
        <a:p>
          <a:endParaRPr lang="en-US"/>
        </a:p>
      </dgm:t>
    </dgm:pt>
    <dgm:pt modelId="{CB7C3672-0DBC-4E03-B465-39C424B5670F}" type="pres">
      <dgm:prSet presAssocID="{85A03D05-8FE7-4D96-A481-9174FFA70E52}" presName="hierChild1" presStyleCnt="0">
        <dgm:presLayoutVars>
          <dgm:chPref val="1"/>
          <dgm:dir/>
          <dgm:animOne val="branch"/>
          <dgm:animLvl val="lvl"/>
          <dgm:resizeHandles/>
        </dgm:presLayoutVars>
      </dgm:prSet>
      <dgm:spPr/>
    </dgm:pt>
    <dgm:pt modelId="{7A9457DD-FA17-4C7C-86F1-DA6CC7BB5411}" type="pres">
      <dgm:prSet presAssocID="{6B620D25-40EC-4A83-9E4C-B8884E0B6456}" presName="hierRoot1" presStyleCnt="0"/>
      <dgm:spPr/>
    </dgm:pt>
    <dgm:pt modelId="{A851E14C-C2BE-488A-B654-06461A48CDF9}" type="pres">
      <dgm:prSet presAssocID="{6B620D25-40EC-4A83-9E4C-B8884E0B6456}" presName="composite" presStyleCnt="0"/>
      <dgm:spPr/>
    </dgm:pt>
    <dgm:pt modelId="{A009D452-9248-461D-A9FD-5338A0629465}" type="pres">
      <dgm:prSet presAssocID="{6B620D25-40EC-4A83-9E4C-B8884E0B6456}" presName="background" presStyleLbl="node0" presStyleIdx="0" presStyleCnt="2"/>
      <dgm:spPr/>
    </dgm:pt>
    <dgm:pt modelId="{06C1F1AB-4A3A-4F43-83D7-69B5F7700CC9}" type="pres">
      <dgm:prSet presAssocID="{6B620D25-40EC-4A83-9E4C-B8884E0B6456}" presName="text" presStyleLbl="fgAcc0" presStyleIdx="0" presStyleCnt="2">
        <dgm:presLayoutVars>
          <dgm:chPref val="3"/>
        </dgm:presLayoutVars>
      </dgm:prSet>
      <dgm:spPr/>
    </dgm:pt>
    <dgm:pt modelId="{1F7D9476-59F2-420B-AD2E-DBC4189A87AA}" type="pres">
      <dgm:prSet presAssocID="{6B620D25-40EC-4A83-9E4C-B8884E0B6456}" presName="hierChild2" presStyleCnt="0"/>
      <dgm:spPr/>
    </dgm:pt>
    <dgm:pt modelId="{2C747D3A-317F-4C68-A18C-C313641A9ED0}" type="pres">
      <dgm:prSet presAssocID="{769C91C6-1752-48CA-914E-4ED1EDD2F53E}" presName="hierRoot1" presStyleCnt="0"/>
      <dgm:spPr/>
    </dgm:pt>
    <dgm:pt modelId="{D88623CD-2502-4748-88F6-EF3AFC2F74A2}" type="pres">
      <dgm:prSet presAssocID="{769C91C6-1752-48CA-914E-4ED1EDD2F53E}" presName="composite" presStyleCnt="0"/>
      <dgm:spPr/>
    </dgm:pt>
    <dgm:pt modelId="{3AB170D0-4A02-4942-A9E6-1096C7EE92F7}" type="pres">
      <dgm:prSet presAssocID="{769C91C6-1752-48CA-914E-4ED1EDD2F53E}" presName="background" presStyleLbl="node0" presStyleIdx="1" presStyleCnt="2"/>
      <dgm:spPr/>
    </dgm:pt>
    <dgm:pt modelId="{2EAA46C7-75D4-40C0-8308-6D2FFEFB4F80}" type="pres">
      <dgm:prSet presAssocID="{769C91C6-1752-48CA-914E-4ED1EDD2F53E}" presName="text" presStyleLbl="fgAcc0" presStyleIdx="1" presStyleCnt="2">
        <dgm:presLayoutVars>
          <dgm:chPref val="3"/>
        </dgm:presLayoutVars>
      </dgm:prSet>
      <dgm:spPr/>
    </dgm:pt>
    <dgm:pt modelId="{6B491203-B3EB-4A95-9BAA-F7DF219EB666}" type="pres">
      <dgm:prSet presAssocID="{769C91C6-1752-48CA-914E-4ED1EDD2F53E}" presName="hierChild2" presStyleCnt="0"/>
      <dgm:spPr/>
    </dgm:pt>
  </dgm:ptLst>
  <dgm:cxnLst>
    <dgm:cxn modelId="{6B8EBB81-D9DD-4102-94F3-090582C8F9C4}" srcId="{85A03D05-8FE7-4D96-A481-9174FFA70E52}" destId="{6B620D25-40EC-4A83-9E4C-B8884E0B6456}" srcOrd="0" destOrd="0" parTransId="{F899CB3E-B2C3-474B-956E-4ABB81BF33B0}" sibTransId="{6DEB8F2D-1E3B-4469-8496-A5D16D9EBCDC}"/>
    <dgm:cxn modelId="{E40817C0-8D83-4919-9BE7-A824E8CE1D66}" type="presOf" srcId="{85A03D05-8FE7-4D96-A481-9174FFA70E52}" destId="{CB7C3672-0DBC-4E03-B465-39C424B5670F}" srcOrd="0" destOrd="0" presId="urn:microsoft.com/office/officeart/2005/8/layout/hierarchy1"/>
    <dgm:cxn modelId="{09F551C5-ADCD-41DC-9903-1D8807FCF3DE}" srcId="{85A03D05-8FE7-4D96-A481-9174FFA70E52}" destId="{769C91C6-1752-48CA-914E-4ED1EDD2F53E}" srcOrd="1" destOrd="0" parTransId="{5E811EA2-F5CB-4966-ADCE-5C67F5EDD579}" sibTransId="{5DC7D225-A2AE-4B96-9D74-2904666A8B1B}"/>
    <dgm:cxn modelId="{038DA7D9-5FDA-477F-9837-BEF8E50AE42E}" type="presOf" srcId="{6B620D25-40EC-4A83-9E4C-B8884E0B6456}" destId="{06C1F1AB-4A3A-4F43-83D7-69B5F7700CC9}" srcOrd="0" destOrd="0" presId="urn:microsoft.com/office/officeart/2005/8/layout/hierarchy1"/>
    <dgm:cxn modelId="{108126DE-ABAC-432C-85E2-2268D8A9F90A}" type="presOf" srcId="{769C91C6-1752-48CA-914E-4ED1EDD2F53E}" destId="{2EAA46C7-75D4-40C0-8308-6D2FFEFB4F80}" srcOrd="0" destOrd="0" presId="urn:microsoft.com/office/officeart/2005/8/layout/hierarchy1"/>
    <dgm:cxn modelId="{B5D18162-190B-4E3B-BD70-39EAA8649004}" type="presParOf" srcId="{CB7C3672-0DBC-4E03-B465-39C424B5670F}" destId="{7A9457DD-FA17-4C7C-86F1-DA6CC7BB5411}" srcOrd="0" destOrd="0" presId="urn:microsoft.com/office/officeart/2005/8/layout/hierarchy1"/>
    <dgm:cxn modelId="{F85F9418-852A-4C91-A012-B5666280A898}" type="presParOf" srcId="{7A9457DD-FA17-4C7C-86F1-DA6CC7BB5411}" destId="{A851E14C-C2BE-488A-B654-06461A48CDF9}" srcOrd="0" destOrd="0" presId="urn:microsoft.com/office/officeart/2005/8/layout/hierarchy1"/>
    <dgm:cxn modelId="{52374C4D-7983-47E8-B8F9-D9A29E038257}" type="presParOf" srcId="{A851E14C-C2BE-488A-B654-06461A48CDF9}" destId="{A009D452-9248-461D-A9FD-5338A0629465}" srcOrd="0" destOrd="0" presId="urn:microsoft.com/office/officeart/2005/8/layout/hierarchy1"/>
    <dgm:cxn modelId="{628FCD4B-C1C5-4F00-9A76-0260B5A17D05}" type="presParOf" srcId="{A851E14C-C2BE-488A-B654-06461A48CDF9}" destId="{06C1F1AB-4A3A-4F43-83D7-69B5F7700CC9}" srcOrd="1" destOrd="0" presId="urn:microsoft.com/office/officeart/2005/8/layout/hierarchy1"/>
    <dgm:cxn modelId="{7A66840B-F073-460F-B064-CC6DC9945748}" type="presParOf" srcId="{7A9457DD-FA17-4C7C-86F1-DA6CC7BB5411}" destId="{1F7D9476-59F2-420B-AD2E-DBC4189A87AA}" srcOrd="1" destOrd="0" presId="urn:microsoft.com/office/officeart/2005/8/layout/hierarchy1"/>
    <dgm:cxn modelId="{D6CD79CF-E013-492C-980E-D8FC5E9CA315}" type="presParOf" srcId="{CB7C3672-0DBC-4E03-B465-39C424B5670F}" destId="{2C747D3A-317F-4C68-A18C-C313641A9ED0}" srcOrd="1" destOrd="0" presId="urn:microsoft.com/office/officeart/2005/8/layout/hierarchy1"/>
    <dgm:cxn modelId="{D4D4B143-8222-4FBD-9617-CDA2A2D9823B}" type="presParOf" srcId="{2C747D3A-317F-4C68-A18C-C313641A9ED0}" destId="{D88623CD-2502-4748-88F6-EF3AFC2F74A2}" srcOrd="0" destOrd="0" presId="urn:microsoft.com/office/officeart/2005/8/layout/hierarchy1"/>
    <dgm:cxn modelId="{E08C97A7-9044-499C-930C-245FFB4B884B}" type="presParOf" srcId="{D88623CD-2502-4748-88F6-EF3AFC2F74A2}" destId="{3AB170D0-4A02-4942-A9E6-1096C7EE92F7}" srcOrd="0" destOrd="0" presId="urn:microsoft.com/office/officeart/2005/8/layout/hierarchy1"/>
    <dgm:cxn modelId="{7DF0F66E-F1A6-45B2-8530-C13247D5C710}" type="presParOf" srcId="{D88623CD-2502-4748-88F6-EF3AFC2F74A2}" destId="{2EAA46C7-75D4-40C0-8308-6D2FFEFB4F80}" srcOrd="1" destOrd="0" presId="urn:microsoft.com/office/officeart/2005/8/layout/hierarchy1"/>
    <dgm:cxn modelId="{77FDEEB8-E42D-44E5-825C-A169BA437A9A}" type="presParOf" srcId="{2C747D3A-317F-4C68-A18C-C313641A9ED0}" destId="{6B491203-B3EB-4A95-9BAA-F7DF219EB66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C759EF-2524-4D59-9EAE-05ADC59E1151}" type="doc">
      <dgm:prSet loTypeId="urn:microsoft.com/office/officeart/2005/8/layout/hProcess11" loCatId="process" qsTypeId="urn:microsoft.com/office/officeart/2005/8/quickstyle/simple5" qsCatId="simple" csTypeId="urn:microsoft.com/office/officeart/2005/8/colors/accent1_2" csCatId="accent1" phldr="1"/>
      <dgm:spPr/>
    </dgm:pt>
    <dgm:pt modelId="{1178C1B5-68FF-44F5-8C46-FD6D3E0A03E3}">
      <dgm:prSet phldrT="[Text]"/>
      <dgm:spPr/>
      <dgm:t>
        <a:bodyPr/>
        <a:lstStyle/>
        <a:p>
          <a:r>
            <a:rPr lang="en-US" b="1" dirty="0">
              <a:solidFill>
                <a:srgbClr val="002060"/>
              </a:solidFill>
            </a:rPr>
            <a:t>Data Extraction</a:t>
          </a:r>
        </a:p>
      </dgm:t>
    </dgm:pt>
    <dgm:pt modelId="{26A7FC4C-53A1-4BD6-BB88-CB244CED2504}" type="parTrans" cxnId="{D9F6BFB9-8895-4EE6-BDC4-A5BB8FD0A1FE}">
      <dgm:prSet/>
      <dgm:spPr/>
      <dgm:t>
        <a:bodyPr/>
        <a:lstStyle/>
        <a:p>
          <a:endParaRPr lang="en-US"/>
        </a:p>
      </dgm:t>
    </dgm:pt>
    <dgm:pt modelId="{AC450B5A-BDB3-4904-A7A9-B5D7A4FCB8EB}" type="sibTrans" cxnId="{D9F6BFB9-8895-4EE6-BDC4-A5BB8FD0A1FE}">
      <dgm:prSet/>
      <dgm:spPr/>
      <dgm:t>
        <a:bodyPr/>
        <a:lstStyle/>
        <a:p>
          <a:endParaRPr lang="en-US"/>
        </a:p>
      </dgm:t>
    </dgm:pt>
    <dgm:pt modelId="{794A91AC-29ED-47D0-B65F-23497CF20E80}">
      <dgm:prSet phldrT="[Text]"/>
      <dgm:spPr/>
      <dgm:t>
        <a:bodyPr/>
        <a:lstStyle/>
        <a:p>
          <a:r>
            <a:rPr lang="en-US" dirty="0"/>
            <a:t>Data Cleaning</a:t>
          </a:r>
        </a:p>
      </dgm:t>
    </dgm:pt>
    <dgm:pt modelId="{2EDBD9EA-E14C-416C-961B-DA56A487E8BF}" type="parTrans" cxnId="{678E19D8-EBC8-4855-9BD2-58A3BF4A556C}">
      <dgm:prSet/>
      <dgm:spPr/>
      <dgm:t>
        <a:bodyPr/>
        <a:lstStyle/>
        <a:p>
          <a:endParaRPr lang="en-US"/>
        </a:p>
      </dgm:t>
    </dgm:pt>
    <dgm:pt modelId="{345FF937-56F3-4F43-8C22-A26E831A1BF4}" type="sibTrans" cxnId="{678E19D8-EBC8-4855-9BD2-58A3BF4A556C}">
      <dgm:prSet/>
      <dgm:spPr/>
      <dgm:t>
        <a:bodyPr/>
        <a:lstStyle/>
        <a:p>
          <a:endParaRPr lang="en-US"/>
        </a:p>
      </dgm:t>
    </dgm:pt>
    <dgm:pt modelId="{DA663787-DBEC-41B1-B7F0-E50153086913}">
      <dgm:prSet phldrT="[Text]"/>
      <dgm:spPr/>
      <dgm:t>
        <a:bodyPr/>
        <a:lstStyle/>
        <a:p>
          <a:r>
            <a:rPr lang="en-US" dirty="0"/>
            <a:t>Approach</a:t>
          </a:r>
        </a:p>
      </dgm:t>
    </dgm:pt>
    <dgm:pt modelId="{6F7ECBD9-FD5A-41FD-8220-3C8A7C8BB1F7}" type="parTrans" cxnId="{1C9FA747-611C-4F0E-B4EB-343F88AF2B91}">
      <dgm:prSet/>
      <dgm:spPr/>
      <dgm:t>
        <a:bodyPr/>
        <a:lstStyle/>
        <a:p>
          <a:endParaRPr lang="en-US"/>
        </a:p>
      </dgm:t>
    </dgm:pt>
    <dgm:pt modelId="{EC031AF3-E362-4271-9BBD-718B4510DE0A}" type="sibTrans" cxnId="{1C9FA747-611C-4F0E-B4EB-343F88AF2B91}">
      <dgm:prSet/>
      <dgm:spPr/>
      <dgm:t>
        <a:bodyPr/>
        <a:lstStyle/>
        <a:p>
          <a:endParaRPr lang="en-US"/>
        </a:p>
      </dgm:t>
    </dgm:pt>
    <dgm:pt modelId="{96B68C54-8CCE-49D7-A228-B5CFBBEF1DAE}">
      <dgm:prSet phldrT="[Text]"/>
      <dgm:spPr/>
      <dgm:t>
        <a:bodyPr/>
        <a:lstStyle/>
        <a:p>
          <a:r>
            <a:rPr lang="en-US" dirty="0"/>
            <a:t>Model Building</a:t>
          </a:r>
        </a:p>
      </dgm:t>
    </dgm:pt>
    <dgm:pt modelId="{E7577171-5CC8-4F9A-8291-65DB8CECCB1C}" type="parTrans" cxnId="{B0DFB698-1C8D-49B1-AE92-4B7C1BF7284A}">
      <dgm:prSet/>
      <dgm:spPr/>
      <dgm:t>
        <a:bodyPr/>
        <a:lstStyle/>
        <a:p>
          <a:endParaRPr lang="en-US"/>
        </a:p>
      </dgm:t>
    </dgm:pt>
    <dgm:pt modelId="{C3E6F7C6-937F-4F5C-97DF-A5B3E4A3AB82}" type="sibTrans" cxnId="{B0DFB698-1C8D-49B1-AE92-4B7C1BF7284A}">
      <dgm:prSet/>
      <dgm:spPr/>
      <dgm:t>
        <a:bodyPr/>
        <a:lstStyle/>
        <a:p>
          <a:endParaRPr lang="en-US"/>
        </a:p>
      </dgm:t>
    </dgm:pt>
    <dgm:pt modelId="{48CD2D46-BBA0-4282-850D-47210B53FD28}">
      <dgm:prSet phldrT="[Text]"/>
      <dgm:spPr/>
      <dgm:t>
        <a:bodyPr/>
        <a:lstStyle/>
        <a:p>
          <a:r>
            <a:rPr lang="en-US" dirty="0"/>
            <a:t>Results</a:t>
          </a:r>
        </a:p>
      </dgm:t>
    </dgm:pt>
    <dgm:pt modelId="{39C1C19D-C5F7-4AA4-9592-BA2A365162D0}" type="parTrans" cxnId="{FB6E2ADE-E474-4DA4-9332-D60F7CB9844D}">
      <dgm:prSet/>
      <dgm:spPr/>
      <dgm:t>
        <a:bodyPr/>
        <a:lstStyle/>
        <a:p>
          <a:endParaRPr lang="en-US"/>
        </a:p>
      </dgm:t>
    </dgm:pt>
    <dgm:pt modelId="{3889993D-E254-493F-BA5B-1C15425DD6BE}" type="sibTrans" cxnId="{FB6E2ADE-E474-4DA4-9332-D60F7CB9844D}">
      <dgm:prSet/>
      <dgm:spPr/>
      <dgm:t>
        <a:bodyPr/>
        <a:lstStyle/>
        <a:p>
          <a:endParaRPr lang="en-US"/>
        </a:p>
      </dgm:t>
    </dgm:pt>
    <dgm:pt modelId="{575C1BFD-7BF6-4E1D-A6F8-18A10BB2B089}" type="pres">
      <dgm:prSet presAssocID="{F3C759EF-2524-4D59-9EAE-05ADC59E1151}" presName="Name0" presStyleCnt="0">
        <dgm:presLayoutVars>
          <dgm:dir/>
          <dgm:resizeHandles val="exact"/>
        </dgm:presLayoutVars>
      </dgm:prSet>
      <dgm:spPr/>
    </dgm:pt>
    <dgm:pt modelId="{0B46A75D-EFE8-47E7-A0C2-7E0D8138FC5B}" type="pres">
      <dgm:prSet presAssocID="{F3C759EF-2524-4D59-9EAE-05ADC59E1151}" presName="arrow" presStyleLbl="bgShp" presStyleIdx="0" presStyleCnt="1"/>
      <dgm:spPr/>
    </dgm:pt>
    <dgm:pt modelId="{291665B5-125E-4046-B659-D8C678B8A841}" type="pres">
      <dgm:prSet presAssocID="{F3C759EF-2524-4D59-9EAE-05ADC59E1151}" presName="points" presStyleCnt="0"/>
      <dgm:spPr/>
    </dgm:pt>
    <dgm:pt modelId="{06598138-CDA1-4B96-97B4-98D9081D173D}" type="pres">
      <dgm:prSet presAssocID="{1178C1B5-68FF-44F5-8C46-FD6D3E0A03E3}" presName="compositeA" presStyleCnt="0"/>
      <dgm:spPr/>
    </dgm:pt>
    <dgm:pt modelId="{EC8619A0-E903-49F3-9D7E-B3B4B2BCB10F}" type="pres">
      <dgm:prSet presAssocID="{1178C1B5-68FF-44F5-8C46-FD6D3E0A03E3}" presName="textA" presStyleLbl="revTx" presStyleIdx="0" presStyleCnt="5">
        <dgm:presLayoutVars>
          <dgm:bulletEnabled val="1"/>
        </dgm:presLayoutVars>
      </dgm:prSet>
      <dgm:spPr/>
    </dgm:pt>
    <dgm:pt modelId="{5EE5053F-3C8E-425E-A9AD-9D24E9B09DFD}" type="pres">
      <dgm:prSet presAssocID="{1178C1B5-68FF-44F5-8C46-FD6D3E0A03E3}" presName="circleA" presStyleLbl="node1" presStyleIdx="0" presStyleCnt="5"/>
      <dgm:spPr>
        <a:solidFill>
          <a:srgbClr val="002060"/>
        </a:solidFill>
      </dgm:spPr>
    </dgm:pt>
    <dgm:pt modelId="{FB1008C2-6E7D-4134-85E4-08698D937080}" type="pres">
      <dgm:prSet presAssocID="{1178C1B5-68FF-44F5-8C46-FD6D3E0A03E3}" presName="spaceA" presStyleCnt="0"/>
      <dgm:spPr/>
    </dgm:pt>
    <dgm:pt modelId="{9EAAB7AA-C454-4F5C-9D49-E0FDD770ABA1}" type="pres">
      <dgm:prSet presAssocID="{AC450B5A-BDB3-4904-A7A9-B5D7A4FCB8EB}" presName="space" presStyleCnt="0"/>
      <dgm:spPr/>
    </dgm:pt>
    <dgm:pt modelId="{C4A7737F-97F7-4436-B65F-5E817A399AE7}" type="pres">
      <dgm:prSet presAssocID="{794A91AC-29ED-47D0-B65F-23497CF20E80}" presName="compositeB" presStyleCnt="0"/>
      <dgm:spPr/>
    </dgm:pt>
    <dgm:pt modelId="{EC8DB8A8-895D-4DE0-820E-1B3B81A6E8FB}" type="pres">
      <dgm:prSet presAssocID="{794A91AC-29ED-47D0-B65F-23497CF20E80}" presName="textB" presStyleLbl="revTx" presStyleIdx="1" presStyleCnt="5">
        <dgm:presLayoutVars>
          <dgm:bulletEnabled val="1"/>
        </dgm:presLayoutVars>
      </dgm:prSet>
      <dgm:spPr/>
    </dgm:pt>
    <dgm:pt modelId="{93C15897-70AA-4AC1-9B86-07F0A715EC88}" type="pres">
      <dgm:prSet presAssocID="{794A91AC-29ED-47D0-B65F-23497CF20E80}" presName="circleB" presStyleLbl="node1" presStyleIdx="1" presStyleCnt="5"/>
      <dgm:spPr/>
    </dgm:pt>
    <dgm:pt modelId="{31213347-F9F3-4CB4-9126-AE7FF0477960}" type="pres">
      <dgm:prSet presAssocID="{794A91AC-29ED-47D0-B65F-23497CF20E80}" presName="spaceB" presStyleCnt="0"/>
      <dgm:spPr/>
    </dgm:pt>
    <dgm:pt modelId="{18EA7414-02BC-410F-B1DF-E49D070F9F80}" type="pres">
      <dgm:prSet presAssocID="{345FF937-56F3-4F43-8C22-A26E831A1BF4}" presName="space" presStyleCnt="0"/>
      <dgm:spPr/>
    </dgm:pt>
    <dgm:pt modelId="{EB361A05-8304-4833-8239-05308DE6473A}" type="pres">
      <dgm:prSet presAssocID="{DA663787-DBEC-41B1-B7F0-E50153086913}" presName="compositeA" presStyleCnt="0"/>
      <dgm:spPr/>
    </dgm:pt>
    <dgm:pt modelId="{539E7151-C232-4A46-9969-AD35A5EF7A42}" type="pres">
      <dgm:prSet presAssocID="{DA663787-DBEC-41B1-B7F0-E50153086913}" presName="textA" presStyleLbl="revTx" presStyleIdx="2" presStyleCnt="5">
        <dgm:presLayoutVars>
          <dgm:bulletEnabled val="1"/>
        </dgm:presLayoutVars>
      </dgm:prSet>
      <dgm:spPr/>
    </dgm:pt>
    <dgm:pt modelId="{5ADEDCC2-63B2-496A-9649-77F52CD818CF}" type="pres">
      <dgm:prSet presAssocID="{DA663787-DBEC-41B1-B7F0-E50153086913}" presName="circleA" presStyleLbl="node1" presStyleIdx="2" presStyleCnt="5"/>
      <dgm:spPr/>
    </dgm:pt>
    <dgm:pt modelId="{1DD20A16-B411-4208-AFAB-C79F87955FA3}" type="pres">
      <dgm:prSet presAssocID="{DA663787-DBEC-41B1-B7F0-E50153086913}" presName="spaceA" presStyleCnt="0"/>
      <dgm:spPr/>
    </dgm:pt>
    <dgm:pt modelId="{D64C0205-A548-4323-8E21-5AC2C73F111C}" type="pres">
      <dgm:prSet presAssocID="{EC031AF3-E362-4271-9BBD-718B4510DE0A}" presName="space" presStyleCnt="0"/>
      <dgm:spPr/>
    </dgm:pt>
    <dgm:pt modelId="{E213EA42-AD78-4B21-B2E1-85FCC7B45B4D}" type="pres">
      <dgm:prSet presAssocID="{96B68C54-8CCE-49D7-A228-B5CFBBEF1DAE}" presName="compositeB" presStyleCnt="0"/>
      <dgm:spPr/>
    </dgm:pt>
    <dgm:pt modelId="{F6090F7E-83B7-438B-A2DB-DD6CFEE7BBCC}" type="pres">
      <dgm:prSet presAssocID="{96B68C54-8CCE-49D7-A228-B5CFBBEF1DAE}" presName="textB" presStyleLbl="revTx" presStyleIdx="3" presStyleCnt="5">
        <dgm:presLayoutVars>
          <dgm:bulletEnabled val="1"/>
        </dgm:presLayoutVars>
      </dgm:prSet>
      <dgm:spPr/>
    </dgm:pt>
    <dgm:pt modelId="{AEBCC20C-CCFC-4D18-9A6E-D3BD09A2E4FB}" type="pres">
      <dgm:prSet presAssocID="{96B68C54-8CCE-49D7-A228-B5CFBBEF1DAE}" presName="circleB" presStyleLbl="node1" presStyleIdx="3" presStyleCnt="5"/>
      <dgm:spPr/>
    </dgm:pt>
    <dgm:pt modelId="{E1A0FB6F-C33C-4597-9A61-76832F209B7B}" type="pres">
      <dgm:prSet presAssocID="{96B68C54-8CCE-49D7-A228-B5CFBBEF1DAE}" presName="spaceB" presStyleCnt="0"/>
      <dgm:spPr/>
    </dgm:pt>
    <dgm:pt modelId="{8FE90614-B9F3-477D-B8D4-072C12CC647F}" type="pres">
      <dgm:prSet presAssocID="{C3E6F7C6-937F-4F5C-97DF-A5B3E4A3AB82}" presName="space" presStyleCnt="0"/>
      <dgm:spPr/>
    </dgm:pt>
    <dgm:pt modelId="{549CB9FF-6953-43C1-9319-13C364F327A2}" type="pres">
      <dgm:prSet presAssocID="{48CD2D46-BBA0-4282-850D-47210B53FD28}" presName="compositeA" presStyleCnt="0"/>
      <dgm:spPr/>
    </dgm:pt>
    <dgm:pt modelId="{22CD092B-8497-4FE4-A942-E18AB9F4D170}" type="pres">
      <dgm:prSet presAssocID="{48CD2D46-BBA0-4282-850D-47210B53FD28}" presName="textA" presStyleLbl="revTx" presStyleIdx="4" presStyleCnt="5">
        <dgm:presLayoutVars>
          <dgm:bulletEnabled val="1"/>
        </dgm:presLayoutVars>
      </dgm:prSet>
      <dgm:spPr/>
    </dgm:pt>
    <dgm:pt modelId="{7C9E9B58-CD47-4925-88CD-E0B619C409B3}" type="pres">
      <dgm:prSet presAssocID="{48CD2D46-BBA0-4282-850D-47210B53FD28}" presName="circleA" presStyleLbl="node1" presStyleIdx="4" presStyleCnt="5"/>
      <dgm:spPr/>
    </dgm:pt>
    <dgm:pt modelId="{68DFAE13-9394-4927-A8BE-AE176BE9231F}" type="pres">
      <dgm:prSet presAssocID="{48CD2D46-BBA0-4282-850D-47210B53FD28}" presName="spaceA" presStyleCnt="0"/>
      <dgm:spPr/>
    </dgm:pt>
  </dgm:ptLst>
  <dgm:cxnLst>
    <dgm:cxn modelId="{BAC34B0D-5CF4-409B-AA21-853AAE4F7284}" type="presOf" srcId="{DA663787-DBEC-41B1-B7F0-E50153086913}" destId="{539E7151-C232-4A46-9969-AD35A5EF7A42}" srcOrd="0" destOrd="0" presId="urn:microsoft.com/office/officeart/2005/8/layout/hProcess11"/>
    <dgm:cxn modelId="{211E933B-C9AD-4D02-903F-2C5DCCFEB9DB}" type="presOf" srcId="{48CD2D46-BBA0-4282-850D-47210B53FD28}" destId="{22CD092B-8497-4FE4-A942-E18AB9F4D170}" srcOrd="0" destOrd="0" presId="urn:microsoft.com/office/officeart/2005/8/layout/hProcess11"/>
    <dgm:cxn modelId="{1C9FA747-611C-4F0E-B4EB-343F88AF2B91}" srcId="{F3C759EF-2524-4D59-9EAE-05ADC59E1151}" destId="{DA663787-DBEC-41B1-B7F0-E50153086913}" srcOrd="2" destOrd="0" parTransId="{6F7ECBD9-FD5A-41FD-8220-3C8A7C8BB1F7}" sibTransId="{EC031AF3-E362-4271-9BBD-718B4510DE0A}"/>
    <dgm:cxn modelId="{DE981B82-1046-4C2E-9D15-48095EC7C4D4}" type="presOf" srcId="{1178C1B5-68FF-44F5-8C46-FD6D3E0A03E3}" destId="{EC8619A0-E903-49F3-9D7E-B3B4B2BCB10F}" srcOrd="0" destOrd="0" presId="urn:microsoft.com/office/officeart/2005/8/layout/hProcess11"/>
    <dgm:cxn modelId="{B0DFB698-1C8D-49B1-AE92-4B7C1BF7284A}" srcId="{F3C759EF-2524-4D59-9EAE-05ADC59E1151}" destId="{96B68C54-8CCE-49D7-A228-B5CFBBEF1DAE}" srcOrd="3" destOrd="0" parTransId="{E7577171-5CC8-4F9A-8291-65DB8CECCB1C}" sibTransId="{C3E6F7C6-937F-4F5C-97DF-A5B3E4A3AB82}"/>
    <dgm:cxn modelId="{EB38A0AF-5E8E-4CF8-B40D-180FE1F4F323}" type="presOf" srcId="{794A91AC-29ED-47D0-B65F-23497CF20E80}" destId="{EC8DB8A8-895D-4DE0-820E-1B3B81A6E8FB}" srcOrd="0" destOrd="0" presId="urn:microsoft.com/office/officeart/2005/8/layout/hProcess11"/>
    <dgm:cxn modelId="{D9F6BFB9-8895-4EE6-BDC4-A5BB8FD0A1FE}" srcId="{F3C759EF-2524-4D59-9EAE-05ADC59E1151}" destId="{1178C1B5-68FF-44F5-8C46-FD6D3E0A03E3}" srcOrd="0" destOrd="0" parTransId="{26A7FC4C-53A1-4BD6-BB88-CB244CED2504}" sibTransId="{AC450B5A-BDB3-4904-A7A9-B5D7A4FCB8EB}"/>
    <dgm:cxn modelId="{2DD743BE-6BC9-4668-B2B9-591D5F39DBBC}" type="presOf" srcId="{96B68C54-8CCE-49D7-A228-B5CFBBEF1DAE}" destId="{F6090F7E-83B7-438B-A2DB-DD6CFEE7BBCC}" srcOrd="0" destOrd="0" presId="urn:microsoft.com/office/officeart/2005/8/layout/hProcess11"/>
    <dgm:cxn modelId="{29A0FACD-DB17-48E2-B097-30A4ACCA871F}" type="presOf" srcId="{F3C759EF-2524-4D59-9EAE-05ADC59E1151}" destId="{575C1BFD-7BF6-4E1D-A6F8-18A10BB2B089}" srcOrd="0" destOrd="0" presId="urn:microsoft.com/office/officeart/2005/8/layout/hProcess11"/>
    <dgm:cxn modelId="{678E19D8-EBC8-4855-9BD2-58A3BF4A556C}" srcId="{F3C759EF-2524-4D59-9EAE-05ADC59E1151}" destId="{794A91AC-29ED-47D0-B65F-23497CF20E80}" srcOrd="1" destOrd="0" parTransId="{2EDBD9EA-E14C-416C-961B-DA56A487E8BF}" sibTransId="{345FF937-56F3-4F43-8C22-A26E831A1BF4}"/>
    <dgm:cxn modelId="{FB6E2ADE-E474-4DA4-9332-D60F7CB9844D}" srcId="{F3C759EF-2524-4D59-9EAE-05ADC59E1151}" destId="{48CD2D46-BBA0-4282-850D-47210B53FD28}" srcOrd="4" destOrd="0" parTransId="{39C1C19D-C5F7-4AA4-9592-BA2A365162D0}" sibTransId="{3889993D-E254-493F-BA5B-1C15425DD6BE}"/>
    <dgm:cxn modelId="{B6A24127-75DD-435D-9DED-C78E56BB81CD}" type="presParOf" srcId="{575C1BFD-7BF6-4E1D-A6F8-18A10BB2B089}" destId="{0B46A75D-EFE8-47E7-A0C2-7E0D8138FC5B}" srcOrd="0" destOrd="0" presId="urn:microsoft.com/office/officeart/2005/8/layout/hProcess11"/>
    <dgm:cxn modelId="{5D78D87C-837F-44F9-A9D4-2310FE1513FC}" type="presParOf" srcId="{575C1BFD-7BF6-4E1D-A6F8-18A10BB2B089}" destId="{291665B5-125E-4046-B659-D8C678B8A841}" srcOrd="1" destOrd="0" presId="urn:microsoft.com/office/officeart/2005/8/layout/hProcess11"/>
    <dgm:cxn modelId="{D9D5AB94-FDF4-4DC0-A5EB-CD9960225725}" type="presParOf" srcId="{291665B5-125E-4046-B659-D8C678B8A841}" destId="{06598138-CDA1-4B96-97B4-98D9081D173D}" srcOrd="0" destOrd="0" presId="urn:microsoft.com/office/officeart/2005/8/layout/hProcess11"/>
    <dgm:cxn modelId="{1EDE840B-73A1-47A9-A452-56BEA3263ECB}" type="presParOf" srcId="{06598138-CDA1-4B96-97B4-98D9081D173D}" destId="{EC8619A0-E903-49F3-9D7E-B3B4B2BCB10F}" srcOrd="0" destOrd="0" presId="urn:microsoft.com/office/officeart/2005/8/layout/hProcess11"/>
    <dgm:cxn modelId="{C81F920B-E573-4860-A0B2-72DF2E573AA3}" type="presParOf" srcId="{06598138-CDA1-4B96-97B4-98D9081D173D}" destId="{5EE5053F-3C8E-425E-A9AD-9D24E9B09DFD}" srcOrd="1" destOrd="0" presId="urn:microsoft.com/office/officeart/2005/8/layout/hProcess11"/>
    <dgm:cxn modelId="{A92A1674-008B-4EC8-B25E-DE8FCDC30BCE}" type="presParOf" srcId="{06598138-CDA1-4B96-97B4-98D9081D173D}" destId="{FB1008C2-6E7D-4134-85E4-08698D937080}" srcOrd="2" destOrd="0" presId="urn:microsoft.com/office/officeart/2005/8/layout/hProcess11"/>
    <dgm:cxn modelId="{43E63513-CA9C-45A8-81FA-2A8832D244E4}" type="presParOf" srcId="{291665B5-125E-4046-B659-D8C678B8A841}" destId="{9EAAB7AA-C454-4F5C-9D49-E0FDD770ABA1}" srcOrd="1" destOrd="0" presId="urn:microsoft.com/office/officeart/2005/8/layout/hProcess11"/>
    <dgm:cxn modelId="{49AEB1E2-6332-440C-BB2F-B9061E983CFF}" type="presParOf" srcId="{291665B5-125E-4046-B659-D8C678B8A841}" destId="{C4A7737F-97F7-4436-B65F-5E817A399AE7}" srcOrd="2" destOrd="0" presId="urn:microsoft.com/office/officeart/2005/8/layout/hProcess11"/>
    <dgm:cxn modelId="{CB73C0D6-3E78-4B57-9ADF-C73919AF705C}" type="presParOf" srcId="{C4A7737F-97F7-4436-B65F-5E817A399AE7}" destId="{EC8DB8A8-895D-4DE0-820E-1B3B81A6E8FB}" srcOrd="0" destOrd="0" presId="urn:microsoft.com/office/officeart/2005/8/layout/hProcess11"/>
    <dgm:cxn modelId="{72D7577E-3808-4D97-9AB8-6ED3D5CA0B92}" type="presParOf" srcId="{C4A7737F-97F7-4436-B65F-5E817A399AE7}" destId="{93C15897-70AA-4AC1-9B86-07F0A715EC88}" srcOrd="1" destOrd="0" presId="urn:microsoft.com/office/officeart/2005/8/layout/hProcess11"/>
    <dgm:cxn modelId="{EB8164B5-AA75-4CEA-8C99-979FC77C393E}" type="presParOf" srcId="{C4A7737F-97F7-4436-B65F-5E817A399AE7}" destId="{31213347-F9F3-4CB4-9126-AE7FF0477960}" srcOrd="2" destOrd="0" presId="urn:microsoft.com/office/officeart/2005/8/layout/hProcess11"/>
    <dgm:cxn modelId="{862BEE53-6A95-4AD3-82D8-F9160F30C291}" type="presParOf" srcId="{291665B5-125E-4046-B659-D8C678B8A841}" destId="{18EA7414-02BC-410F-B1DF-E49D070F9F80}" srcOrd="3" destOrd="0" presId="urn:microsoft.com/office/officeart/2005/8/layout/hProcess11"/>
    <dgm:cxn modelId="{5F205586-C6F4-4D3C-9C53-811D2EB21934}" type="presParOf" srcId="{291665B5-125E-4046-B659-D8C678B8A841}" destId="{EB361A05-8304-4833-8239-05308DE6473A}" srcOrd="4" destOrd="0" presId="urn:microsoft.com/office/officeart/2005/8/layout/hProcess11"/>
    <dgm:cxn modelId="{891D1FD8-32C5-4589-A999-D8944C1C222B}" type="presParOf" srcId="{EB361A05-8304-4833-8239-05308DE6473A}" destId="{539E7151-C232-4A46-9969-AD35A5EF7A42}" srcOrd="0" destOrd="0" presId="urn:microsoft.com/office/officeart/2005/8/layout/hProcess11"/>
    <dgm:cxn modelId="{C3E37CB3-367C-46A8-8053-BADF9D6C6C2C}" type="presParOf" srcId="{EB361A05-8304-4833-8239-05308DE6473A}" destId="{5ADEDCC2-63B2-496A-9649-77F52CD818CF}" srcOrd="1" destOrd="0" presId="urn:microsoft.com/office/officeart/2005/8/layout/hProcess11"/>
    <dgm:cxn modelId="{877DEBFE-3BBA-4FA1-8743-5CD9736BE639}" type="presParOf" srcId="{EB361A05-8304-4833-8239-05308DE6473A}" destId="{1DD20A16-B411-4208-AFAB-C79F87955FA3}" srcOrd="2" destOrd="0" presId="urn:microsoft.com/office/officeart/2005/8/layout/hProcess11"/>
    <dgm:cxn modelId="{CF98C8D9-DF17-4BD2-8110-775C97B58F3D}" type="presParOf" srcId="{291665B5-125E-4046-B659-D8C678B8A841}" destId="{D64C0205-A548-4323-8E21-5AC2C73F111C}" srcOrd="5" destOrd="0" presId="urn:microsoft.com/office/officeart/2005/8/layout/hProcess11"/>
    <dgm:cxn modelId="{43BA56C1-9137-4F0B-94AA-D32DE817FC0F}" type="presParOf" srcId="{291665B5-125E-4046-B659-D8C678B8A841}" destId="{E213EA42-AD78-4B21-B2E1-85FCC7B45B4D}" srcOrd="6" destOrd="0" presId="urn:microsoft.com/office/officeart/2005/8/layout/hProcess11"/>
    <dgm:cxn modelId="{7C9A4DC1-82FC-4468-A1F9-6FB5EB81BC47}" type="presParOf" srcId="{E213EA42-AD78-4B21-B2E1-85FCC7B45B4D}" destId="{F6090F7E-83B7-438B-A2DB-DD6CFEE7BBCC}" srcOrd="0" destOrd="0" presId="urn:microsoft.com/office/officeart/2005/8/layout/hProcess11"/>
    <dgm:cxn modelId="{BFFD9FF7-0132-4983-9D4D-5864A2BAC3F4}" type="presParOf" srcId="{E213EA42-AD78-4B21-B2E1-85FCC7B45B4D}" destId="{AEBCC20C-CCFC-4D18-9A6E-D3BD09A2E4FB}" srcOrd="1" destOrd="0" presId="urn:microsoft.com/office/officeart/2005/8/layout/hProcess11"/>
    <dgm:cxn modelId="{EA560033-F500-4640-A3FF-D647E6A567F6}" type="presParOf" srcId="{E213EA42-AD78-4B21-B2E1-85FCC7B45B4D}" destId="{E1A0FB6F-C33C-4597-9A61-76832F209B7B}" srcOrd="2" destOrd="0" presId="urn:microsoft.com/office/officeart/2005/8/layout/hProcess11"/>
    <dgm:cxn modelId="{E3C33EFC-9D27-49D1-92F4-C4C1D8027847}" type="presParOf" srcId="{291665B5-125E-4046-B659-D8C678B8A841}" destId="{8FE90614-B9F3-477D-B8D4-072C12CC647F}" srcOrd="7" destOrd="0" presId="urn:microsoft.com/office/officeart/2005/8/layout/hProcess11"/>
    <dgm:cxn modelId="{BF08496B-D8CB-454C-8CEB-8C6060A76E22}" type="presParOf" srcId="{291665B5-125E-4046-B659-D8C678B8A841}" destId="{549CB9FF-6953-43C1-9319-13C364F327A2}" srcOrd="8" destOrd="0" presId="urn:microsoft.com/office/officeart/2005/8/layout/hProcess11"/>
    <dgm:cxn modelId="{A625BDCF-62A1-47B5-B7D0-092E4E08CC6C}" type="presParOf" srcId="{549CB9FF-6953-43C1-9319-13C364F327A2}" destId="{22CD092B-8497-4FE4-A942-E18AB9F4D170}" srcOrd="0" destOrd="0" presId="urn:microsoft.com/office/officeart/2005/8/layout/hProcess11"/>
    <dgm:cxn modelId="{84DA2D7C-9FC6-4D30-A4FD-3213B1ABB0D4}" type="presParOf" srcId="{549CB9FF-6953-43C1-9319-13C364F327A2}" destId="{7C9E9B58-CD47-4925-88CD-E0B619C409B3}" srcOrd="1" destOrd="0" presId="urn:microsoft.com/office/officeart/2005/8/layout/hProcess11"/>
    <dgm:cxn modelId="{F897B6D6-A2B8-4110-81EC-D4C7054999FA}" type="presParOf" srcId="{549CB9FF-6953-43C1-9319-13C364F327A2}" destId="{68DFAE13-9394-4927-A8BE-AE176BE9231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C759EF-2524-4D59-9EAE-05ADC59E1151}" type="doc">
      <dgm:prSet loTypeId="urn:microsoft.com/office/officeart/2005/8/layout/hProcess11" loCatId="process" qsTypeId="urn:microsoft.com/office/officeart/2005/8/quickstyle/simple5" qsCatId="simple" csTypeId="urn:microsoft.com/office/officeart/2005/8/colors/accent1_2" csCatId="accent1" phldr="1"/>
      <dgm:spPr/>
    </dgm:pt>
    <dgm:pt modelId="{1178C1B5-68FF-44F5-8C46-FD6D3E0A03E3}">
      <dgm:prSet phldrT="[Text]"/>
      <dgm:spPr/>
      <dgm:t>
        <a:bodyPr/>
        <a:lstStyle/>
        <a:p>
          <a:r>
            <a:rPr lang="en-US" dirty="0"/>
            <a:t>Data Extraction</a:t>
          </a:r>
        </a:p>
      </dgm:t>
    </dgm:pt>
    <dgm:pt modelId="{26A7FC4C-53A1-4BD6-BB88-CB244CED2504}" type="parTrans" cxnId="{D9F6BFB9-8895-4EE6-BDC4-A5BB8FD0A1FE}">
      <dgm:prSet/>
      <dgm:spPr/>
      <dgm:t>
        <a:bodyPr/>
        <a:lstStyle/>
        <a:p>
          <a:endParaRPr lang="en-US"/>
        </a:p>
      </dgm:t>
    </dgm:pt>
    <dgm:pt modelId="{AC450B5A-BDB3-4904-A7A9-B5D7A4FCB8EB}" type="sibTrans" cxnId="{D9F6BFB9-8895-4EE6-BDC4-A5BB8FD0A1FE}">
      <dgm:prSet/>
      <dgm:spPr/>
      <dgm:t>
        <a:bodyPr/>
        <a:lstStyle/>
        <a:p>
          <a:endParaRPr lang="en-US"/>
        </a:p>
      </dgm:t>
    </dgm:pt>
    <dgm:pt modelId="{794A91AC-29ED-47D0-B65F-23497CF20E80}">
      <dgm:prSet phldrT="[Text]"/>
      <dgm:spPr/>
      <dgm:t>
        <a:bodyPr/>
        <a:lstStyle/>
        <a:p>
          <a:r>
            <a:rPr lang="en-US" b="1" dirty="0">
              <a:solidFill>
                <a:srgbClr val="002060"/>
              </a:solidFill>
            </a:rPr>
            <a:t>Data Cleaning</a:t>
          </a:r>
        </a:p>
      </dgm:t>
    </dgm:pt>
    <dgm:pt modelId="{2EDBD9EA-E14C-416C-961B-DA56A487E8BF}" type="parTrans" cxnId="{678E19D8-EBC8-4855-9BD2-58A3BF4A556C}">
      <dgm:prSet/>
      <dgm:spPr/>
      <dgm:t>
        <a:bodyPr/>
        <a:lstStyle/>
        <a:p>
          <a:endParaRPr lang="en-US"/>
        </a:p>
      </dgm:t>
    </dgm:pt>
    <dgm:pt modelId="{345FF937-56F3-4F43-8C22-A26E831A1BF4}" type="sibTrans" cxnId="{678E19D8-EBC8-4855-9BD2-58A3BF4A556C}">
      <dgm:prSet/>
      <dgm:spPr/>
      <dgm:t>
        <a:bodyPr/>
        <a:lstStyle/>
        <a:p>
          <a:endParaRPr lang="en-US"/>
        </a:p>
      </dgm:t>
    </dgm:pt>
    <dgm:pt modelId="{DA663787-DBEC-41B1-B7F0-E50153086913}">
      <dgm:prSet phldrT="[Text]"/>
      <dgm:spPr/>
      <dgm:t>
        <a:bodyPr/>
        <a:lstStyle/>
        <a:p>
          <a:r>
            <a:rPr lang="en-US" dirty="0"/>
            <a:t>Approach</a:t>
          </a:r>
        </a:p>
      </dgm:t>
    </dgm:pt>
    <dgm:pt modelId="{6F7ECBD9-FD5A-41FD-8220-3C8A7C8BB1F7}" type="parTrans" cxnId="{1C9FA747-611C-4F0E-B4EB-343F88AF2B91}">
      <dgm:prSet/>
      <dgm:spPr/>
      <dgm:t>
        <a:bodyPr/>
        <a:lstStyle/>
        <a:p>
          <a:endParaRPr lang="en-US"/>
        </a:p>
      </dgm:t>
    </dgm:pt>
    <dgm:pt modelId="{EC031AF3-E362-4271-9BBD-718B4510DE0A}" type="sibTrans" cxnId="{1C9FA747-611C-4F0E-B4EB-343F88AF2B91}">
      <dgm:prSet/>
      <dgm:spPr/>
      <dgm:t>
        <a:bodyPr/>
        <a:lstStyle/>
        <a:p>
          <a:endParaRPr lang="en-US"/>
        </a:p>
      </dgm:t>
    </dgm:pt>
    <dgm:pt modelId="{96B68C54-8CCE-49D7-A228-B5CFBBEF1DAE}">
      <dgm:prSet phldrT="[Text]"/>
      <dgm:spPr/>
      <dgm:t>
        <a:bodyPr/>
        <a:lstStyle/>
        <a:p>
          <a:r>
            <a:rPr lang="en-US" dirty="0"/>
            <a:t>Model Building</a:t>
          </a:r>
        </a:p>
      </dgm:t>
    </dgm:pt>
    <dgm:pt modelId="{E7577171-5CC8-4F9A-8291-65DB8CECCB1C}" type="parTrans" cxnId="{B0DFB698-1C8D-49B1-AE92-4B7C1BF7284A}">
      <dgm:prSet/>
      <dgm:spPr/>
      <dgm:t>
        <a:bodyPr/>
        <a:lstStyle/>
        <a:p>
          <a:endParaRPr lang="en-US"/>
        </a:p>
      </dgm:t>
    </dgm:pt>
    <dgm:pt modelId="{C3E6F7C6-937F-4F5C-97DF-A5B3E4A3AB82}" type="sibTrans" cxnId="{B0DFB698-1C8D-49B1-AE92-4B7C1BF7284A}">
      <dgm:prSet/>
      <dgm:spPr/>
      <dgm:t>
        <a:bodyPr/>
        <a:lstStyle/>
        <a:p>
          <a:endParaRPr lang="en-US"/>
        </a:p>
      </dgm:t>
    </dgm:pt>
    <dgm:pt modelId="{48CD2D46-BBA0-4282-850D-47210B53FD28}">
      <dgm:prSet phldrT="[Text]"/>
      <dgm:spPr/>
      <dgm:t>
        <a:bodyPr/>
        <a:lstStyle/>
        <a:p>
          <a:r>
            <a:rPr lang="en-US" dirty="0"/>
            <a:t>Results</a:t>
          </a:r>
        </a:p>
      </dgm:t>
    </dgm:pt>
    <dgm:pt modelId="{39C1C19D-C5F7-4AA4-9592-BA2A365162D0}" type="parTrans" cxnId="{FB6E2ADE-E474-4DA4-9332-D60F7CB9844D}">
      <dgm:prSet/>
      <dgm:spPr/>
      <dgm:t>
        <a:bodyPr/>
        <a:lstStyle/>
        <a:p>
          <a:endParaRPr lang="en-US"/>
        </a:p>
      </dgm:t>
    </dgm:pt>
    <dgm:pt modelId="{3889993D-E254-493F-BA5B-1C15425DD6BE}" type="sibTrans" cxnId="{FB6E2ADE-E474-4DA4-9332-D60F7CB9844D}">
      <dgm:prSet/>
      <dgm:spPr/>
      <dgm:t>
        <a:bodyPr/>
        <a:lstStyle/>
        <a:p>
          <a:endParaRPr lang="en-US"/>
        </a:p>
      </dgm:t>
    </dgm:pt>
    <dgm:pt modelId="{575C1BFD-7BF6-4E1D-A6F8-18A10BB2B089}" type="pres">
      <dgm:prSet presAssocID="{F3C759EF-2524-4D59-9EAE-05ADC59E1151}" presName="Name0" presStyleCnt="0">
        <dgm:presLayoutVars>
          <dgm:dir/>
          <dgm:resizeHandles val="exact"/>
        </dgm:presLayoutVars>
      </dgm:prSet>
      <dgm:spPr/>
    </dgm:pt>
    <dgm:pt modelId="{0B46A75D-EFE8-47E7-A0C2-7E0D8138FC5B}" type="pres">
      <dgm:prSet presAssocID="{F3C759EF-2524-4D59-9EAE-05ADC59E1151}" presName="arrow" presStyleLbl="bgShp" presStyleIdx="0" presStyleCnt="1"/>
      <dgm:spPr/>
    </dgm:pt>
    <dgm:pt modelId="{291665B5-125E-4046-B659-D8C678B8A841}" type="pres">
      <dgm:prSet presAssocID="{F3C759EF-2524-4D59-9EAE-05ADC59E1151}" presName="points" presStyleCnt="0"/>
      <dgm:spPr/>
    </dgm:pt>
    <dgm:pt modelId="{06598138-CDA1-4B96-97B4-98D9081D173D}" type="pres">
      <dgm:prSet presAssocID="{1178C1B5-68FF-44F5-8C46-FD6D3E0A03E3}" presName="compositeA" presStyleCnt="0"/>
      <dgm:spPr/>
    </dgm:pt>
    <dgm:pt modelId="{EC8619A0-E903-49F3-9D7E-B3B4B2BCB10F}" type="pres">
      <dgm:prSet presAssocID="{1178C1B5-68FF-44F5-8C46-FD6D3E0A03E3}" presName="textA" presStyleLbl="revTx" presStyleIdx="0" presStyleCnt="5">
        <dgm:presLayoutVars>
          <dgm:bulletEnabled val="1"/>
        </dgm:presLayoutVars>
      </dgm:prSet>
      <dgm:spPr/>
    </dgm:pt>
    <dgm:pt modelId="{5EE5053F-3C8E-425E-A9AD-9D24E9B09DFD}" type="pres">
      <dgm:prSet presAssocID="{1178C1B5-68FF-44F5-8C46-FD6D3E0A03E3}" presName="circleA" presStyleLbl="node1" presStyleIdx="0" presStyleCnt="5"/>
      <dgm:spPr>
        <a:solidFill>
          <a:schemeClr val="tx1">
            <a:lumMod val="65000"/>
            <a:lumOff val="35000"/>
          </a:schemeClr>
        </a:solidFill>
      </dgm:spPr>
    </dgm:pt>
    <dgm:pt modelId="{FB1008C2-6E7D-4134-85E4-08698D937080}" type="pres">
      <dgm:prSet presAssocID="{1178C1B5-68FF-44F5-8C46-FD6D3E0A03E3}" presName="spaceA" presStyleCnt="0"/>
      <dgm:spPr/>
    </dgm:pt>
    <dgm:pt modelId="{9EAAB7AA-C454-4F5C-9D49-E0FDD770ABA1}" type="pres">
      <dgm:prSet presAssocID="{AC450B5A-BDB3-4904-A7A9-B5D7A4FCB8EB}" presName="space" presStyleCnt="0"/>
      <dgm:spPr/>
    </dgm:pt>
    <dgm:pt modelId="{C4A7737F-97F7-4436-B65F-5E817A399AE7}" type="pres">
      <dgm:prSet presAssocID="{794A91AC-29ED-47D0-B65F-23497CF20E80}" presName="compositeB" presStyleCnt="0"/>
      <dgm:spPr/>
    </dgm:pt>
    <dgm:pt modelId="{EC8DB8A8-895D-4DE0-820E-1B3B81A6E8FB}" type="pres">
      <dgm:prSet presAssocID="{794A91AC-29ED-47D0-B65F-23497CF20E80}" presName="textB" presStyleLbl="revTx" presStyleIdx="1" presStyleCnt="5">
        <dgm:presLayoutVars>
          <dgm:bulletEnabled val="1"/>
        </dgm:presLayoutVars>
      </dgm:prSet>
      <dgm:spPr/>
    </dgm:pt>
    <dgm:pt modelId="{93C15897-70AA-4AC1-9B86-07F0A715EC88}" type="pres">
      <dgm:prSet presAssocID="{794A91AC-29ED-47D0-B65F-23497CF20E80}" presName="circleB" presStyleLbl="node1" presStyleIdx="1" presStyleCnt="5"/>
      <dgm:spPr>
        <a:solidFill>
          <a:srgbClr val="002060"/>
        </a:solidFill>
      </dgm:spPr>
    </dgm:pt>
    <dgm:pt modelId="{31213347-F9F3-4CB4-9126-AE7FF0477960}" type="pres">
      <dgm:prSet presAssocID="{794A91AC-29ED-47D0-B65F-23497CF20E80}" presName="spaceB" presStyleCnt="0"/>
      <dgm:spPr/>
    </dgm:pt>
    <dgm:pt modelId="{18EA7414-02BC-410F-B1DF-E49D070F9F80}" type="pres">
      <dgm:prSet presAssocID="{345FF937-56F3-4F43-8C22-A26E831A1BF4}" presName="space" presStyleCnt="0"/>
      <dgm:spPr/>
    </dgm:pt>
    <dgm:pt modelId="{EB361A05-8304-4833-8239-05308DE6473A}" type="pres">
      <dgm:prSet presAssocID="{DA663787-DBEC-41B1-B7F0-E50153086913}" presName="compositeA" presStyleCnt="0"/>
      <dgm:spPr/>
    </dgm:pt>
    <dgm:pt modelId="{539E7151-C232-4A46-9969-AD35A5EF7A42}" type="pres">
      <dgm:prSet presAssocID="{DA663787-DBEC-41B1-B7F0-E50153086913}" presName="textA" presStyleLbl="revTx" presStyleIdx="2" presStyleCnt="5">
        <dgm:presLayoutVars>
          <dgm:bulletEnabled val="1"/>
        </dgm:presLayoutVars>
      </dgm:prSet>
      <dgm:spPr/>
    </dgm:pt>
    <dgm:pt modelId="{5ADEDCC2-63B2-496A-9649-77F52CD818CF}" type="pres">
      <dgm:prSet presAssocID="{DA663787-DBEC-41B1-B7F0-E50153086913}" presName="circleA" presStyleLbl="node1" presStyleIdx="2" presStyleCnt="5"/>
      <dgm:spPr/>
    </dgm:pt>
    <dgm:pt modelId="{1DD20A16-B411-4208-AFAB-C79F87955FA3}" type="pres">
      <dgm:prSet presAssocID="{DA663787-DBEC-41B1-B7F0-E50153086913}" presName="spaceA" presStyleCnt="0"/>
      <dgm:spPr/>
    </dgm:pt>
    <dgm:pt modelId="{D64C0205-A548-4323-8E21-5AC2C73F111C}" type="pres">
      <dgm:prSet presAssocID="{EC031AF3-E362-4271-9BBD-718B4510DE0A}" presName="space" presStyleCnt="0"/>
      <dgm:spPr/>
    </dgm:pt>
    <dgm:pt modelId="{E213EA42-AD78-4B21-B2E1-85FCC7B45B4D}" type="pres">
      <dgm:prSet presAssocID="{96B68C54-8CCE-49D7-A228-B5CFBBEF1DAE}" presName="compositeB" presStyleCnt="0"/>
      <dgm:spPr/>
    </dgm:pt>
    <dgm:pt modelId="{F6090F7E-83B7-438B-A2DB-DD6CFEE7BBCC}" type="pres">
      <dgm:prSet presAssocID="{96B68C54-8CCE-49D7-A228-B5CFBBEF1DAE}" presName="textB" presStyleLbl="revTx" presStyleIdx="3" presStyleCnt="5">
        <dgm:presLayoutVars>
          <dgm:bulletEnabled val="1"/>
        </dgm:presLayoutVars>
      </dgm:prSet>
      <dgm:spPr/>
    </dgm:pt>
    <dgm:pt modelId="{AEBCC20C-CCFC-4D18-9A6E-D3BD09A2E4FB}" type="pres">
      <dgm:prSet presAssocID="{96B68C54-8CCE-49D7-A228-B5CFBBEF1DAE}" presName="circleB" presStyleLbl="node1" presStyleIdx="3" presStyleCnt="5"/>
      <dgm:spPr/>
    </dgm:pt>
    <dgm:pt modelId="{E1A0FB6F-C33C-4597-9A61-76832F209B7B}" type="pres">
      <dgm:prSet presAssocID="{96B68C54-8CCE-49D7-A228-B5CFBBEF1DAE}" presName="spaceB" presStyleCnt="0"/>
      <dgm:spPr/>
    </dgm:pt>
    <dgm:pt modelId="{8FE90614-B9F3-477D-B8D4-072C12CC647F}" type="pres">
      <dgm:prSet presAssocID="{C3E6F7C6-937F-4F5C-97DF-A5B3E4A3AB82}" presName="space" presStyleCnt="0"/>
      <dgm:spPr/>
    </dgm:pt>
    <dgm:pt modelId="{549CB9FF-6953-43C1-9319-13C364F327A2}" type="pres">
      <dgm:prSet presAssocID="{48CD2D46-BBA0-4282-850D-47210B53FD28}" presName="compositeA" presStyleCnt="0"/>
      <dgm:spPr/>
    </dgm:pt>
    <dgm:pt modelId="{22CD092B-8497-4FE4-A942-E18AB9F4D170}" type="pres">
      <dgm:prSet presAssocID="{48CD2D46-BBA0-4282-850D-47210B53FD28}" presName="textA" presStyleLbl="revTx" presStyleIdx="4" presStyleCnt="5">
        <dgm:presLayoutVars>
          <dgm:bulletEnabled val="1"/>
        </dgm:presLayoutVars>
      </dgm:prSet>
      <dgm:spPr/>
    </dgm:pt>
    <dgm:pt modelId="{7C9E9B58-CD47-4925-88CD-E0B619C409B3}" type="pres">
      <dgm:prSet presAssocID="{48CD2D46-BBA0-4282-850D-47210B53FD28}" presName="circleA" presStyleLbl="node1" presStyleIdx="4" presStyleCnt="5"/>
      <dgm:spPr/>
    </dgm:pt>
    <dgm:pt modelId="{68DFAE13-9394-4927-A8BE-AE176BE9231F}" type="pres">
      <dgm:prSet presAssocID="{48CD2D46-BBA0-4282-850D-47210B53FD28}" presName="spaceA" presStyleCnt="0"/>
      <dgm:spPr/>
    </dgm:pt>
  </dgm:ptLst>
  <dgm:cxnLst>
    <dgm:cxn modelId="{BAC34B0D-5CF4-409B-AA21-853AAE4F7284}" type="presOf" srcId="{DA663787-DBEC-41B1-B7F0-E50153086913}" destId="{539E7151-C232-4A46-9969-AD35A5EF7A42}" srcOrd="0" destOrd="0" presId="urn:microsoft.com/office/officeart/2005/8/layout/hProcess11"/>
    <dgm:cxn modelId="{211E933B-C9AD-4D02-903F-2C5DCCFEB9DB}" type="presOf" srcId="{48CD2D46-BBA0-4282-850D-47210B53FD28}" destId="{22CD092B-8497-4FE4-A942-E18AB9F4D170}" srcOrd="0" destOrd="0" presId="urn:microsoft.com/office/officeart/2005/8/layout/hProcess11"/>
    <dgm:cxn modelId="{1C9FA747-611C-4F0E-B4EB-343F88AF2B91}" srcId="{F3C759EF-2524-4D59-9EAE-05ADC59E1151}" destId="{DA663787-DBEC-41B1-B7F0-E50153086913}" srcOrd="2" destOrd="0" parTransId="{6F7ECBD9-FD5A-41FD-8220-3C8A7C8BB1F7}" sibTransId="{EC031AF3-E362-4271-9BBD-718B4510DE0A}"/>
    <dgm:cxn modelId="{DE981B82-1046-4C2E-9D15-48095EC7C4D4}" type="presOf" srcId="{1178C1B5-68FF-44F5-8C46-FD6D3E0A03E3}" destId="{EC8619A0-E903-49F3-9D7E-B3B4B2BCB10F}" srcOrd="0" destOrd="0" presId="urn:microsoft.com/office/officeart/2005/8/layout/hProcess11"/>
    <dgm:cxn modelId="{B0DFB698-1C8D-49B1-AE92-4B7C1BF7284A}" srcId="{F3C759EF-2524-4D59-9EAE-05ADC59E1151}" destId="{96B68C54-8CCE-49D7-A228-B5CFBBEF1DAE}" srcOrd="3" destOrd="0" parTransId="{E7577171-5CC8-4F9A-8291-65DB8CECCB1C}" sibTransId="{C3E6F7C6-937F-4F5C-97DF-A5B3E4A3AB82}"/>
    <dgm:cxn modelId="{EB38A0AF-5E8E-4CF8-B40D-180FE1F4F323}" type="presOf" srcId="{794A91AC-29ED-47D0-B65F-23497CF20E80}" destId="{EC8DB8A8-895D-4DE0-820E-1B3B81A6E8FB}" srcOrd="0" destOrd="0" presId="urn:microsoft.com/office/officeart/2005/8/layout/hProcess11"/>
    <dgm:cxn modelId="{D9F6BFB9-8895-4EE6-BDC4-A5BB8FD0A1FE}" srcId="{F3C759EF-2524-4D59-9EAE-05ADC59E1151}" destId="{1178C1B5-68FF-44F5-8C46-FD6D3E0A03E3}" srcOrd="0" destOrd="0" parTransId="{26A7FC4C-53A1-4BD6-BB88-CB244CED2504}" sibTransId="{AC450B5A-BDB3-4904-A7A9-B5D7A4FCB8EB}"/>
    <dgm:cxn modelId="{2DD743BE-6BC9-4668-B2B9-591D5F39DBBC}" type="presOf" srcId="{96B68C54-8CCE-49D7-A228-B5CFBBEF1DAE}" destId="{F6090F7E-83B7-438B-A2DB-DD6CFEE7BBCC}" srcOrd="0" destOrd="0" presId="urn:microsoft.com/office/officeart/2005/8/layout/hProcess11"/>
    <dgm:cxn modelId="{29A0FACD-DB17-48E2-B097-30A4ACCA871F}" type="presOf" srcId="{F3C759EF-2524-4D59-9EAE-05ADC59E1151}" destId="{575C1BFD-7BF6-4E1D-A6F8-18A10BB2B089}" srcOrd="0" destOrd="0" presId="urn:microsoft.com/office/officeart/2005/8/layout/hProcess11"/>
    <dgm:cxn modelId="{678E19D8-EBC8-4855-9BD2-58A3BF4A556C}" srcId="{F3C759EF-2524-4D59-9EAE-05ADC59E1151}" destId="{794A91AC-29ED-47D0-B65F-23497CF20E80}" srcOrd="1" destOrd="0" parTransId="{2EDBD9EA-E14C-416C-961B-DA56A487E8BF}" sibTransId="{345FF937-56F3-4F43-8C22-A26E831A1BF4}"/>
    <dgm:cxn modelId="{FB6E2ADE-E474-4DA4-9332-D60F7CB9844D}" srcId="{F3C759EF-2524-4D59-9EAE-05ADC59E1151}" destId="{48CD2D46-BBA0-4282-850D-47210B53FD28}" srcOrd="4" destOrd="0" parTransId="{39C1C19D-C5F7-4AA4-9592-BA2A365162D0}" sibTransId="{3889993D-E254-493F-BA5B-1C15425DD6BE}"/>
    <dgm:cxn modelId="{B6A24127-75DD-435D-9DED-C78E56BB81CD}" type="presParOf" srcId="{575C1BFD-7BF6-4E1D-A6F8-18A10BB2B089}" destId="{0B46A75D-EFE8-47E7-A0C2-7E0D8138FC5B}" srcOrd="0" destOrd="0" presId="urn:microsoft.com/office/officeart/2005/8/layout/hProcess11"/>
    <dgm:cxn modelId="{5D78D87C-837F-44F9-A9D4-2310FE1513FC}" type="presParOf" srcId="{575C1BFD-7BF6-4E1D-A6F8-18A10BB2B089}" destId="{291665B5-125E-4046-B659-D8C678B8A841}" srcOrd="1" destOrd="0" presId="urn:microsoft.com/office/officeart/2005/8/layout/hProcess11"/>
    <dgm:cxn modelId="{D9D5AB94-FDF4-4DC0-A5EB-CD9960225725}" type="presParOf" srcId="{291665B5-125E-4046-B659-D8C678B8A841}" destId="{06598138-CDA1-4B96-97B4-98D9081D173D}" srcOrd="0" destOrd="0" presId="urn:microsoft.com/office/officeart/2005/8/layout/hProcess11"/>
    <dgm:cxn modelId="{1EDE840B-73A1-47A9-A452-56BEA3263ECB}" type="presParOf" srcId="{06598138-CDA1-4B96-97B4-98D9081D173D}" destId="{EC8619A0-E903-49F3-9D7E-B3B4B2BCB10F}" srcOrd="0" destOrd="0" presId="urn:microsoft.com/office/officeart/2005/8/layout/hProcess11"/>
    <dgm:cxn modelId="{C81F920B-E573-4860-A0B2-72DF2E573AA3}" type="presParOf" srcId="{06598138-CDA1-4B96-97B4-98D9081D173D}" destId="{5EE5053F-3C8E-425E-A9AD-9D24E9B09DFD}" srcOrd="1" destOrd="0" presId="urn:microsoft.com/office/officeart/2005/8/layout/hProcess11"/>
    <dgm:cxn modelId="{A92A1674-008B-4EC8-B25E-DE8FCDC30BCE}" type="presParOf" srcId="{06598138-CDA1-4B96-97B4-98D9081D173D}" destId="{FB1008C2-6E7D-4134-85E4-08698D937080}" srcOrd="2" destOrd="0" presId="urn:microsoft.com/office/officeart/2005/8/layout/hProcess11"/>
    <dgm:cxn modelId="{43E63513-CA9C-45A8-81FA-2A8832D244E4}" type="presParOf" srcId="{291665B5-125E-4046-B659-D8C678B8A841}" destId="{9EAAB7AA-C454-4F5C-9D49-E0FDD770ABA1}" srcOrd="1" destOrd="0" presId="urn:microsoft.com/office/officeart/2005/8/layout/hProcess11"/>
    <dgm:cxn modelId="{49AEB1E2-6332-440C-BB2F-B9061E983CFF}" type="presParOf" srcId="{291665B5-125E-4046-B659-D8C678B8A841}" destId="{C4A7737F-97F7-4436-B65F-5E817A399AE7}" srcOrd="2" destOrd="0" presId="urn:microsoft.com/office/officeart/2005/8/layout/hProcess11"/>
    <dgm:cxn modelId="{CB73C0D6-3E78-4B57-9ADF-C73919AF705C}" type="presParOf" srcId="{C4A7737F-97F7-4436-B65F-5E817A399AE7}" destId="{EC8DB8A8-895D-4DE0-820E-1B3B81A6E8FB}" srcOrd="0" destOrd="0" presId="urn:microsoft.com/office/officeart/2005/8/layout/hProcess11"/>
    <dgm:cxn modelId="{72D7577E-3808-4D97-9AB8-6ED3D5CA0B92}" type="presParOf" srcId="{C4A7737F-97F7-4436-B65F-5E817A399AE7}" destId="{93C15897-70AA-4AC1-9B86-07F0A715EC88}" srcOrd="1" destOrd="0" presId="urn:microsoft.com/office/officeart/2005/8/layout/hProcess11"/>
    <dgm:cxn modelId="{EB8164B5-AA75-4CEA-8C99-979FC77C393E}" type="presParOf" srcId="{C4A7737F-97F7-4436-B65F-5E817A399AE7}" destId="{31213347-F9F3-4CB4-9126-AE7FF0477960}" srcOrd="2" destOrd="0" presId="urn:microsoft.com/office/officeart/2005/8/layout/hProcess11"/>
    <dgm:cxn modelId="{862BEE53-6A95-4AD3-82D8-F9160F30C291}" type="presParOf" srcId="{291665B5-125E-4046-B659-D8C678B8A841}" destId="{18EA7414-02BC-410F-B1DF-E49D070F9F80}" srcOrd="3" destOrd="0" presId="urn:microsoft.com/office/officeart/2005/8/layout/hProcess11"/>
    <dgm:cxn modelId="{5F205586-C6F4-4D3C-9C53-811D2EB21934}" type="presParOf" srcId="{291665B5-125E-4046-B659-D8C678B8A841}" destId="{EB361A05-8304-4833-8239-05308DE6473A}" srcOrd="4" destOrd="0" presId="urn:microsoft.com/office/officeart/2005/8/layout/hProcess11"/>
    <dgm:cxn modelId="{891D1FD8-32C5-4589-A999-D8944C1C222B}" type="presParOf" srcId="{EB361A05-8304-4833-8239-05308DE6473A}" destId="{539E7151-C232-4A46-9969-AD35A5EF7A42}" srcOrd="0" destOrd="0" presId="urn:microsoft.com/office/officeart/2005/8/layout/hProcess11"/>
    <dgm:cxn modelId="{C3E37CB3-367C-46A8-8053-BADF9D6C6C2C}" type="presParOf" srcId="{EB361A05-8304-4833-8239-05308DE6473A}" destId="{5ADEDCC2-63B2-496A-9649-77F52CD818CF}" srcOrd="1" destOrd="0" presId="urn:microsoft.com/office/officeart/2005/8/layout/hProcess11"/>
    <dgm:cxn modelId="{877DEBFE-3BBA-4FA1-8743-5CD9736BE639}" type="presParOf" srcId="{EB361A05-8304-4833-8239-05308DE6473A}" destId="{1DD20A16-B411-4208-AFAB-C79F87955FA3}" srcOrd="2" destOrd="0" presId="urn:microsoft.com/office/officeart/2005/8/layout/hProcess11"/>
    <dgm:cxn modelId="{CF98C8D9-DF17-4BD2-8110-775C97B58F3D}" type="presParOf" srcId="{291665B5-125E-4046-B659-D8C678B8A841}" destId="{D64C0205-A548-4323-8E21-5AC2C73F111C}" srcOrd="5" destOrd="0" presId="urn:microsoft.com/office/officeart/2005/8/layout/hProcess11"/>
    <dgm:cxn modelId="{43BA56C1-9137-4F0B-94AA-D32DE817FC0F}" type="presParOf" srcId="{291665B5-125E-4046-B659-D8C678B8A841}" destId="{E213EA42-AD78-4B21-B2E1-85FCC7B45B4D}" srcOrd="6" destOrd="0" presId="urn:microsoft.com/office/officeart/2005/8/layout/hProcess11"/>
    <dgm:cxn modelId="{7C9A4DC1-82FC-4468-A1F9-6FB5EB81BC47}" type="presParOf" srcId="{E213EA42-AD78-4B21-B2E1-85FCC7B45B4D}" destId="{F6090F7E-83B7-438B-A2DB-DD6CFEE7BBCC}" srcOrd="0" destOrd="0" presId="urn:microsoft.com/office/officeart/2005/8/layout/hProcess11"/>
    <dgm:cxn modelId="{BFFD9FF7-0132-4983-9D4D-5864A2BAC3F4}" type="presParOf" srcId="{E213EA42-AD78-4B21-B2E1-85FCC7B45B4D}" destId="{AEBCC20C-CCFC-4D18-9A6E-D3BD09A2E4FB}" srcOrd="1" destOrd="0" presId="urn:microsoft.com/office/officeart/2005/8/layout/hProcess11"/>
    <dgm:cxn modelId="{EA560033-F500-4640-A3FF-D647E6A567F6}" type="presParOf" srcId="{E213EA42-AD78-4B21-B2E1-85FCC7B45B4D}" destId="{E1A0FB6F-C33C-4597-9A61-76832F209B7B}" srcOrd="2" destOrd="0" presId="urn:microsoft.com/office/officeart/2005/8/layout/hProcess11"/>
    <dgm:cxn modelId="{E3C33EFC-9D27-49D1-92F4-C4C1D8027847}" type="presParOf" srcId="{291665B5-125E-4046-B659-D8C678B8A841}" destId="{8FE90614-B9F3-477D-B8D4-072C12CC647F}" srcOrd="7" destOrd="0" presId="urn:microsoft.com/office/officeart/2005/8/layout/hProcess11"/>
    <dgm:cxn modelId="{BF08496B-D8CB-454C-8CEB-8C6060A76E22}" type="presParOf" srcId="{291665B5-125E-4046-B659-D8C678B8A841}" destId="{549CB9FF-6953-43C1-9319-13C364F327A2}" srcOrd="8" destOrd="0" presId="urn:microsoft.com/office/officeart/2005/8/layout/hProcess11"/>
    <dgm:cxn modelId="{A625BDCF-62A1-47B5-B7D0-092E4E08CC6C}" type="presParOf" srcId="{549CB9FF-6953-43C1-9319-13C364F327A2}" destId="{22CD092B-8497-4FE4-A942-E18AB9F4D170}" srcOrd="0" destOrd="0" presId="urn:microsoft.com/office/officeart/2005/8/layout/hProcess11"/>
    <dgm:cxn modelId="{84DA2D7C-9FC6-4D30-A4FD-3213B1ABB0D4}" type="presParOf" srcId="{549CB9FF-6953-43C1-9319-13C364F327A2}" destId="{7C9E9B58-CD47-4925-88CD-E0B619C409B3}" srcOrd="1" destOrd="0" presId="urn:microsoft.com/office/officeart/2005/8/layout/hProcess11"/>
    <dgm:cxn modelId="{F897B6D6-A2B8-4110-81EC-D4C7054999FA}" type="presParOf" srcId="{549CB9FF-6953-43C1-9319-13C364F327A2}" destId="{68DFAE13-9394-4927-A8BE-AE176BE9231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C759EF-2524-4D59-9EAE-05ADC59E1151}" type="doc">
      <dgm:prSet loTypeId="urn:microsoft.com/office/officeart/2005/8/layout/hProcess11" loCatId="process" qsTypeId="urn:microsoft.com/office/officeart/2005/8/quickstyle/simple5" qsCatId="simple" csTypeId="urn:microsoft.com/office/officeart/2005/8/colors/accent1_2" csCatId="accent1" phldr="1"/>
      <dgm:spPr/>
    </dgm:pt>
    <dgm:pt modelId="{1178C1B5-68FF-44F5-8C46-FD6D3E0A03E3}">
      <dgm:prSet phldrT="[Text]"/>
      <dgm:spPr/>
      <dgm:t>
        <a:bodyPr/>
        <a:lstStyle/>
        <a:p>
          <a:r>
            <a:rPr lang="en-US" dirty="0"/>
            <a:t>Data Extraction</a:t>
          </a:r>
        </a:p>
      </dgm:t>
    </dgm:pt>
    <dgm:pt modelId="{26A7FC4C-53A1-4BD6-BB88-CB244CED2504}" type="parTrans" cxnId="{D9F6BFB9-8895-4EE6-BDC4-A5BB8FD0A1FE}">
      <dgm:prSet/>
      <dgm:spPr/>
      <dgm:t>
        <a:bodyPr/>
        <a:lstStyle/>
        <a:p>
          <a:endParaRPr lang="en-US"/>
        </a:p>
      </dgm:t>
    </dgm:pt>
    <dgm:pt modelId="{AC450B5A-BDB3-4904-A7A9-B5D7A4FCB8EB}" type="sibTrans" cxnId="{D9F6BFB9-8895-4EE6-BDC4-A5BB8FD0A1FE}">
      <dgm:prSet/>
      <dgm:spPr/>
      <dgm:t>
        <a:bodyPr/>
        <a:lstStyle/>
        <a:p>
          <a:endParaRPr lang="en-US"/>
        </a:p>
      </dgm:t>
    </dgm:pt>
    <dgm:pt modelId="{794A91AC-29ED-47D0-B65F-23497CF20E80}">
      <dgm:prSet phldrT="[Text]"/>
      <dgm:spPr/>
      <dgm:t>
        <a:bodyPr/>
        <a:lstStyle/>
        <a:p>
          <a:r>
            <a:rPr lang="en-US" b="0" dirty="0">
              <a:solidFill>
                <a:schemeClr val="tx1"/>
              </a:solidFill>
            </a:rPr>
            <a:t>Data Cleaning</a:t>
          </a:r>
        </a:p>
      </dgm:t>
    </dgm:pt>
    <dgm:pt modelId="{2EDBD9EA-E14C-416C-961B-DA56A487E8BF}" type="parTrans" cxnId="{678E19D8-EBC8-4855-9BD2-58A3BF4A556C}">
      <dgm:prSet/>
      <dgm:spPr/>
      <dgm:t>
        <a:bodyPr/>
        <a:lstStyle/>
        <a:p>
          <a:endParaRPr lang="en-US"/>
        </a:p>
      </dgm:t>
    </dgm:pt>
    <dgm:pt modelId="{345FF937-56F3-4F43-8C22-A26E831A1BF4}" type="sibTrans" cxnId="{678E19D8-EBC8-4855-9BD2-58A3BF4A556C}">
      <dgm:prSet/>
      <dgm:spPr/>
      <dgm:t>
        <a:bodyPr/>
        <a:lstStyle/>
        <a:p>
          <a:endParaRPr lang="en-US"/>
        </a:p>
      </dgm:t>
    </dgm:pt>
    <dgm:pt modelId="{DA663787-DBEC-41B1-B7F0-E50153086913}">
      <dgm:prSet phldrT="[Text]"/>
      <dgm:spPr/>
      <dgm:t>
        <a:bodyPr/>
        <a:lstStyle/>
        <a:p>
          <a:r>
            <a:rPr lang="en-US" b="1" dirty="0">
              <a:solidFill>
                <a:srgbClr val="002060"/>
              </a:solidFill>
            </a:rPr>
            <a:t>Approach</a:t>
          </a:r>
        </a:p>
      </dgm:t>
    </dgm:pt>
    <dgm:pt modelId="{6F7ECBD9-FD5A-41FD-8220-3C8A7C8BB1F7}" type="parTrans" cxnId="{1C9FA747-611C-4F0E-B4EB-343F88AF2B91}">
      <dgm:prSet/>
      <dgm:spPr/>
      <dgm:t>
        <a:bodyPr/>
        <a:lstStyle/>
        <a:p>
          <a:endParaRPr lang="en-US"/>
        </a:p>
      </dgm:t>
    </dgm:pt>
    <dgm:pt modelId="{EC031AF3-E362-4271-9BBD-718B4510DE0A}" type="sibTrans" cxnId="{1C9FA747-611C-4F0E-B4EB-343F88AF2B91}">
      <dgm:prSet/>
      <dgm:spPr/>
      <dgm:t>
        <a:bodyPr/>
        <a:lstStyle/>
        <a:p>
          <a:endParaRPr lang="en-US"/>
        </a:p>
      </dgm:t>
    </dgm:pt>
    <dgm:pt modelId="{96B68C54-8CCE-49D7-A228-B5CFBBEF1DAE}">
      <dgm:prSet phldrT="[Text]"/>
      <dgm:spPr/>
      <dgm:t>
        <a:bodyPr/>
        <a:lstStyle/>
        <a:p>
          <a:r>
            <a:rPr lang="en-US" dirty="0"/>
            <a:t>Model Building</a:t>
          </a:r>
        </a:p>
      </dgm:t>
    </dgm:pt>
    <dgm:pt modelId="{E7577171-5CC8-4F9A-8291-65DB8CECCB1C}" type="parTrans" cxnId="{B0DFB698-1C8D-49B1-AE92-4B7C1BF7284A}">
      <dgm:prSet/>
      <dgm:spPr/>
      <dgm:t>
        <a:bodyPr/>
        <a:lstStyle/>
        <a:p>
          <a:endParaRPr lang="en-US"/>
        </a:p>
      </dgm:t>
    </dgm:pt>
    <dgm:pt modelId="{C3E6F7C6-937F-4F5C-97DF-A5B3E4A3AB82}" type="sibTrans" cxnId="{B0DFB698-1C8D-49B1-AE92-4B7C1BF7284A}">
      <dgm:prSet/>
      <dgm:spPr/>
      <dgm:t>
        <a:bodyPr/>
        <a:lstStyle/>
        <a:p>
          <a:endParaRPr lang="en-US"/>
        </a:p>
      </dgm:t>
    </dgm:pt>
    <dgm:pt modelId="{48CD2D46-BBA0-4282-850D-47210B53FD28}">
      <dgm:prSet phldrT="[Text]"/>
      <dgm:spPr/>
      <dgm:t>
        <a:bodyPr/>
        <a:lstStyle/>
        <a:p>
          <a:r>
            <a:rPr lang="en-US" dirty="0"/>
            <a:t>Results</a:t>
          </a:r>
        </a:p>
      </dgm:t>
    </dgm:pt>
    <dgm:pt modelId="{39C1C19D-C5F7-4AA4-9592-BA2A365162D0}" type="parTrans" cxnId="{FB6E2ADE-E474-4DA4-9332-D60F7CB9844D}">
      <dgm:prSet/>
      <dgm:spPr/>
      <dgm:t>
        <a:bodyPr/>
        <a:lstStyle/>
        <a:p>
          <a:endParaRPr lang="en-US"/>
        </a:p>
      </dgm:t>
    </dgm:pt>
    <dgm:pt modelId="{3889993D-E254-493F-BA5B-1C15425DD6BE}" type="sibTrans" cxnId="{FB6E2ADE-E474-4DA4-9332-D60F7CB9844D}">
      <dgm:prSet/>
      <dgm:spPr/>
      <dgm:t>
        <a:bodyPr/>
        <a:lstStyle/>
        <a:p>
          <a:endParaRPr lang="en-US"/>
        </a:p>
      </dgm:t>
    </dgm:pt>
    <dgm:pt modelId="{575C1BFD-7BF6-4E1D-A6F8-18A10BB2B089}" type="pres">
      <dgm:prSet presAssocID="{F3C759EF-2524-4D59-9EAE-05ADC59E1151}" presName="Name0" presStyleCnt="0">
        <dgm:presLayoutVars>
          <dgm:dir/>
          <dgm:resizeHandles val="exact"/>
        </dgm:presLayoutVars>
      </dgm:prSet>
      <dgm:spPr/>
    </dgm:pt>
    <dgm:pt modelId="{0B46A75D-EFE8-47E7-A0C2-7E0D8138FC5B}" type="pres">
      <dgm:prSet presAssocID="{F3C759EF-2524-4D59-9EAE-05ADC59E1151}" presName="arrow" presStyleLbl="bgShp" presStyleIdx="0" presStyleCnt="1"/>
      <dgm:spPr/>
    </dgm:pt>
    <dgm:pt modelId="{291665B5-125E-4046-B659-D8C678B8A841}" type="pres">
      <dgm:prSet presAssocID="{F3C759EF-2524-4D59-9EAE-05ADC59E1151}" presName="points" presStyleCnt="0"/>
      <dgm:spPr/>
    </dgm:pt>
    <dgm:pt modelId="{06598138-CDA1-4B96-97B4-98D9081D173D}" type="pres">
      <dgm:prSet presAssocID="{1178C1B5-68FF-44F5-8C46-FD6D3E0A03E3}" presName="compositeA" presStyleCnt="0"/>
      <dgm:spPr/>
    </dgm:pt>
    <dgm:pt modelId="{EC8619A0-E903-49F3-9D7E-B3B4B2BCB10F}" type="pres">
      <dgm:prSet presAssocID="{1178C1B5-68FF-44F5-8C46-FD6D3E0A03E3}" presName="textA" presStyleLbl="revTx" presStyleIdx="0" presStyleCnt="5">
        <dgm:presLayoutVars>
          <dgm:bulletEnabled val="1"/>
        </dgm:presLayoutVars>
      </dgm:prSet>
      <dgm:spPr/>
    </dgm:pt>
    <dgm:pt modelId="{5EE5053F-3C8E-425E-A9AD-9D24E9B09DFD}" type="pres">
      <dgm:prSet presAssocID="{1178C1B5-68FF-44F5-8C46-FD6D3E0A03E3}" presName="circleA" presStyleLbl="node1" presStyleIdx="0" presStyleCnt="5"/>
      <dgm:spPr>
        <a:solidFill>
          <a:schemeClr val="tx1">
            <a:lumMod val="65000"/>
            <a:lumOff val="35000"/>
          </a:schemeClr>
        </a:solidFill>
      </dgm:spPr>
    </dgm:pt>
    <dgm:pt modelId="{FB1008C2-6E7D-4134-85E4-08698D937080}" type="pres">
      <dgm:prSet presAssocID="{1178C1B5-68FF-44F5-8C46-FD6D3E0A03E3}" presName="spaceA" presStyleCnt="0"/>
      <dgm:spPr/>
    </dgm:pt>
    <dgm:pt modelId="{9EAAB7AA-C454-4F5C-9D49-E0FDD770ABA1}" type="pres">
      <dgm:prSet presAssocID="{AC450B5A-BDB3-4904-A7A9-B5D7A4FCB8EB}" presName="space" presStyleCnt="0"/>
      <dgm:spPr/>
    </dgm:pt>
    <dgm:pt modelId="{C4A7737F-97F7-4436-B65F-5E817A399AE7}" type="pres">
      <dgm:prSet presAssocID="{794A91AC-29ED-47D0-B65F-23497CF20E80}" presName="compositeB" presStyleCnt="0"/>
      <dgm:spPr/>
    </dgm:pt>
    <dgm:pt modelId="{EC8DB8A8-895D-4DE0-820E-1B3B81A6E8FB}" type="pres">
      <dgm:prSet presAssocID="{794A91AC-29ED-47D0-B65F-23497CF20E80}" presName="textB" presStyleLbl="revTx" presStyleIdx="1" presStyleCnt="5">
        <dgm:presLayoutVars>
          <dgm:bulletEnabled val="1"/>
        </dgm:presLayoutVars>
      </dgm:prSet>
      <dgm:spPr/>
    </dgm:pt>
    <dgm:pt modelId="{93C15897-70AA-4AC1-9B86-07F0A715EC88}" type="pres">
      <dgm:prSet presAssocID="{794A91AC-29ED-47D0-B65F-23497CF20E80}" presName="circleB" presStyleLbl="node1" presStyleIdx="1" presStyleCnt="5"/>
      <dgm:spPr>
        <a:solidFill>
          <a:schemeClr val="tx1">
            <a:lumMod val="65000"/>
            <a:lumOff val="35000"/>
          </a:schemeClr>
        </a:solidFill>
      </dgm:spPr>
    </dgm:pt>
    <dgm:pt modelId="{31213347-F9F3-4CB4-9126-AE7FF0477960}" type="pres">
      <dgm:prSet presAssocID="{794A91AC-29ED-47D0-B65F-23497CF20E80}" presName="spaceB" presStyleCnt="0"/>
      <dgm:spPr/>
    </dgm:pt>
    <dgm:pt modelId="{18EA7414-02BC-410F-B1DF-E49D070F9F80}" type="pres">
      <dgm:prSet presAssocID="{345FF937-56F3-4F43-8C22-A26E831A1BF4}" presName="space" presStyleCnt="0"/>
      <dgm:spPr/>
    </dgm:pt>
    <dgm:pt modelId="{EB361A05-8304-4833-8239-05308DE6473A}" type="pres">
      <dgm:prSet presAssocID="{DA663787-DBEC-41B1-B7F0-E50153086913}" presName="compositeA" presStyleCnt="0"/>
      <dgm:spPr/>
    </dgm:pt>
    <dgm:pt modelId="{539E7151-C232-4A46-9969-AD35A5EF7A42}" type="pres">
      <dgm:prSet presAssocID="{DA663787-DBEC-41B1-B7F0-E50153086913}" presName="textA" presStyleLbl="revTx" presStyleIdx="2" presStyleCnt="5">
        <dgm:presLayoutVars>
          <dgm:bulletEnabled val="1"/>
        </dgm:presLayoutVars>
      </dgm:prSet>
      <dgm:spPr/>
    </dgm:pt>
    <dgm:pt modelId="{5ADEDCC2-63B2-496A-9649-77F52CD818CF}" type="pres">
      <dgm:prSet presAssocID="{DA663787-DBEC-41B1-B7F0-E50153086913}" presName="circleA" presStyleLbl="node1" presStyleIdx="2" presStyleCnt="5"/>
      <dgm:spPr>
        <a:solidFill>
          <a:srgbClr val="002060"/>
        </a:solidFill>
      </dgm:spPr>
    </dgm:pt>
    <dgm:pt modelId="{1DD20A16-B411-4208-AFAB-C79F87955FA3}" type="pres">
      <dgm:prSet presAssocID="{DA663787-DBEC-41B1-B7F0-E50153086913}" presName="spaceA" presStyleCnt="0"/>
      <dgm:spPr/>
    </dgm:pt>
    <dgm:pt modelId="{D64C0205-A548-4323-8E21-5AC2C73F111C}" type="pres">
      <dgm:prSet presAssocID="{EC031AF3-E362-4271-9BBD-718B4510DE0A}" presName="space" presStyleCnt="0"/>
      <dgm:spPr/>
    </dgm:pt>
    <dgm:pt modelId="{E213EA42-AD78-4B21-B2E1-85FCC7B45B4D}" type="pres">
      <dgm:prSet presAssocID="{96B68C54-8CCE-49D7-A228-B5CFBBEF1DAE}" presName="compositeB" presStyleCnt="0"/>
      <dgm:spPr/>
    </dgm:pt>
    <dgm:pt modelId="{F6090F7E-83B7-438B-A2DB-DD6CFEE7BBCC}" type="pres">
      <dgm:prSet presAssocID="{96B68C54-8CCE-49D7-A228-B5CFBBEF1DAE}" presName="textB" presStyleLbl="revTx" presStyleIdx="3" presStyleCnt="5">
        <dgm:presLayoutVars>
          <dgm:bulletEnabled val="1"/>
        </dgm:presLayoutVars>
      </dgm:prSet>
      <dgm:spPr/>
    </dgm:pt>
    <dgm:pt modelId="{AEBCC20C-CCFC-4D18-9A6E-D3BD09A2E4FB}" type="pres">
      <dgm:prSet presAssocID="{96B68C54-8CCE-49D7-A228-B5CFBBEF1DAE}" presName="circleB" presStyleLbl="node1" presStyleIdx="3" presStyleCnt="5"/>
      <dgm:spPr/>
    </dgm:pt>
    <dgm:pt modelId="{E1A0FB6F-C33C-4597-9A61-76832F209B7B}" type="pres">
      <dgm:prSet presAssocID="{96B68C54-8CCE-49D7-A228-B5CFBBEF1DAE}" presName="spaceB" presStyleCnt="0"/>
      <dgm:spPr/>
    </dgm:pt>
    <dgm:pt modelId="{8FE90614-B9F3-477D-B8D4-072C12CC647F}" type="pres">
      <dgm:prSet presAssocID="{C3E6F7C6-937F-4F5C-97DF-A5B3E4A3AB82}" presName="space" presStyleCnt="0"/>
      <dgm:spPr/>
    </dgm:pt>
    <dgm:pt modelId="{549CB9FF-6953-43C1-9319-13C364F327A2}" type="pres">
      <dgm:prSet presAssocID="{48CD2D46-BBA0-4282-850D-47210B53FD28}" presName="compositeA" presStyleCnt="0"/>
      <dgm:spPr/>
    </dgm:pt>
    <dgm:pt modelId="{22CD092B-8497-4FE4-A942-E18AB9F4D170}" type="pres">
      <dgm:prSet presAssocID="{48CD2D46-BBA0-4282-850D-47210B53FD28}" presName="textA" presStyleLbl="revTx" presStyleIdx="4" presStyleCnt="5">
        <dgm:presLayoutVars>
          <dgm:bulletEnabled val="1"/>
        </dgm:presLayoutVars>
      </dgm:prSet>
      <dgm:spPr/>
    </dgm:pt>
    <dgm:pt modelId="{7C9E9B58-CD47-4925-88CD-E0B619C409B3}" type="pres">
      <dgm:prSet presAssocID="{48CD2D46-BBA0-4282-850D-47210B53FD28}" presName="circleA" presStyleLbl="node1" presStyleIdx="4" presStyleCnt="5"/>
      <dgm:spPr/>
    </dgm:pt>
    <dgm:pt modelId="{68DFAE13-9394-4927-A8BE-AE176BE9231F}" type="pres">
      <dgm:prSet presAssocID="{48CD2D46-BBA0-4282-850D-47210B53FD28}" presName="spaceA" presStyleCnt="0"/>
      <dgm:spPr/>
    </dgm:pt>
  </dgm:ptLst>
  <dgm:cxnLst>
    <dgm:cxn modelId="{BAC34B0D-5CF4-409B-AA21-853AAE4F7284}" type="presOf" srcId="{DA663787-DBEC-41B1-B7F0-E50153086913}" destId="{539E7151-C232-4A46-9969-AD35A5EF7A42}" srcOrd="0" destOrd="0" presId="urn:microsoft.com/office/officeart/2005/8/layout/hProcess11"/>
    <dgm:cxn modelId="{211E933B-C9AD-4D02-903F-2C5DCCFEB9DB}" type="presOf" srcId="{48CD2D46-BBA0-4282-850D-47210B53FD28}" destId="{22CD092B-8497-4FE4-A942-E18AB9F4D170}" srcOrd="0" destOrd="0" presId="urn:microsoft.com/office/officeart/2005/8/layout/hProcess11"/>
    <dgm:cxn modelId="{1C9FA747-611C-4F0E-B4EB-343F88AF2B91}" srcId="{F3C759EF-2524-4D59-9EAE-05ADC59E1151}" destId="{DA663787-DBEC-41B1-B7F0-E50153086913}" srcOrd="2" destOrd="0" parTransId="{6F7ECBD9-FD5A-41FD-8220-3C8A7C8BB1F7}" sibTransId="{EC031AF3-E362-4271-9BBD-718B4510DE0A}"/>
    <dgm:cxn modelId="{DE981B82-1046-4C2E-9D15-48095EC7C4D4}" type="presOf" srcId="{1178C1B5-68FF-44F5-8C46-FD6D3E0A03E3}" destId="{EC8619A0-E903-49F3-9D7E-B3B4B2BCB10F}" srcOrd="0" destOrd="0" presId="urn:microsoft.com/office/officeart/2005/8/layout/hProcess11"/>
    <dgm:cxn modelId="{B0DFB698-1C8D-49B1-AE92-4B7C1BF7284A}" srcId="{F3C759EF-2524-4D59-9EAE-05ADC59E1151}" destId="{96B68C54-8CCE-49D7-A228-B5CFBBEF1DAE}" srcOrd="3" destOrd="0" parTransId="{E7577171-5CC8-4F9A-8291-65DB8CECCB1C}" sibTransId="{C3E6F7C6-937F-4F5C-97DF-A5B3E4A3AB82}"/>
    <dgm:cxn modelId="{EB38A0AF-5E8E-4CF8-B40D-180FE1F4F323}" type="presOf" srcId="{794A91AC-29ED-47D0-B65F-23497CF20E80}" destId="{EC8DB8A8-895D-4DE0-820E-1B3B81A6E8FB}" srcOrd="0" destOrd="0" presId="urn:microsoft.com/office/officeart/2005/8/layout/hProcess11"/>
    <dgm:cxn modelId="{D9F6BFB9-8895-4EE6-BDC4-A5BB8FD0A1FE}" srcId="{F3C759EF-2524-4D59-9EAE-05ADC59E1151}" destId="{1178C1B5-68FF-44F5-8C46-FD6D3E0A03E3}" srcOrd="0" destOrd="0" parTransId="{26A7FC4C-53A1-4BD6-BB88-CB244CED2504}" sibTransId="{AC450B5A-BDB3-4904-A7A9-B5D7A4FCB8EB}"/>
    <dgm:cxn modelId="{2DD743BE-6BC9-4668-B2B9-591D5F39DBBC}" type="presOf" srcId="{96B68C54-8CCE-49D7-A228-B5CFBBEF1DAE}" destId="{F6090F7E-83B7-438B-A2DB-DD6CFEE7BBCC}" srcOrd="0" destOrd="0" presId="urn:microsoft.com/office/officeart/2005/8/layout/hProcess11"/>
    <dgm:cxn modelId="{29A0FACD-DB17-48E2-B097-30A4ACCA871F}" type="presOf" srcId="{F3C759EF-2524-4D59-9EAE-05ADC59E1151}" destId="{575C1BFD-7BF6-4E1D-A6F8-18A10BB2B089}" srcOrd="0" destOrd="0" presId="urn:microsoft.com/office/officeart/2005/8/layout/hProcess11"/>
    <dgm:cxn modelId="{678E19D8-EBC8-4855-9BD2-58A3BF4A556C}" srcId="{F3C759EF-2524-4D59-9EAE-05ADC59E1151}" destId="{794A91AC-29ED-47D0-B65F-23497CF20E80}" srcOrd="1" destOrd="0" parTransId="{2EDBD9EA-E14C-416C-961B-DA56A487E8BF}" sibTransId="{345FF937-56F3-4F43-8C22-A26E831A1BF4}"/>
    <dgm:cxn modelId="{FB6E2ADE-E474-4DA4-9332-D60F7CB9844D}" srcId="{F3C759EF-2524-4D59-9EAE-05ADC59E1151}" destId="{48CD2D46-BBA0-4282-850D-47210B53FD28}" srcOrd="4" destOrd="0" parTransId="{39C1C19D-C5F7-4AA4-9592-BA2A365162D0}" sibTransId="{3889993D-E254-493F-BA5B-1C15425DD6BE}"/>
    <dgm:cxn modelId="{B6A24127-75DD-435D-9DED-C78E56BB81CD}" type="presParOf" srcId="{575C1BFD-7BF6-4E1D-A6F8-18A10BB2B089}" destId="{0B46A75D-EFE8-47E7-A0C2-7E0D8138FC5B}" srcOrd="0" destOrd="0" presId="urn:microsoft.com/office/officeart/2005/8/layout/hProcess11"/>
    <dgm:cxn modelId="{5D78D87C-837F-44F9-A9D4-2310FE1513FC}" type="presParOf" srcId="{575C1BFD-7BF6-4E1D-A6F8-18A10BB2B089}" destId="{291665B5-125E-4046-B659-D8C678B8A841}" srcOrd="1" destOrd="0" presId="urn:microsoft.com/office/officeart/2005/8/layout/hProcess11"/>
    <dgm:cxn modelId="{D9D5AB94-FDF4-4DC0-A5EB-CD9960225725}" type="presParOf" srcId="{291665B5-125E-4046-B659-D8C678B8A841}" destId="{06598138-CDA1-4B96-97B4-98D9081D173D}" srcOrd="0" destOrd="0" presId="urn:microsoft.com/office/officeart/2005/8/layout/hProcess11"/>
    <dgm:cxn modelId="{1EDE840B-73A1-47A9-A452-56BEA3263ECB}" type="presParOf" srcId="{06598138-CDA1-4B96-97B4-98D9081D173D}" destId="{EC8619A0-E903-49F3-9D7E-B3B4B2BCB10F}" srcOrd="0" destOrd="0" presId="urn:microsoft.com/office/officeart/2005/8/layout/hProcess11"/>
    <dgm:cxn modelId="{C81F920B-E573-4860-A0B2-72DF2E573AA3}" type="presParOf" srcId="{06598138-CDA1-4B96-97B4-98D9081D173D}" destId="{5EE5053F-3C8E-425E-A9AD-9D24E9B09DFD}" srcOrd="1" destOrd="0" presId="urn:microsoft.com/office/officeart/2005/8/layout/hProcess11"/>
    <dgm:cxn modelId="{A92A1674-008B-4EC8-B25E-DE8FCDC30BCE}" type="presParOf" srcId="{06598138-CDA1-4B96-97B4-98D9081D173D}" destId="{FB1008C2-6E7D-4134-85E4-08698D937080}" srcOrd="2" destOrd="0" presId="urn:microsoft.com/office/officeart/2005/8/layout/hProcess11"/>
    <dgm:cxn modelId="{43E63513-CA9C-45A8-81FA-2A8832D244E4}" type="presParOf" srcId="{291665B5-125E-4046-B659-D8C678B8A841}" destId="{9EAAB7AA-C454-4F5C-9D49-E0FDD770ABA1}" srcOrd="1" destOrd="0" presId="urn:microsoft.com/office/officeart/2005/8/layout/hProcess11"/>
    <dgm:cxn modelId="{49AEB1E2-6332-440C-BB2F-B9061E983CFF}" type="presParOf" srcId="{291665B5-125E-4046-B659-D8C678B8A841}" destId="{C4A7737F-97F7-4436-B65F-5E817A399AE7}" srcOrd="2" destOrd="0" presId="urn:microsoft.com/office/officeart/2005/8/layout/hProcess11"/>
    <dgm:cxn modelId="{CB73C0D6-3E78-4B57-9ADF-C73919AF705C}" type="presParOf" srcId="{C4A7737F-97F7-4436-B65F-5E817A399AE7}" destId="{EC8DB8A8-895D-4DE0-820E-1B3B81A6E8FB}" srcOrd="0" destOrd="0" presId="urn:microsoft.com/office/officeart/2005/8/layout/hProcess11"/>
    <dgm:cxn modelId="{72D7577E-3808-4D97-9AB8-6ED3D5CA0B92}" type="presParOf" srcId="{C4A7737F-97F7-4436-B65F-5E817A399AE7}" destId="{93C15897-70AA-4AC1-9B86-07F0A715EC88}" srcOrd="1" destOrd="0" presId="urn:microsoft.com/office/officeart/2005/8/layout/hProcess11"/>
    <dgm:cxn modelId="{EB8164B5-AA75-4CEA-8C99-979FC77C393E}" type="presParOf" srcId="{C4A7737F-97F7-4436-B65F-5E817A399AE7}" destId="{31213347-F9F3-4CB4-9126-AE7FF0477960}" srcOrd="2" destOrd="0" presId="urn:microsoft.com/office/officeart/2005/8/layout/hProcess11"/>
    <dgm:cxn modelId="{862BEE53-6A95-4AD3-82D8-F9160F30C291}" type="presParOf" srcId="{291665B5-125E-4046-B659-D8C678B8A841}" destId="{18EA7414-02BC-410F-B1DF-E49D070F9F80}" srcOrd="3" destOrd="0" presId="urn:microsoft.com/office/officeart/2005/8/layout/hProcess11"/>
    <dgm:cxn modelId="{5F205586-C6F4-4D3C-9C53-811D2EB21934}" type="presParOf" srcId="{291665B5-125E-4046-B659-D8C678B8A841}" destId="{EB361A05-8304-4833-8239-05308DE6473A}" srcOrd="4" destOrd="0" presId="urn:microsoft.com/office/officeart/2005/8/layout/hProcess11"/>
    <dgm:cxn modelId="{891D1FD8-32C5-4589-A999-D8944C1C222B}" type="presParOf" srcId="{EB361A05-8304-4833-8239-05308DE6473A}" destId="{539E7151-C232-4A46-9969-AD35A5EF7A42}" srcOrd="0" destOrd="0" presId="urn:microsoft.com/office/officeart/2005/8/layout/hProcess11"/>
    <dgm:cxn modelId="{C3E37CB3-367C-46A8-8053-BADF9D6C6C2C}" type="presParOf" srcId="{EB361A05-8304-4833-8239-05308DE6473A}" destId="{5ADEDCC2-63B2-496A-9649-77F52CD818CF}" srcOrd="1" destOrd="0" presId="urn:microsoft.com/office/officeart/2005/8/layout/hProcess11"/>
    <dgm:cxn modelId="{877DEBFE-3BBA-4FA1-8743-5CD9736BE639}" type="presParOf" srcId="{EB361A05-8304-4833-8239-05308DE6473A}" destId="{1DD20A16-B411-4208-AFAB-C79F87955FA3}" srcOrd="2" destOrd="0" presId="urn:microsoft.com/office/officeart/2005/8/layout/hProcess11"/>
    <dgm:cxn modelId="{CF98C8D9-DF17-4BD2-8110-775C97B58F3D}" type="presParOf" srcId="{291665B5-125E-4046-B659-D8C678B8A841}" destId="{D64C0205-A548-4323-8E21-5AC2C73F111C}" srcOrd="5" destOrd="0" presId="urn:microsoft.com/office/officeart/2005/8/layout/hProcess11"/>
    <dgm:cxn modelId="{43BA56C1-9137-4F0B-94AA-D32DE817FC0F}" type="presParOf" srcId="{291665B5-125E-4046-B659-D8C678B8A841}" destId="{E213EA42-AD78-4B21-B2E1-85FCC7B45B4D}" srcOrd="6" destOrd="0" presId="urn:microsoft.com/office/officeart/2005/8/layout/hProcess11"/>
    <dgm:cxn modelId="{7C9A4DC1-82FC-4468-A1F9-6FB5EB81BC47}" type="presParOf" srcId="{E213EA42-AD78-4B21-B2E1-85FCC7B45B4D}" destId="{F6090F7E-83B7-438B-A2DB-DD6CFEE7BBCC}" srcOrd="0" destOrd="0" presId="urn:microsoft.com/office/officeart/2005/8/layout/hProcess11"/>
    <dgm:cxn modelId="{BFFD9FF7-0132-4983-9D4D-5864A2BAC3F4}" type="presParOf" srcId="{E213EA42-AD78-4B21-B2E1-85FCC7B45B4D}" destId="{AEBCC20C-CCFC-4D18-9A6E-D3BD09A2E4FB}" srcOrd="1" destOrd="0" presId="urn:microsoft.com/office/officeart/2005/8/layout/hProcess11"/>
    <dgm:cxn modelId="{EA560033-F500-4640-A3FF-D647E6A567F6}" type="presParOf" srcId="{E213EA42-AD78-4B21-B2E1-85FCC7B45B4D}" destId="{E1A0FB6F-C33C-4597-9A61-76832F209B7B}" srcOrd="2" destOrd="0" presId="urn:microsoft.com/office/officeart/2005/8/layout/hProcess11"/>
    <dgm:cxn modelId="{E3C33EFC-9D27-49D1-92F4-C4C1D8027847}" type="presParOf" srcId="{291665B5-125E-4046-B659-D8C678B8A841}" destId="{8FE90614-B9F3-477D-B8D4-072C12CC647F}" srcOrd="7" destOrd="0" presId="urn:microsoft.com/office/officeart/2005/8/layout/hProcess11"/>
    <dgm:cxn modelId="{BF08496B-D8CB-454C-8CEB-8C6060A76E22}" type="presParOf" srcId="{291665B5-125E-4046-B659-D8C678B8A841}" destId="{549CB9FF-6953-43C1-9319-13C364F327A2}" srcOrd="8" destOrd="0" presId="urn:microsoft.com/office/officeart/2005/8/layout/hProcess11"/>
    <dgm:cxn modelId="{A625BDCF-62A1-47B5-B7D0-092E4E08CC6C}" type="presParOf" srcId="{549CB9FF-6953-43C1-9319-13C364F327A2}" destId="{22CD092B-8497-4FE4-A942-E18AB9F4D170}" srcOrd="0" destOrd="0" presId="urn:microsoft.com/office/officeart/2005/8/layout/hProcess11"/>
    <dgm:cxn modelId="{84DA2D7C-9FC6-4D30-A4FD-3213B1ABB0D4}" type="presParOf" srcId="{549CB9FF-6953-43C1-9319-13C364F327A2}" destId="{7C9E9B58-CD47-4925-88CD-E0B619C409B3}" srcOrd="1" destOrd="0" presId="urn:microsoft.com/office/officeart/2005/8/layout/hProcess11"/>
    <dgm:cxn modelId="{F897B6D6-A2B8-4110-81EC-D4C7054999FA}" type="presParOf" srcId="{549CB9FF-6953-43C1-9319-13C364F327A2}" destId="{68DFAE13-9394-4927-A8BE-AE176BE9231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4025F7-6E73-42C8-B843-4F8649E19FC6}" type="doc">
      <dgm:prSet loTypeId="urn:microsoft.com/office/officeart/2016/7/layout/BasicLinearProcessNumbered" loCatId="process" qsTypeId="urn:microsoft.com/office/officeart/2005/8/quickstyle/simple3" qsCatId="simple" csTypeId="urn:microsoft.com/office/officeart/2005/8/colors/accent2_1" csCatId="accent2" phldr="1"/>
      <dgm:spPr/>
      <dgm:t>
        <a:bodyPr/>
        <a:lstStyle/>
        <a:p>
          <a:endParaRPr lang="en-US"/>
        </a:p>
      </dgm:t>
    </dgm:pt>
    <dgm:pt modelId="{B66E198A-9E32-487A-A4DB-645802173013}">
      <dgm:prSet custT="1"/>
      <dgm:spPr/>
      <dgm:t>
        <a:bodyPr/>
        <a:lstStyle/>
        <a:p>
          <a:pPr algn="ctr"/>
          <a:r>
            <a:rPr lang="en-US" sz="2000" dirty="0"/>
            <a:t>Our approach is to first calculate the difference between the last online mentioned date and the published date of the article  i.e. the online age of said article.</a:t>
          </a:r>
        </a:p>
      </dgm:t>
    </dgm:pt>
    <dgm:pt modelId="{17C4E9B3-2D70-4BCC-8937-4A67721C866D}" type="parTrans" cxnId="{796FFDD4-64B6-45FF-AFC1-215F6077C860}">
      <dgm:prSet/>
      <dgm:spPr/>
      <dgm:t>
        <a:bodyPr/>
        <a:lstStyle/>
        <a:p>
          <a:endParaRPr lang="en-US"/>
        </a:p>
      </dgm:t>
    </dgm:pt>
    <dgm:pt modelId="{004B0F8A-8A91-4AC6-9220-4A6AA84B2BB1}" type="sibTrans" cxnId="{796FFDD4-64B6-45FF-AFC1-215F6077C860}">
      <dgm:prSet phldrT="1" phldr="0"/>
      <dgm:spPr/>
      <dgm:t>
        <a:bodyPr/>
        <a:lstStyle/>
        <a:p>
          <a:r>
            <a:rPr lang="en-US"/>
            <a:t>1</a:t>
          </a:r>
        </a:p>
      </dgm:t>
    </dgm:pt>
    <dgm:pt modelId="{5BE7D269-CB19-49AB-B439-75A995279480}">
      <dgm:prSet custT="1"/>
      <dgm:spPr/>
      <dgm:t>
        <a:bodyPr/>
        <a:lstStyle/>
        <a:p>
          <a:r>
            <a:rPr lang="en-US" sz="2000" dirty="0"/>
            <a:t>We then plan to calculate the </a:t>
          </a:r>
          <a:r>
            <a:rPr lang="en-US" sz="2000" b="1" dirty="0"/>
            <a:t>median</a:t>
          </a:r>
          <a:r>
            <a:rPr lang="en-US" sz="2000" dirty="0"/>
            <a:t> of these online ages. The calculated median can be used to compare the other online ages.</a:t>
          </a:r>
        </a:p>
      </dgm:t>
    </dgm:pt>
    <dgm:pt modelId="{AE444B02-FBE6-4BA1-B818-61D41F5B1067}" type="parTrans" cxnId="{3CA4E573-BBBA-40EC-B030-2996131E83D8}">
      <dgm:prSet/>
      <dgm:spPr/>
      <dgm:t>
        <a:bodyPr/>
        <a:lstStyle/>
        <a:p>
          <a:endParaRPr lang="en-US"/>
        </a:p>
      </dgm:t>
    </dgm:pt>
    <dgm:pt modelId="{1B72ACD3-222E-4FFA-9B06-B38151628E3A}" type="sibTrans" cxnId="{3CA4E573-BBBA-40EC-B030-2996131E83D8}">
      <dgm:prSet phldrT="2" phldr="0"/>
      <dgm:spPr/>
      <dgm:t>
        <a:bodyPr/>
        <a:lstStyle/>
        <a:p>
          <a:r>
            <a:rPr lang="en-US"/>
            <a:t>2</a:t>
          </a:r>
        </a:p>
      </dgm:t>
    </dgm:pt>
    <dgm:pt modelId="{3536EF8F-CE25-41B4-9A92-05B101322765}">
      <dgm:prSet custT="1"/>
      <dgm:spPr/>
      <dgm:t>
        <a:bodyPr/>
        <a:lstStyle/>
        <a:p>
          <a:r>
            <a:rPr lang="en-US" sz="2000" dirty="0"/>
            <a:t>We make classification models in order to see if the predicted values is greater or equal to median of the online age.</a:t>
          </a:r>
        </a:p>
      </dgm:t>
    </dgm:pt>
    <dgm:pt modelId="{D0CB000B-F0BA-400B-B9B5-EF3BA1C33B4B}" type="parTrans" cxnId="{0277B5C9-139A-4F48-B2ED-43C21557A494}">
      <dgm:prSet/>
      <dgm:spPr/>
      <dgm:t>
        <a:bodyPr/>
        <a:lstStyle/>
        <a:p>
          <a:endParaRPr lang="en-US"/>
        </a:p>
      </dgm:t>
    </dgm:pt>
    <dgm:pt modelId="{A85ED4DC-C5B5-43CD-A727-B2A571C7EB36}" type="sibTrans" cxnId="{0277B5C9-139A-4F48-B2ED-43C21557A494}">
      <dgm:prSet phldrT="3" phldr="0"/>
      <dgm:spPr/>
      <dgm:t>
        <a:bodyPr/>
        <a:lstStyle/>
        <a:p>
          <a:r>
            <a:rPr lang="en-US"/>
            <a:t>3</a:t>
          </a:r>
        </a:p>
      </dgm:t>
    </dgm:pt>
    <dgm:pt modelId="{DDDFC431-83C9-4F0D-94E4-F7BBD273090A}" type="pres">
      <dgm:prSet presAssocID="{BE4025F7-6E73-42C8-B843-4F8649E19FC6}" presName="Name0" presStyleCnt="0">
        <dgm:presLayoutVars>
          <dgm:animLvl val="lvl"/>
          <dgm:resizeHandles val="exact"/>
        </dgm:presLayoutVars>
      </dgm:prSet>
      <dgm:spPr/>
    </dgm:pt>
    <dgm:pt modelId="{C8F3B150-DA24-4DD2-9D2F-EF88195D6AC3}" type="pres">
      <dgm:prSet presAssocID="{B66E198A-9E32-487A-A4DB-645802173013}" presName="compositeNode" presStyleCnt="0">
        <dgm:presLayoutVars>
          <dgm:bulletEnabled val="1"/>
        </dgm:presLayoutVars>
      </dgm:prSet>
      <dgm:spPr/>
    </dgm:pt>
    <dgm:pt modelId="{DC7703D6-758C-40A5-9580-54083088D5FD}" type="pres">
      <dgm:prSet presAssocID="{B66E198A-9E32-487A-A4DB-645802173013}" presName="bgRect" presStyleLbl="bgAccFollowNode1" presStyleIdx="0" presStyleCnt="3"/>
      <dgm:spPr/>
    </dgm:pt>
    <dgm:pt modelId="{021B9DAB-53EE-4BB0-8D67-3EC20905BB85}" type="pres">
      <dgm:prSet presAssocID="{004B0F8A-8A91-4AC6-9220-4A6AA84B2BB1}" presName="sibTransNodeCircle" presStyleLbl="alignNode1" presStyleIdx="0" presStyleCnt="6">
        <dgm:presLayoutVars>
          <dgm:chMax val="0"/>
          <dgm:bulletEnabled/>
        </dgm:presLayoutVars>
      </dgm:prSet>
      <dgm:spPr/>
    </dgm:pt>
    <dgm:pt modelId="{22EFFAF7-74C7-40FE-9774-B00E94AA83BE}" type="pres">
      <dgm:prSet presAssocID="{B66E198A-9E32-487A-A4DB-645802173013}" presName="bottomLine" presStyleLbl="alignNode1" presStyleIdx="1" presStyleCnt="6">
        <dgm:presLayoutVars/>
      </dgm:prSet>
      <dgm:spPr/>
    </dgm:pt>
    <dgm:pt modelId="{554EDA18-45EF-45AF-AE4E-DD88F2B4CDA9}" type="pres">
      <dgm:prSet presAssocID="{B66E198A-9E32-487A-A4DB-645802173013}" presName="nodeText" presStyleLbl="bgAccFollowNode1" presStyleIdx="0" presStyleCnt="3">
        <dgm:presLayoutVars>
          <dgm:bulletEnabled val="1"/>
        </dgm:presLayoutVars>
      </dgm:prSet>
      <dgm:spPr/>
    </dgm:pt>
    <dgm:pt modelId="{319B2240-BD7C-4712-B552-F4E1610457FD}" type="pres">
      <dgm:prSet presAssocID="{004B0F8A-8A91-4AC6-9220-4A6AA84B2BB1}" presName="sibTrans" presStyleCnt="0"/>
      <dgm:spPr/>
    </dgm:pt>
    <dgm:pt modelId="{F7D98DD0-F605-4CF1-A652-CDB8466942A7}" type="pres">
      <dgm:prSet presAssocID="{5BE7D269-CB19-49AB-B439-75A995279480}" presName="compositeNode" presStyleCnt="0">
        <dgm:presLayoutVars>
          <dgm:bulletEnabled val="1"/>
        </dgm:presLayoutVars>
      </dgm:prSet>
      <dgm:spPr/>
    </dgm:pt>
    <dgm:pt modelId="{511892D1-B5B9-4F0F-ACE1-EF76109882A3}" type="pres">
      <dgm:prSet presAssocID="{5BE7D269-CB19-49AB-B439-75A995279480}" presName="bgRect" presStyleLbl="bgAccFollowNode1" presStyleIdx="1" presStyleCnt="3"/>
      <dgm:spPr/>
    </dgm:pt>
    <dgm:pt modelId="{F48072CE-C182-477C-A693-0676EF67A46C}" type="pres">
      <dgm:prSet presAssocID="{1B72ACD3-222E-4FFA-9B06-B38151628E3A}" presName="sibTransNodeCircle" presStyleLbl="alignNode1" presStyleIdx="2" presStyleCnt="6">
        <dgm:presLayoutVars>
          <dgm:chMax val="0"/>
          <dgm:bulletEnabled/>
        </dgm:presLayoutVars>
      </dgm:prSet>
      <dgm:spPr/>
    </dgm:pt>
    <dgm:pt modelId="{85262F0E-0697-4174-80A6-6966E0726769}" type="pres">
      <dgm:prSet presAssocID="{5BE7D269-CB19-49AB-B439-75A995279480}" presName="bottomLine" presStyleLbl="alignNode1" presStyleIdx="3" presStyleCnt="6">
        <dgm:presLayoutVars/>
      </dgm:prSet>
      <dgm:spPr/>
    </dgm:pt>
    <dgm:pt modelId="{C3F9F264-FD13-440E-A045-F086401D98BB}" type="pres">
      <dgm:prSet presAssocID="{5BE7D269-CB19-49AB-B439-75A995279480}" presName="nodeText" presStyleLbl="bgAccFollowNode1" presStyleIdx="1" presStyleCnt="3">
        <dgm:presLayoutVars>
          <dgm:bulletEnabled val="1"/>
        </dgm:presLayoutVars>
      </dgm:prSet>
      <dgm:spPr/>
    </dgm:pt>
    <dgm:pt modelId="{DE5FD1B1-6295-4BE0-B5E5-81D997EBFA18}" type="pres">
      <dgm:prSet presAssocID="{1B72ACD3-222E-4FFA-9B06-B38151628E3A}" presName="sibTrans" presStyleCnt="0"/>
      <dgm:spPr/>
    </dgm:pt>
    <dgm:pt modelId="{23B0DB12-02A5-4A4A-864A-AD2D8F0159C2}" type="pres">
      <dgm:prSet presAssocID="{3536EF8F-CE25-41B4-9A92-05B101322765}" presName="compositeNode" presStyleCnt="0">
        <dgm:presLayoutVars>
          <dgm:bulletEnabled val="1"/>
        </dgm:presLayoutVars>
      </dgm:prSet>
      <dgm:spPr/>
    </dgm:pt>
    <dgm:pt modelId="{76010E0C-C041-49E0-A344-BF8722EF8DE7}" type="pres">
      <dgm:prSet presAssocID="{3536EF8F-CE25-41B4-9A92-05B101322765}" presName="bgRect" presStyleLbl="bgAccFollowNode1" presStyleIdx="2" presStyleCnt="3"/>
      <dgm:spPr/>
    </dgm:pt>
    <dgm:pt modelId="{F0700981-CCC8-4350-B7A9-F3B73F8E09A7}" type="pres">
      <dgm:prSet presAssocID="{A85ED4DC-C5B5-43CD-A727-B2A571C7EB36}" presName="sibTransNodeCircle" presStyleLbl="alignNode1" presStyleIdx="4" presStyleCnt="6">
        <dgm:presLayoutVars>
          <dgm:chMax val="0"/>
          <dgm:bulletEnabled/>
        </dgm:presLayoutVars>
      </dgm:prSet>
      <dgm:spPr/>
    </dgm:pt>
    <dgm:pt modelId="{504EFBB8-D20F-401F-B39E-A626E141998D}" type="pres">
      <dgm:prSet presAssocID="{3536EF8F-CE25-41B4-9A92-05B101322765}" presName="bottomLine" presStyleLbl="alignNode1" presStyleIdx="5" presStyleCnt="6">
        <dgm:presLayoutVars/>
      </dgm:prSet>
      <dgm:spPr/>
    </dgm:pt>
    <dgm:pt modelId="{A3987040-4233-48B8-8619-04D05043214B}" type="pres">
      <dgm:prSet presAssocID="{3536EF8F-CE25-41B4-9A92-05B101322765}" presName="nodeText" presStyleLbl="bgAccFollowNode1" presStyleIdx="2" presStyleCnt="3">
        <dgm:presLayoutVars>
          <dgm:bulletEnabled val="1"/>
        </dgm:presLayoutVars>
      </dgm:prSet>
      <dgm:spPr/>
    </dgm:pt>
  </dgm:ptLst>
  <dgm:cxnLst>
    <dgm:cxn modelId="{A03BFE13-173E-4DBA-A406-71F0D193BEAC}" type="presOf" srcId="{1B72ACD3-222E-4FFA-9B06-B38151628E3A}" destId="{F48072CE-C182-477C-A693-0676EF67A46C}" srcOrd="0" destOrd="0" presId="urn:microsoft.com/office/officeart/2016/7/layout/BasicLinearProcessNumbered"/>
    <dgm:cxn modelId="{FD53632C-A2F3-4B69-9F8D-CCC9B2DAD96E}" type="presOf" srcId="{BE4025F7-6E73-42C8-B843-4F8649E19FC6}" destId="{DDDFC431-83C9-4F0D-94E4-F7BBD273090A}" srcOrd="0" destOrd="0" presId="urn:microsoft.com/office/officeart/2016/7/layout/BasicLinearProcessNumbered"/>
    <dgm:cxn modelId="{2FCD8636-C6E6-47CB-858A-7F57205307C8}" type="presOf" srcId="{3536EF8F-CE25-41B4-9A92-05B101322765}" destId="{76010E0C-C041-49E0-A344-BF8722EF8DE7}" srcOrd="0" destOrd="0" presId="urn:microsoft.com/office/officeart/2016/7/layout/BasicLinearProcessNumbered"/>
    <dgm:cxn modelId="{872E6F5D-6E8D-457A-B66E-55BA4F65F88C}" type="presOf" srcId="{3536EF8F-CE25-41B4-9A92-05B101322765}" destId="{A3987040-4233-48B8-8619-04D05043214B}" srcOrd="1" destOrd="0" presId="urn:microsoft.com/office/officeart/2016/7/layout/BasicLinearProcessNumbered"/>
    <dgm:cxn modelId="{C8F2A35D-EC68-4057-B0A3-9CB9114036DA}" type="presOf" srcId="{A85ED4DC-C5B5-43CD-A727-B2A571C7EB36}" destId="{F0700981-CCC8-4350-B7A9-F3B73F8E09A7}" srcOrd="0" destOrd="0" presId="urn:microsoft.com/office/officeart/2016/7/layout/BasicLinearProcessNumbered"/>
    <dgm:cxn modelId="{1E70F360-2626-418B-852A-28BCBFE10865}" type="presOf" srcId="{B66E198A-9E32-487A-A4DB-645802173013}" destId="{DC7703D6-758C-40A5-9580-54083088D5FD}" srcOrd="0" destOrd="0" presId="urn:microsoft.com/office/officeart/2016/7/layout/BasicLinearProcessNumbered"/>
    <dgm:cxn modelId="{EC9B5C42-6175-4FA5-A14F-FD08F94EAD17}" type="presOf" srcId="{004B0F8A-8A91-4AC6-9220-4A6AA84B2BB1}" destId="{021B9DAB-53EE-4BB0-8D67-3EC20905BB85}" srcOrd="0" destOrd="0" presId="urn:microsoft.com/office/officeart/2016/7/layout/BasicLinearProcessNumbered"/>
    <dgm:cxn modelId="{3CA4E573-BBBA-40EC-B030-2996131E83D8}" srcId="{BE4025F7-6E73-42C8-B843-4F8649E19FC6}" destId="{5BE7D269-CB19-49AB-B439-75A995279480}" srcOrd="1" destOrd="0" parTransId="{AE444B02-FBE6-4BA1-B818-61D41F5B1067}" sibTransId="{1B72ACD3-222E-4FFA-9B06-B38151628E3A}"/>
    <dgm:cxn modelId="{4234257A-89D9-47B7-B73B-29ADE3175CA3}" type="presOf" srcId="{5BE7D269-CB19-49AB-B439-75A995279480}" destId="{511892D1-B5B9-4F0F-ACE1-EF76109882A3}" srcOrd="0" destOrd="0" presId="urn:microsoft.com/office/officeart/2016/7/layout/BasicLinearProcessNumbered"/>
    <dgm:cxn modelId="{F90A898B-FC4E-4EF4-AA41-ECA58ED0EA97}" type="presOf" srcId="{5BE7D269-CB19-49AB-B439-75A995279480}" destId="{C3F9F264-FD13-440E-A045-F086401D98BB}" srcOrd="1" destOrd="0" presId="urn:microsoft.com/office/officeart/2016/7/layout/BasicLinearProcessNumbered"/>
    <dgm:cxn modelId="{0277B5C9-139A-4F48-B2ED-43C21557A494}" srcId="{BE4025F7-6E73-42C8-B843-4F8649E19FC6}" destId="{3536EF8F-CE25-41B4-9A92-05B101322765}" srcOrd="2" destOrd="0" parTransId="{D0CB000B-F0BA-400B-B9B5-EF3BA1C33B4B}" sibTransId="{A85ED4DC-C5B5-43CD-A727-B2A571C7EB36}"/>
    <dgm:cxn modelId="{796FFDD4-64B6-45FF-AFC1-215F6077C860}" srcId="{BE4025F7-6E73-42C8-B843-4F8649E19FC6}" destId="{B66E198A-9E32-487A-A4DB-645802173013}" srcOrd="0" destOrd="0" parTransId="{17C4E9B3-2D70-4BCC-8937-4A67721C866D}" sibTransId="{004B0F8A-8A91-4AC6-9220-4A6AA84B2BB1}"/>
    <dgm:cxn modelId="{27A3A7FC-C507-4C04-9459-380ADE441916}" type="presOf" srcId="{B66E198A-9E32-487A-A4DB-645802173013}" destId="{554EDA18-45EF-45AF-AE4E-DD88F2B4CDA9}" srcOrd="1" destOrd="0" presId="urn:microsoft.com/office/officeart/2016/7/layout/BasicLinearProcessNumbered"/>
    <dgm:cxn modelId="{57973B32-0D20-4C98-A468-695E17786C78}" type="presParOf" srcId="{DDDFC431-83C9-4F0D-94E4-F7BBD273090A}" destId="{C8F3B150-DA24-4DD2-9D2F-EF88195D6AC3}" srcOrd="0" destOrd="0" presId="urn:microsoft.com/office/officeart/2016/7/layout/BasicLinearProcessNumbered"/>
    <dgm:cxn modelId="{0B67000B-3606-4A9C-868E-1ECDFCAD8A23}" type="presParOf" srcId="{C8F3B150-DA24-4DD2-9D2F-EF88195D6AC3}" destId="{DC7703D6-758C-40A5-9580-54083088D5FD}" srcOrd="0" destOrd="0" presId="urn:microsoft.com/office/officeart/2016/7/layout/BasicLinearProcessNumbered"/>
    <dgm:cxn modelId="{714C6470-7336-4CC4-9032-53CF3520AA59}" type="presParOf" srcId="{C8F3B150-DA24-4DD2-9D2F-EF88195D6AC3}" destId="{021B9DAB-53EE-4BB0-8D67-3EC20905BB85}" srcOrd="1" destOrd="0" presId="urn:microsoft.com/office/officeart/2016/7/layout/BasicLinearProcessNumbered"/>
    <dgm:cxn modelId="{309FECC2-D564-4A7C-9BAA-898FBC5E3082}" type="presParOf" srcId="{C8F3B150-DA24-4DD2-9D2F-EF88195D6AC3}" destId="{22EFFAF7-74C7-40FE-9774-B00E94AA83BE}" srcOrd="2" destOrd="0" presId="urn:microsoft.com/office/officeart/2016/7/layout/BasicLinearProcessNumbered"/>
    <dgm:cxn modelId="{C4BB8AC2-4617-4ECF-858F-A1B45CED34F5}" type="presParOf" srcId="{C8F3B150-DA24-4DD2-9D2F-EF88195D6AC3}" destId="{554EDA18-45EF-45AF-AE4E-DD88F2B4CDA9}" srcOrd="3" destOrd="0" presId="urn:microsoft.com/office/officeart/2016/7/layout/BasicLinearProcessNumbered"/>
    <dgm:cxn modelId="{134FF748-9EFF-4C37-97AA-DEF209D0B8D4}" type="presParOf" srcId="{DDDFC431-83C9-4F0D-94E4-F7BBD273090A}" destId="{319B2240-BD7C-4712-B552-F4E1610457FD}" srcOrd="1" destOrd="0" presId="urn:microsoft.com/office/officeart/2016/7/layout/BasicLinearProcessNumbered"/>
    <dgm:cxn modelId="{7CD16F7C-5415-4E7E-9DB3-5029C438AED7}" type="presParOf" srcId="{DDDFC431-83C9-4F0D-94E4-F7BBD273090A}" destId="{F7D98DD0-F605-4CF1-A652-CDB8466942A7}" srcOrd="2" destOrd="0" presId="urn:microsoft.com/office/officeart/2016/7/layout/BasicLinearProcessNumbered"/>
    <dgm:cxn modelId="{C167A126-A7DF-48E0-B3F2-652891C61145}" type="presParOf" srcId="{F7D98DD0-F605-4CF1-A652-CDB8466942A7}" destId="{511892D1-B5B9-4F0F-ACE1-EF76109882A3}" srcOrd="0" destOrd="0" presId="urn:microsoft.com/office/officeart/2016/7/layout/BasicLinearProcessNumbered"/>
    <dgm:cxn modelId="{A0FE2F58-E0BD-4462-AB60-2D01D363BD88}" type="presParOf" srcId="{F7D98DD0-F605-4CF1-A652-CDB8466942A7}" destId="{F48072CE-C182-477C-A693-0676EF67A46C}" srcOrd="1" destOrd="0" presId="urn:microsoft.com/office/officeart/2016/7/layout/BasicLinearProcessNumbered"/>
    <dgm:cxn modelId="{01DD1BFB-8E0C-464A-9CBC-C5D5ECDCB9A8}" type="presParOf" srcId="{F7D98DD0-F605-4CF1-A652-CDB8466942A7}" destId="{85262F0E-0697-4174-80A6-6966E0726769}" srcOrd="2" destOrd="0" presId="urn:microsoft.com/office/officeart/2016/7/layout/BasicLinearProcessNumbered"/>
    <dgm:cxn modelId="{4139BCD2-7395-4581-8074-1347D78E6398}" type="presParOf" srcId="{F7D98DD0-F605-4CF1-A652-CDB8466942A7}" destId="{C3F9F264-FD13-440E-A045-F086401D98BB}" srcOrd="3" destOrd="0" presId="urn:microsoft.com/office/officeart/2016/7/layout/BasicLinearProcessNumbered"/>
    <dgm:cxn modelId="{7E397E61-7506-435F-A250-BEA547DE231A}" type="presParOf" srcId="{DDDFC431-83C9-4F0D-94E4-F7BBD273090A}" destId="{DE5FD1B1-6295-4BE0-B5E5-81D997EBFA18}" srcOrd="3" destOrd="0" presId="urn:microsoft.com/office/officeart/2016/7/layout/BasicLinearProcessNumbered"/>
    <dgm:cxn modelId="{B320DABC-4CD9-45C9-8C14-CA22EA0ECC40}" type="presParOf" srcId="{DDDFC431-83C9-4F0D-94E4-F7BBD273090A}" destId="{23B0DB12-02A5-4A4A-864A-AD2D8F0159C2}" srcOrd="4" destOrd="0" presId="urn:microsoft.com/office/officeart/2016/7/layout/BasicLinearProcessNumbered"/>
    <dgm:cxn modelId="{0734D005-184D-4B83-A09D-41DE6AFF5062}" type="presParOf" srcId="{23B0DB12-02A5-4A4A-864A-AD2D8F0159C2}" destId="{76010E0C-C041-49E0-A344-BF8722EF8DE7}" srcOrd="0" destOrd="0" presId="urn:microsoft.com/office/officeart/2016/7/layout/BasicLinearProcessNumbered"/>
    <dgm:cxn modelId="{B2918897-05EA-4242-AD56-AD669E861A48}" type="presParOf" srcId="{23B0DB12-02A5-4A4A-864A-AD2D8F0159C2}" destId="{F0700981-CCC8-4350-B7A9-F3B73F8E09A7}" srcOrd="1" destOrd="0" presId="urn:microsoft.com/office/officeart/2016/7/layout/BasicLinearProcessNumbered"/>
    <dgm:cxn modelId="{3A304EA1-9DBA-4DB1-AF87-15D812D6C546}" type="presParOf" srcId="{23B0DB12-02A5-4A4A-864A-AD2D8F0159C2}" destId="{504EFBB8-D20F-401F-B39E-A626E141998D}" srcOrd="2" destOrd="0" presId="urn:microsoft.com/office/officeart/2016/7/layout/BasicLinearProcessNumbered"/>
    <dgm:cxn modelId="{5D874B4D-EE4A-413C-9021-F41C220F9CD0}" type="presParOf" srcId="{23B0DB12-02A5-4A4A-864A-AD2D8F0159C2}" destId="{A3987040-4233-48B8-8619-04D05043214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C759EF-2524-4D59-9EAE-05ADC59E1151}" type="doc">
      <dgm:prSet loTypeId="urn:microsoft.com/office/officeart/2005/8/layout/hProcess11" loCatId="process" qsTypeId="urn:microsoft.com/office/officeart/2005/8/quickstyle/simple5" qsCatId="simple" csTypeId="urn:microsoft.com/office/officeart/2005/8/colors/accent1_2" csCatId="accent1" phldr="1"/>
      <dgm:spPr/>
    </dgm:pt>
    <dgm:pt modelId="{1178C1B5-68FF-44F5-8C46-FD6D3E0A03E3}">
      <dgm:prSet phldrT="[Text]"/>
      <dgm:spPr/>
      <dgm:t>
        <a:bodyPr/>
        <a:lstStyle/>
        <a:p>
          <a:r>
            <a:rPr lang="en-US" dirty="0"/>
            <a:t>Data Extraction</a:t>
          </a:r>
        </a:p>
      </dgm:t>
    </dgm:pt>
    <dgm:pt modelId="{26A7FC4C-53A1-4BD6-BB88-CB244CED2504}" type="parTrans" cxnId="{D9F6BFB9-8895-4EE6-BDC4-A5BB8FD0A1FE}">
      <dgm:prSet/>
      <dgm:spPr/>
      <dgm:t>
        <a:bodyPr/>
        <a:lstStyle/>
        <a:p>
          <a:endParaRPr lang="en-US"/>
        </a:p>
      </dgm:t>
    </dgm:pt>
    <dgm:pt modelId="{AC450B5A-BDB3-4904-A7A9-B5D7A4FCB8EB}" type="sibTrans" cxnId="{D9F6BFB9-8895-4EE6-BDC4-A5BB8FD0A1FE}">
      <dgm:prSet/>
      <dgm:spPr/>
      <dgm:t>
        <a:bodyPr/>
        <a:lstStyle/>
        <a:p>
          <a:endParaRPr lang="en-US"/>
        </a:p>
      </dgm:t>
    </dgm:pt>
    <dgm:pt modelId="{794A91AC-29ED-47D0-B65F-23497CF20E80}">
      <dgm:prSet phldrT="[Text]"/>
      <dgm:spPr/>
      <dgm:t>
        <a:bodyPr/>
        <a:lstStyle/>
        <a:p>
          <a:r>
            <a:rPr lang="en-US" b="0" dirty="0">
              <a:solidFill>
                <a:schemeClr val="tx1"/>
              </a:solidFill>
            </a:rPr>
            <a:t>Data Cleaning</a:t>
          </a:r>
        </a:p>
      </dgm:t>
    </dgm:pt>
    <dgm:pt modelId="{2EDBD9EA-E14C-416C-961B-DA56A487E8BF}" type="parTrans" cxnId="{678E19D8-EBC8-4855-9BD2-58A3BF4A556C}">
      <dgm:prSet/>
      <dgm:spPr/>
      <dgm:t>
        <a:bodyPr/>
        <a:lstStyle/>
        <a:p>
          <a:endParaRPr lang="en-US"/>
        </a:p>
      </dgm:t>
    </dgm:pt>
    <dgm:pt modelId="{345FF937-56F3-4F43-8C22-A26E831A1BF4}" type="sibTrans" cxnId="{678E19D8-EBC8-4855-9BD2-58A3BF4A556C}">
      <dgm:prSet/>
      <dgm:spPr/>
      <dgm:t>
        <a:bodyPr/>
        <a:lstStyle/>
        <a:p>
          <a:endParaRPr lang="en-US"/>
        </a:p>
      </dgm:t>
    </dgm:pt>
    <dgm:pt modelId="{DA663787-DBEC-41B1-B7F0-E50153086913}">
      <dgm:prSet phldrT="[Text]"/>
      <dgm:spPr/>
      <dgm:t>
        <a:bodyPr/>
        <a:lstStyle/>
        <a:p>
          <a:r>
            <a:rPr lang="en-US" b="0" dirty="0">
              <a:solidFill>
                <a:schemeClr val="tx1"/>
              </a:solidFill>
            </a:rPr>
            <a:t>Approach</a:t>
          </a:r>
        </a:p>
      </dgm:t>
    </dgm:pt>
    <dgm:pt modelId="{6F7ECBD9-FD5A-41FD-8220-3C8A7C8BB1F7}" type="parTrans" cxnId="{1C9FA747-611C-4F0E-B4EB-343F88AF2B91}">
      <dgm:prSet/>
      <dgm:spPr/>
      <dgm:t>
        <a:bodyPr/>
        <a:lstStyle/>
        <a:p>
          <a:endParaRPr lang="en-US"/>
        </a:p>
      </dgm:t>
    </dgm:pt>
    <dgm:pt modelId="{EC031AF3-E362-4271-9BBD-718B4510DE0A}" type="sibTrans" cxnId="{1C9FA747-611C-4F0E-B4EB-343F88AF2B91}">
      <dgm:prSet/>
      <dgm:spPr/>
      <dgm:t>
        <a:bodyPr/>
        <a:lstStyle/>
        <a:p>
          <a:endParaRPr lang="en-US"/>
        </a:p>
      </dgm:t>
    </dgm:pt>
    <dgm:pt modelId="{96B68C54-8CCE-49D7-A228-B5CFBBEF1DAE}">
      <dgm:prSet phldrT="[Text]"/>
      <dgm:spPr/>
      <dgm:t>
        <a:bodyPr/>
        <a:lstStyle/>
        <a:p>
          <a:r>
            <a:rPr lang="en-US" b="1" dirty="0">
              <a:solidFill>
                <a:srgbClr val="002060"/>
              </a:solidFill>
            </a:rPr>
            <a:t>Model Building</a:t>
          </a:r>
        </a:p>
      </dgm:t>
    </dgm:pt>
    <dgm:pt modelId="{E7577171-5CC8-4F9A-8291-65DB8CECCB1C}" type="parTrans" cxnId="{B0DFB698-1C8D-49B1-AE92-4B7C1BF7284A}">
      <dgm:prSet/>
      <dgm:spPr/>
      <dgm:t>
        <a:bodyPr/>
        <a:lstStyle/>
        <a:p>
          <a:endParaRPr lang="en-US"/>
        </a:p>
      </dgm:t>
    </dgm:pt>
    <dgm:pt modelId="{C3E6F7C6-937F-4F5C-97DF-A5B3E4A3AB82}" type="sibTrans" cxnId="{B0DFB698-1C8D-49B1-AE92-4B7C1BF7284A}">
      <dgm:prSet/>
      <dgm:spPr/>
      <dgm:t>
        <a:bodyPr/>
        <a:lstStyle/>
        <a:p>
          <a:endParaRPr lang="en-US"/>
        </a:p>
      </dgm:t>
    </dgm:pt>
    <dgm:pt modelId="{48CD2D46-BBA0-4282-850D-47210B53FD28}">
      <dgm:prSet phldrT="[Text]"/>
      <dgm:spPr/>
      <dgm:t>
        <a:bodyPr/>
        <a:lstStyle/>
        <a:p>
          <a:r>
            <a:rPr lang="en-US" dirty="0"/>
            <a:t>Results</a:t>
          </a:r>
        </a:p>
      </dgm:t>
    </dgm:pt>
    <dgm:pt modelId="{39C1C19D-C5F7-4AA4-9592-BA2A365162D0}" type="parTrans" cxnId="{FB6E2ADE-E474-4DA4-9332-D60F7CB9844D}">
      <dgm:prSet/>
      <dgm:spPr/>
      <dgm:t>
        <a:bodyPr/>
        <a:lstStyle/>
        <a:p>
          <a:endParaRPr lang="en-US"/>
        </a:p>
      </dgm:t>
    </dgm:pt>
    <dgm:pt modelId="{3889993D-E254-493F-BA5B-1C15425DD6BE}" type="sibTrans" cxnId="{FB6E2ADE-E474-4DA4-9332-D60F7CB9844D}">
      <dgm:prSet/>
      <dgm:spPr/>
      <dgm:t>
        <a:bodyPr/>
        <a:lstStyle/>
        <a:p>
          <a:endParaRPr lang="en-US"/>
        </a:p>
      </dgm:t>
    </dgm:pt>
    <dgm:pt modelId="{575C1BFD-7BF6-4E1D-A6F8-18A10BB2B089}" type="pres">
      <dgm:prSet presAssocID="{F3C759EF-2524-4D59-9EAE-05ADC59E1151}" presName="Name0" presStyleCnt="0">
        <dgm:presLayoutVars>
          <dgm:dir/>
          <dgm:resizeHandles val="exact"/>
        </dgm:presLayoutVars>
      </dgm:prSet>
      <dgm:spPr/>
    </dgm:pt>
    <dgm:pt modelId="{0B46A75D-EFE8-47E7-A0C2-7E0D8138FC5B}" type="pres">
      <dgm:prSet presAssocID="{F3C759EF-2524-4D59-9EAE-05ADC59E1151}" presName="arrow" presStyleLbl="bgShp" presStyleIdx="0" presStyleCnt="1"/>
      <dgm:spPr/>
    </dgm:pt>
    <dgm:pt modelId="{291665B5-125E-4046-B659-D8C678B8A841}" type="pres">
      <dgm:prSet presAssocID="{F3C759EF-2524-4D59-9EAE-05ADC59E1151}" presName="points" presStyleCnt="0"/>
      <dgm:spPr/>
    </dgm:pt>
    <dgm:pt modelId="{06598138-CDA1-4B96-97B4-98D9081D173D}" type="pres">
      <dgm:prSet presAssocID="{1178C1B5-68FF-44F5-8C46-FD6D3E0A03E3}" presName="compositeA" presStyleCnt="0"/>
      <dgm:spPr/>
    </dgm:pt>
    <dgm:pt modelId="{EC8619A0-E903-49F3-9D7E-B3B4B2BCB10F}" type="pres">
      <dgm:prSet presAssocID="{1178C1B5-68FF-44F5-8C46-FD6D3E0A03E3}" presName="textA" presStyleLbl="revTx" presStyleIdx="0" presStyleCnt="5">
        <dgm:presLayoutVars>
          <dgm:bulletEnabled val="1"/>
        </dgm:presLayoutVars>
      </dgm:prSet>
      <dgm:spPr/>
    </dgm:pt>
    <dgm:pt modelId="{5EE5053F-3C8E-425E-A9AD-9D24E9B09DFD}" type="pres">
      <dgm:prSet presAssocID="{1178C1B5-68FF-44F5-8C46-FD6D3E0A03E3}" presName="circleA" presStyleLbl="node1" presStyleIdx="0" presStyleCnt="5"/>
      <dgm:spPr>
        <a:solidFill>
          <a:schemeClr val="tx1">
            <a:lumMod val="65000"/>
            <a:lumOff val="35000"/>
          </a:schemeClr>
        </a:solidFill>
      </dgm:spPr>
    </dgm:pt>
    <dgm:pt modelId="{FB1008C2-6E7D-4134-85E4-08698D937080}" type="pres">
      <dgm:prSet presAssocID="{1178C1B5-68FF-44F5-8C46-FD6D3E0A03E3}" presName="spaceA" presStyleCnt="0"/>
      <dgm:spPr/>
    </dgm:pt>
    <dgm:pt modelId="{9EAAB7AA-C454-4F5C-9D49-E0FDD770ABA1}" type="pres">
      <dgm:prSet presAssocID="{AC450B5A-BDB3-4904-A7A9-B5D7A4FCB8EB}" presName="space" presStyleCnt="0"/>
      <dgm:spPr/>
    </dgm:pt>
    <dgm:pt modelId="{C4A7737F-97F7-4436-B65F-5E817A399AE7}" type="pres">
      <dgm:prSet presAssocID="{794A91AC-29ED-47D0-B65F-23497CF20E80}" presName="compositeB" presStyleCnt="0"/>
      <dgm:spPr/>
    </dgm:pt>
    <dgm:pt modelId="{EC8DB8A8-895D-4DE0-820E-1B3B81A6E8FB}" type="pres">
      <dgm:prSet presAssocID="{794A91AC-29ED-47D0-B65F-23497CF20E80}" presName="textB" presStyleLbl="revTx" presStyleIdx="1" presStyleCnt="5">
        <dgm:presLayoutVars>
          <dgm:bulletEnabled val="1"/>
        </dgm:presLayoutVars>
      </dgm:prSet>
      <dgm:spPr/>
    </dgm:pt>
    <dgm:pt modelId="{93C15897-70AA-4AC1-9B86-07F0A715EC88}" type="pres">
      <dgm:prSet presAssocID="{794A91AC-29ED-47D0-B65F-23497CF20E80}" presName="circleB" presStyleLbl="node1" presStyleIdx="1" presStyleCnt="5"/>
      <dgm:spPr>
        <a:solidFill>
          <a:schemeClr val="tx1">
            <a:lumMod val="65000"/>
            <a:lumOff val="35000"/>
          </a:schemeClr>
        </a:solidFill>
      </dgm:spPr>
    </dgm:pt>
    <dgm:pt modelId="{31213347-F9F3-4CB4-9126-AE7FF0477960}" type="pres">
      <dgm:prSet presAssocID="{794A91AC-29ED-47D0-B65F-23497CF20E80}" presName="spaceB" presStyleCnt="0"/>
      <dgm:spPr/>
    </dgm:pt>
    <dgm:pt modelId="{18EA7414-02BC-410F-B1DF-E49D070F9F80}" type="pres">
      <dgm:prSet presAssocID="{345FF937-56F3-4F43-8C22-A26E831A1BF4}" presName="space" presStyleCnt="0"/>
      <dgm:spPr/>
    </dgm:pt>
    <dgm:pt modelId="{EB361A05-8304-4833-8239-05308DE6473A}" type="pres">
      <dgm:prSet presAssocID="{DA663787-DBEC-41B1-B7F0-E50153086913}" presName="compositeA" presStyleCnt="0"/>
      <dgm:spPr/>
    </dgm:pt>
    <dgm:pt modelId="{539E7151-C232-4A46-9969-AD35A5EF7A42}" type="pres">
      <dgm:prSet presAssocID="{DA663787-DBEC-41B1-B7F0-E50153086913}" presName="textA" presStyleLbl="revTx" presStyleIdx="2" presStyleCnt="5">
        <dgm:presLayoutVars>
          <dgm:bulletEnabled val="1"/>
        </dgm:presLayoutVars>
      </dgm:prSet>
      <dgm:spPr/>
    </dgm:pt>
    <dgm:pt modelId="{5ADEDCC2-63B2-496A-9649-77F52CD818CF}" type="pres">
      <dgm:prSet presAssocID="{DA663787-DBEC-41B1-B7F0-E50153086913}" presName="circleA" presStyleLbl="node1" presStyleIdx="2" presStyleCnt="5"/>
      <dgm:spPr>
        <a:solidFill>
          <a:schemeClr val="tx1">
            <a:lumMod val="65000"/>
            <a:lumOff val="35000"/>
          </a:schemeClr>
        </a:solidFill>
      </dgm:spPr>
    </dgm:pt>
    <dgm:pt modelId="{1DD20A16-B411-4208-AFAB-C79F87955FA3}" type="pres">
      <dgm:prSet presAssocID="{DA663787-DBEC-41B1-B7F0-E50153086913}" presName="spaceA" presStyleCnt="0"/>
      <dgm:spPr/>
    </dgm:pt>
    <dgm:pt modelId="{D64C0205-A548-4323-8E21-5AC2C73F111C}" type="pres">
      <dgm:prSet presAssocID="{EC031AF3-E362-4271-9BBD-718B4510DE0A}" presName="space" presStyleCnt="0"/>
      <dgm:spPr/>
    </dgm:pt>
    <dgm:pt modelId="{E213EA42-AD78-4B21-B2E1-85FCC7B45B4D}" type="pres">
      <dgm:prSet presAssocID="{96B68C54-8CCE-49D7-A228-B5CFBBEF1DAE}" presName="compositeB" presStyleCnt="0"/>
      <dgm:spPr/>
    </dgm:pt>
    <dgm:pt modelId="{F6090F7E-83B7-438B-A2DB-DD6CFEE7BBCC}" type="pres">
      <dgm:prSet presAssocID="{96B68C54-8CCE-49D7-A228-B5CFBBEF1DAE}" presName="textB" presStyleLbl="revTx" presStyleIdx="3" presStyleCnt="5">
        <dgm:presLayoutVars>
          <dgm:bulletEnabled val="1"/>
        </dgm:presLayoutVars>
      </dgm:prSet>
      <dgm:spPr/>
    </dgm:pt>
    <dgm:pt modelId="{AEBCC20C-CCFC-4D18-9A6E-D3BD09A2E4FB}" type="pres">
      <dgm:prSet presAssocID="{96B68C54-8CCE-49D7-A228-B5CFBBEF1DAE}" presName="circleB" presStyleLbl="node1" presStyleIdx="3" presStyleCnt="5"/>
      <dgm:spPr>
        <a:solidFill>
          <a:srgbClr val="002060"/>
        </a:solidFill>
      </dgm:spPr>
    </dgm:pt>
    <dgm:pt modelId="{E1A0FB6F-C33C-4597-9A61-76832F209B7B}" type="pres">
      <dgm:prSet presAssocID="{96B68C54-8CCE-49D7-A228-B5CFBBEF1DAE}" presName="spaceB" presStyleCnt="0"/>
      <dgm:spPr/>
    </dgm:pt>
    <dgm:pt modelId="{8FE90614-B9F3-477D-B8D4-072C12CC647F}" type="pres">
      <dgm:prSet presAssocID="{C3E6F7C6-937F-4F5C-97DF-A5B3E4A3AB82}" presName="space" presStyleCnt="0"/>
      <dgm:spPr/>
    </dgm:pt>
    <dgm:pt modelId="{549CB9FF-6953-43C1-9319-13C364F327A2}" type="pres">
      <dgm:prSet presAssocID="{48CD2D46-BBA0-4282-850D-47210B53FD28}" presName="compositeA" presStyleCnt="0"/>
      <dgm:spPr/>
    </dgm:pt>
    <dgm:pt modelId="{22CD092B-8497-4FE4-A942-E18AB9F4D170}" type="pres">
      <dgm:prSet presAssocID="{48CD2D46-BBA0-4282-850D-47210B53FD28}" presName="textA" presStyleLbl="revTx" presStyleIdx="4" presStyleCnt="5">
        <dgm:presLayoutVars>
          <dgm:bulletEnabled val="1"/>
        </dgm:presLayoutVars>
      </dgm:prSet>
      <dgm:spPr/>
    </dgm:pt>
    <dgm:pt modelId="{7C9E9B58-CD47-4925-88CD-E0B619C409B3}" type="pres">
      <dgm:prSet presAssocID="{48CD2D46-BBA0-4282-850D-47210B53FD28}" presName="circleA" presStyleLbl="node1" presStyleIdx="4" presStyleCnt="5"/>
      <dgm:spPr/>
    </dgm:pt>
    <dgm:pt modelId="{68DFAE13-9394-4927-A8BE-AE176BE9231F}" type="pres">
      <dgm:prSet presAssocID="{48CD2D46-BBA0-4282-850D-47210B53FD28}" presName="spaceA" presStyleCnt="0"/>
      <dgm:spPr/>
    </dgm:pt>
  </dgm:ptLst>
  <dgm:cxnLst>
    <dgm:cxn modelId="{BAC34B0D-5CF4-409B-AA21-853AAE4F7284}" type="presOf" srcId="{DA663787-DBEC-41B1-B7F0-E50153086913}" destId="{539E7151-C232-4A46-9969-AD35A5EF7A42}" srcOrd="0" destOrd="0" presId="urn:microsoft.com/office/officeart/2005/8/layout/hProcess11"/>
    <dgm:cxn modelId="{211E933B-C9AD-4D02-903F-2C5DCCFEB9DB}" type="presOf" srcId="{48CD2D46-BBA0-4282-850D-47210B53FD28}" destId="{22CD092B-8497-4FE4-A942-E18AB9F4D170}" srcOrd="0" destOrd="0" presId="urn:microsoft.com/office/officeart/2005/8/layout/hProcess11"/>
    <dgm:cxn modelId="{1C9FA747-611C-4F0E-B4EB-343F88AF2B91}" srcId="{F3C759EF-2524-4D59-9EAE-05ADC59E1151}" destId="{DA663787-DBEC-41B1-B7F0-E50153086913}" srcOrd="2" destOrd="0" parTransId="{6F7ECBD9-FD5A-41FD-8220-3C8A7C8BB1F7}" sibTransId="{EC031AF3-E362-4271-9BBD-718B4510DE0A}"/>
    <dgm:cxn modelId="{DE981B82-1046-4C2E-9D15-48095EC7C4D4}" type="presOf" srcId="{1178C1B5-68FF-44F5-8C46-FD6D3E0A03E3}" destId="{EC8619A0-E903-49F3-9D7E-B3B4B2BCB10F}" srcOrd="0" destOrd="0" presId="urn:microsoft.com/office/officeart/2005/8/layout/hProcess11"/>
    <dgm:cxn modelId="{B0DFB698-1C8D-49B1-AE92-4B7C1BF7284A}" srcId="{F3C759EF-2524-4D59-9EAE-05ADC59E1151}" destId="{96B68C54-8CCE-49D7-A228-B5CFBBEF1DAE}" srcOrd="3" destOrd="0" parTransId="{E7577171-5CC8-4F9A-8291-65DB8CECCB1C}" sibTransId="{C3E6F7C6-937F-4F5C-97DF-A5B3E4A3AB82}"/>
    <dgm:cxn modelId="{EB38A0AF-5E8E-4CF8-B40D-180FE1F4F323}" type="presOf" srcId="{794A91AC-29ED-47D0-B65F-23497CF20E80}" destId="{EC8DB8A8-895D-4DE0-820E-1B3B81A6E8FB}" srcOrd="0" destOrd="0" presId="urn:microsoft.com/office/officeart/2005/8/layout/hProcess11"/>
    <dgm:cxn modelId="{D9F6BFB9-8895-4EE6-BDC4-A5BB8FD0A1FE}" srcId="{F3C759EF-2524-4D59-9EAE-05ADC59E1151}" destId="{1178C1B5-68FF-44F5-8C46-FD6D3E0A03E3}" srcOrd="0" destOrd="0" parTransId="{26A7FC4C-53A1-4BD6-BB88-CB244CED2504}" sibTransId="{AC450B5A-BDB3-4904-A7A9-B5D7A4FCB8EB}"/>
    <dgm:cxn modelId="{2DD743BE-6BC9-4668-B2B9-591D5F39DBBC}" type="presOf" srcId="{96B68C54-8CCE-49D7-A228-B5CFBBEF1DAE}" destId="{F6090F7E-83B7-438B-A2DB-DD6CFEE7BBCC}" srcOrd="0" destOrd="0" presId="urn:microsoft.com/office/officeart/2005/8/layout/hProcess11"/>
    <dgm:cxn modelId="{29A0FACD-DB17-48E2-B097-30A4ACCA871F}" type="presOf" srcId="{F3C759EF-2524-4D59-9EAE-05ADC59E1151}" destId="{575C1BFD-7BF6-4E1D-A6F8-18A10BB2B089}" srcOrd="0" destOrd="0" presId="urn:microsoft.com/office/officeart/2005/8/layout/hProcess11"/>
    <dgm:cxn modelId="{678E19D8-EBC8-4855-9BD2-58A3BF4A556C}" srcId="{F3C759EF-2524-4D59-9EAE-05ADC59E1151}" destId="{794A91AC-29ED-47D0-B65F-23497CF20E80}" srcOrd="1" destOrd="0" parTransId="{2EDBD9EA-E14C-416C-961B-DA56A487E8BF}" sibTransId="{345FF937-56F3-4F43-8C22-A26E831A1BF4}"/>
    <dgm:cxn modelId="{FB6E2ADE-E474-4DA4-9332-D60F7CB9844D}" srcId="{F3C759EF-2524-4D59-9EAE-05ADC59E1151}" destId="{48CD2D46-BBA0-4282-850D-47210B53FD28}" srcOrd="4" destOrd="0" parTransId="{39C1C19D-C5F7-4AA4-9592-BA2A365162D0}" sibTransId="{3889993D-E254-493F-BA5B-1C15425DD6BE}"/>
    <dgm:cxn modelId="{B6A24127-75DD-435D-9DED-C78E56BB81CD}" type="presParOf" srcId="{575C1BFD-7BF6-4E1D-A6F8-18A10BB2B089}" destId="{0B46A75D-EFE8-47E7-A0C2-7E0D8138FC5B}" srcOrd="0" destOrd="0" presId="urn:microsoft.com/office/officeart/2005/8/layout/hProcess11"/>
    <dgm:cxn modelId="{5D78D87C-837F-44F9-A9D4-2310FE1513FC}" type="presParOf" srcId="{575C1BFD-7BF6-4E1D-A6F8-18A10BB2B089}" destId="{291665B5-125E-4046-B659-D8C678B8A841}" srcOrd="1" destOrd="0" presId="urn:microsoft.com/office/officeart/2005/8/layout/hProcess11"/>
    <dgm:cxn modelId="{D9D5AB94-FDF4-4DC0-A5EB-CD9960225725}" type="presParOf" srcId="{291665B5-125E-4046-B659-D8C678B8A841}" destId="{06598138-CDA1-4B96-97B4-98D9081D173D}" srcOrd="0" destOrd="0" presId="urn:microsoft.com/office/officeart/2005/8/layout/hProcess11"/>
    <dgm:cxn modelId="{1EDE840B-73A1-47A9-A452-56BEA3263ECB}" type="presParOf" srcId="{06598138-CDA1-4B96-97B4-98D9081D173D}" destId="{EC8619A0-E903-49F3-9D7E-B3B4B2BCB10F}" srcOrd="0" destOrd="0" presId="urn:microsoft.com/office/officeart/2005/8/layout/hProcess11"/>
    <dgm:cxn modelId="{C81F920B-E573-4860-A0B2-72DF2E573AA3}" type="presParOf" srcId="{06598138-CDA1-4B96-97B4-98D9081D173D}" destId="{5EE5053F-3C8E-425E-A9AD-9D24E9B09DFD}" srcOrd="1" destOrd="0" presId="urn:microsoft.com/office/officeart/2005/8/layout/hProcess11"/>
    <dgm:cxn modelId="{A92A1674-008B-4EC8-B25E-DE8FCDC30BCE}" type="presParOf" srcId="{06598138-CDA1-4B96-97B4-98D9081D173D}" destId="{FB1008C2-6E7D-4134-85E4-08698D937080}" srcOrd="2" destOrd="0" presId="urn:microsoft.com/office/officeart/2005/8/layout/hProcess11"/>
    <dgm:cxn modelId="{43E63513-CA9C-45A8-81FA-2A8832D244E4}" type="presParOf" srcId="{291665B5-125E-4046-B659-D8C678B8A841}" destId="{9EAAB7AA-C454-4F5C-9D49-E0FDD770ABA1}" srcOrd="1" destOrd="0" presId="urn:microsoft.com/office/officeart/2005/8/layout/hProcess11"/>
    <dgm:cxn modelId="{49AEB1E2-6332-440C-BB2F-B9061E983CFF}" type="presParOf" srcId="{291665B5-125E-4046-B659-D8C678B8A841}" destId="{C4A7737F-97F7-4436-B65F-5E817A399AE7}" srcOrd="2" destOrd="0" presId="urn:microsoft.com/office/officeart/2005/8/layout/hProcess11"/>
    <dgm:cxn modelId="{CB73C0D6-3E78-4B57-9ADF-C73919AF705C}" type="presParOf" srcId="{C4A7737F-97F7-4436-B65F-5E817A399AE7}" destId="{EC8DB8A8-895D-4DE0-820E-1B3B81A6E8FB}" srcOrd="0" destOrd="0" presId="urn:microsoft.com/office/officeart/2005/8/layout/hProcess11"/>
    <dgm:cxn modelId="{72D7577E-3808-4D97-9AB8-6ED3D5CA0B92}" type="presParOf" srcId="{C4A7737F-97F7-4436-B65F-5E817A399AE7}" destId="{93C15897-70AA-4AC1-9B86-07F0A715EC88}" srcOrd="1" destOrd="0" presId="urn:microsoft.com/office/officeart/2005/8/layout/hProcess11"/>
    <dgm:cxn modelId="{EB8164B5-AA75-4CEA-8C99-979FC77C393E}" type="presParOf" srcId="{C4A7737F-97F7-4436-B65F-5E817A399AE7}" destId="{31213347-F9F3-4CB4-9126-AE7FF0477960}" srcOrd="2" destOrd="0" presId="urn:microsoft.com/office/officeart/2005/8/layout/hProcess11"/>
    <dgm:cxn modelId="{862BEE53-6A95-4AD3-82D8-F9160F30C291}" type="presParOf" srcId="{291665B5-125E-4046-B659-D8C678B8A841}" destId="{18EA7414-02BC-410F-B1DF-E49D070F9F80}" srcOrd="3" destOrd="0" presId="urn:microsoft.com/office/officeart/2005/8/layout/hProcess11"/>
    <dgm:cxn modelId="{5F205586-C6F4-4D3C-9C53-811D2EB21934}" type="presParOf" srcId="{291665B5-125E-4046-B659-D8C678B8A841}" destId="{EB361A05-8304-4833-8239-05308DE6473A}" srcOrd="4" destOrd="0" presId="urn:microsoft.com/office/officeart/2005/8/layout/hProcess11"/>
    <dgm:cxn modelId="{891D1FD8-32C5-4589-A999-D8944C1C222B}" type="presParOf" srcId="{EB361A05-8304-4833-8239-05308DE6473A}" destId="{539E7151-C232-4A46-9969-AD35A5EF7A42}" srcOrd="0" destOrd="0" presId="urn:microsoft.com/office/officeart/2005/8/layout/hProcess11"/>
    <dgm:cxn modelId="{C3E37CB3-367C-46A8-8053-BADF9D6C6C2C}" type="presParOf" srcId="{EB361A05-8304-4833-8239-05308DE6473A}" destId="{5ADEDCC2-63B2-496A-9649-77F52CD818CF}" srcOrd="1" destOrd="0" presId="urn:microsoft.com/office/officeart/2005/8/layout/hProcess11"/>
    <dgm:cxn modelId="{877DEBFE-3BBA-4FA1-8743-5CD9736BE639}" type="presParOf" srcId="{EB361A05-8304-4833-8239-05308DE6473A}" destId="{1DD20A16-B411-4208-AFAB-C79F87955FA3}" srcOrd="2" destOrd="0" presId="urn:microsoft.com/office/officeart/2005/8/layout/hProcess11"/>
    <dgm:cxn modelId="{CF98C8D9-DF17-4BD2-8110-775C97B58F3D}" type="presParOf" srcId="{291665B5-125E-4046-B659-D8C678B8A841}" destId="{D64C0205-A548-4323-8E21-5AC2C73F111C}" srcOrd="5" destOrd="0" presId="urn:microsoft.com/office/officeart/2005/8/layout/hProcess11"/>
    <dgm:cxn modelId="{43BA56C1-9137-4F0B-94AA-D32DE817FC0F}" type="presParOf" srcId="{291665B5-125E-4046-B659-D8C678B8A841}" destId="{E213EA42-AD78-4B21-B2E1-85FCC7B45B4D}" srcOrd="6" destOrd="0" presId="urn:microsoft.com/office/officeart/2005/8/layout/hProcess11"/>
    <dgm:cxn modelId="{7C9A4DC1-82FC-4468-A1F9-6FB5EB81BC47}" type="presParOf" srcId="{E213EA42-AD78-4B21-B2E1-85FCC7B45B4D}" destId="{F6090F7E-83B7-438B-A2DB-DD6CFEE7BBCC}" srcOrd="0" destOrd="0" presId="urn:microsoft.com/office/officeart/2005/8/layout/hProcess11"/>
    <dgm:cxn modelId="{BFFD9FF7-0132-4983-9D4D-5864A2BAC3F4}" type="presParOf" srcId="{E213EA42-AD78-4B21-B2E1-85FCC7B45B4D}" destId="{AEBCC20C-CCFC-4D18-9A6E-D3BD09A2E4FB}" srcOrd="1" destOrd="0" presId="urn:microsoft.com/office/officeart/2005/8/layout/hProcess11"/>
    <dgm:cxn modelId="{EA560033-F500-4640-A3FF-D647E6A567F6}" type="presParOf" srcId="{E213EA42-AD78-4B21-B2E1-85FCC7B45B4D}" destId="{E1A0FB6F-C33C-4597-9A61-76832F209B7B}" srcOrd="2" destOrd="0" presId="urn:microsoft.com/office/officeart/2005/8/layout/hProcess11"/>
    <dgm:cxn modelId="{E3C33EFC-9D27-49D1-92F4-C4C1D8027847}" type="presParOf" srcId="{291665B5-125E-4046-B659-D8C678B8A841}" destId="{8FE90614-B9F3-477D-B8D4-072C12CC647F}" srcOrd="7" destOrd="0" presId="urn:microsoft.com/office/officeart/2005/8/layout/hProcess11"/>
    <dgm:cxn modelId="{BF08496B-D8CB-454C-8CEB-8C6060A76E22}" type="presParOf" srcId="{291665B5-125E-4046-B659-D8C678B8A841}" destId="{549CB9FF-6953-43C1-9319-13C364F327A2}" srcOrd="8" destOrd="0" presId="urn:microsoft.com/office/officeart/2005/8/layout/hProcess11"/>
    <dgm:cxn modelId="{A625BDCF-62A1-47B5-B7D0-092E4E08CC6C}" type="presParOf" srcId="{549CB9FF-6953-43C1-9319-13C364F327A2}" destId="{22CD092B-8497-4FE4-A942-E18AB9F4D170}" srcOrd="0" destOrd="0" presId="urn:microsoft.com/office/officeart/2005/8/layout/hProcess11"/>
    <dgm:cxn modelId="{84DA2D7C-9FC6-4D30-A4FD-3213B1ABB0D4}" type="presParOf" srcId="{549CB9FF-6953-43C1-9319-13C364F327A2}" destId="{7C9E9B58-CD47-4925-88CD-E0B619C409B3}" srcOrd="1" destOrd="0" presId="urn:microsoft.com/office/officeart/2005/8/layout/hProcess11"/>
    <dgm:cxn modelId="{F897B6D6-A2B8-4110-81EC-D4C7054999FA}" type="presParOf" srcId="{549CB9FF-6953-43C1-9319-13C364F327A2}" destId="{68DFAE13-9394-4927-A8BE-AE176BE9231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DB4F1F-35A2-4659-824A-A556E77BD703}" type="doc">
      <dgm:prSet loTypeId="urn:microsoft.com/office/officeart/2005/8/layout/chart3" loCatId="cycle" qsTypeId="urn:microsoft.com/office/officeart/2005/8/quickstyle/simple1" qsCatId="simple" csTypeId="urn:microsoft.com/office/officeart/2005/8/colors/accent1_2" csCatId="accent1" phldr="1"/>
      <dgm:spPr/>
    </dgm:pt>
    <dgm:pt modelId="{02098324-4EC4-4CF4-A093-D2F335C9B764}">
      <dgm:prSet phldrT="[Text]"/>
      <dgm:spPr/>
      <dgm:t>
        <a:bodyPr/>
        <a:lstStyle/>
        <a:p>
          <a:r>
            <a:rPr lang="en-US" b="1" dirty="0"/>
            <a:t>Random Forest</a:t>
          </a:r>
        </a:p>
      </dgm:t>
    </dgm:pt>
    <dgm:pt modelId="{36573CEA-CB2A-408F-B576-11654AB9B46C}" type="parTrans" cxnId="{AAB9C0D4-A78D-4018-B4E0-451FABEB3690}">
      <dgm:prSet/>
      <dgm:spPr/>
      <dgm:t>
        <a:bodyPr/>
        <a:lstStyle/>
        <a:p>
          <a:endParaRPr lang="en-US"/>
        </a:p>
      </dgm:t>
    </dgm:pt>
    <dgm:pt modelId="{CDFB15B6-F64D-40AE-B852-804372ACCF6A}" type="sibTrans" cxnId="{AAB9C0D4-A78D-4018-B4E0-451FABEB3690}">
      <dgm:prSet/>
      <dgm:spPr/>
      <dgm:t>
        <a:bodyPr/>
        <a:lstStyle/>
        <a:p>
          <a:endParaRPr lang="en-US"/>
        </a:p>
      </dgm:t>
    </dgm:pt>
    <dgm:pt modelId="{3A10B3CA-1790-4AC9-8FC6-57602D8BEAFF}">
      <dgm:prSet phldrT="[Text]"/>
      <dgm:spPr/>
      <dgm:t>
        <a:bodyPr/>
        <a:lstStyle/>
        <a:p>
          <a:r>
            <a:rPr lang="en-US" b="1" dirty="0"/>
            <a:t>Logistic Regression</a:t>
          </a:r>
        </a:p>
      </dgm:t>
    </dgm:pt>
    <dgm:pt modelId="{F705DAE6-3E9C-421B-AF5C-54FDEF83491C}" type="parTrans" cxnId="{0F1B5CF1-5E01-4FC8-BE87-984BE02B552A}">
      <dgm:prSet/>
      <dgm:spPr/>
      <dgm:t>
        <a:bodyPr/>
        <a:lstStyle/>
        <a:p>
          <a:endParaRPr lang="en-US"/>
        </a:p>
      </dgm:t>
    </dgm:pt>
    <dgm:pt modelId="{BA665FB7-37FC-4880-A988-21C8EA8B183C}" type="sibTrans" cxnId="{0F1B5CF1-5E01-4FC8-BE87-984BE02B552A}">
      <dgm:prSet/>
      <dgm:spPr/>
      <dgm:t>
        <a:bodyPr/>
        <a:lstStyle/>
        <a:p>
          <a:endParaRPr lang="en-US"/>
        </a:p>
      </dgm:t>
    </dgm:pt>
    <dgm:pt modelId="{C8ADB091-250B-48D9-A5BF-69F50B998F0E}">
      <dgm:prSet phldrT="[Text]"/>
      <dgm:spPr/>
      <dgm:t>
        <a:bodyPr/>
        <a:lstStyle/>
        <a:p>
          <a:r>
            <a:rPr lang="en-US" b="1" dirty="0"/>
            <a:t>Decision Tree</a:t>
          </a:r>
        </a:p>
      </dgm:t>
    </dgm:pt>
    <dgm:pt modelId="{24073F3A-1F63-4AA9-9F1F-66E8D8BBC11D}" type="parTrans" cxnId="{53169F66-8052-4E7B-BDDA-21A364B014E6}">
      <dgm:prSet/>
      <dgm:spPr/>
      <dgm:t>
        <a:bodyPr/>
        <a:lstStyle/>
        <a:p>
          <a:endParaRPr lang="en-US"/>
        </a:p>
      </dgm:t>
    </dgm:pt>
    <dgm:pt modelId="{9252AA23-F271-489E-A7CA-3553A54D9D9C}" type="sibTrans" cxnId="{53169F66-8052-4E7B-BDDA-21A364B014E6}">
      <dgm:prSet/>
      <dgm:spPr/>
      <dgm:t>
        <a:bodyPr/>
        <a:lstStyle/>
        <a:p>
          <a:endParaRPr lang="en-US"/>
        </a:p>
      </dgm:t>
    </dgm:pt>
    <dgm:pt modelId="{1905EA25-4EE2-4202-B723-DD8D31865CCE}">
      <dgm:prSet phldrT="[Text]"/>
      <dgm:spPr/>
      <dgm:t>
        <a:bodyPr/>
        <a:lstStyle/>
        <a:p>
          <a:r>
            <a:rPr lang="en-US" b="1" dirty="0"/>
            <a:t>Bernoulli Naïve Bayes</a:t>
          </a:r>
        </a:p>
      </dgm:t>
    </dgm:pt>
    <dgm:pt modelId="{E065CEEB-FDF9-44DE-AF10-58E705D27451}" type="parTrans" cxnId="{284CD4EC-F303-47F7-B773-4F9683D0B19A}">
      <dgm:prSet/>
      <dgm:spPr/>
      <dgm:t>
        <a:bodyPr/>
        <a:lstStyle/>
        <a:p>
          <a:endParaRPr lang="en-US"/>
        </a:p>
      </dgm:t>
    </dgm:pt>
    <dgm:pt modelId="{06A4B2F5-7D81-4FD1-B7D9-71C6BCB1F95A}" type="sibTrans" cxnId="{284CD4EC-F303-47F7-B773-4F9683D0B19A}">
      <dgm:prSet/>
      <dgm:spPr/>
      <dgm:t>
        <a:bodyPr/>
        <a:lstStyle/>
        <a:p>
          <a:endParaRPr lang="en-US"/>
        </a:p>
      </dgm:t>
    </dgm:pt>
    <dgm:pt modelId="{5DE86799-2901-492D-92F9-63CBFB31C65D}" type="pres">
      <dgm:prSet presAssocID="{B2DB4F1F-35A2-4659-824A-A556E77BD703}" presName="compositeShape" presStyleCnt="0">
        <dgm:presLayoutVars>
          <dgm:chMax val="7"/>
          <dgm:dir/>
          <dgm:resizeHandles val="exact"/>
        </dgm:presLayoutVars>
      </dgm:prSet>
      <dgm:spPr/>
    </dgm:pt>
    <dgm:pt modelId="{C1F35741-7725-4860-A63F-9FEA05DC9F2A}" type="pres">
      <dgm:prSet presAssocID="{B2DB4F1F-35A2-4659-824A-A556E77BD703}" presName="wedge1" presStyleLbl="node1" presStyleIdx="0" presStyleCnt="4"/>
      <dgm:spPr/>
    </dgm:pt>
    <dgm:pt modelId="{137F12DB-7F96-4FB8-9060-DC71C1DAD2B0}" type="pres">
      <dgm:prSet presAssocID="{B2DB4F1F-35A2-4659-824A-A556E77BD703}" presName="wedge1Tx" presStyleLbl="node1" presStyleIdx="0" presStyleCnt="4">
        <dgm:presLayoutVars>
          <dgm:chMax val="0"/>
          <dgm:chPref val="0"/>
          <dgm:bulletEnabled val="1"/>
        </dgm:presLayoutVars>
      </dgm:prSet>
      <dgm:spPr/>
    </dgm:pt>
    <dgm:pt modelId="{F308CB18-276F-4A2A-9857-FE51D8BC7BC1}" type="pres">
      <dgm:prSet presAssocID="{B2DB4F1F-35A2-4659-824A-A556E77BD703}" presName="wedge2" presStyleLbl="node1" presStyleIdx="1" presStyleCnt="4"/>
      <dgm:spPr/>
    </dgm:pt>
    <dgm:pt modelId="{31C0B294-51C0-4F90-838F-3864654E753D}" type="pres">
      <dgm:prSet presAssocID="{B2DB4F1F-35A2-4659-824A-A556E77BD703}" presName="wedge2Tx" presStyleLbl="node1" presStyleIdx="1" presStyleCnt="4">
        <dgm:presLayoutVars>
          <dgm:chMax val="0"/>
          <dgm:chPref val="0"/>
          <dgm:bulletEnabled val="1"/>
        </dgm:presLayoutVars>
      </dgm:prSet>
      <dgm:spPr/>
    </dgm:pt>
    <dgm:pt modelId="{E85C0F72-618C-4A9C-8422-02E31A3C016A}" type="pres">
      <dgm:prSet presAssocID="{B2DB4F1F-35A2-4659-824A-A556E77BD703}" presName="wedge3" presStyleLbl="node1" presStyleIdx="2" presStyleCnt="4"/>
      <dgm:spPr/>
    </dgm:pt>
    <dgm:pt modelId="{91A38B6E-8B74-4963-ACD0-0B202666C7C2}" type="pres">
      <dgm:prSet presAssocID="{B2DB4F1F-35A2-4659-824A-A556E77BD703}" presName="wedge3Tx" presStyleLbl="node1" presStyleIdx="2" presStyleCnt="4">
        <dgm:presLayoutVars>
          <dgm:chMax val="0"/>
          <dgm:chPref val="0"/>
          <dgm:bulletEnabled val="1"/>
        </dgm:presLayoutVars>
      </dgm:prSet>
      <dgm:spPr/>
    </dgm:pt>
    <dgm:pt modelId="{001E3D7D-C7CB-480E-A8AA-637C65BA05E8}" type="pres">
      <dgm:prSet presAssocID="{B2DB4F1F-35A2-4659-824A-A556E77BD703}" presName="wedge4" presStyleLbl="node1" presStyleIdx="3" presStyleCnt="4"/>
      <dgm:spPr/>
    </dgm:pt>
    <dgm:pt modelId="{61D3CB01-E169-4F5B-9DCE-034D0F66E5DB}" type="pres">
      <dgm:prSet presAssocID="{B2DB4F1F-35A2-4659-824A-A556E77BD703}" presName="wedge4Tx" presStyleLbl="node1" presStyleIdx="3" presStyleCnt="4">
        <dgm:presLayoutVars>
          <dgm:chMax val="0"/>
          <dgm:chPref val="0"/>
          <dgm:bulletEnabled val="1"/>
        </dgm:presLayoutVars>
      </dgm:prSet>
      <dgm:spPr/>
    </dgm:pt>
  </dgm:ptLst>
  <dgm:cxnLst>
    <dgm:cxn modelId="{53169F66-8052-4E7B-BDDA-21A364B014E6}" srcId="{B2DB4F1F-35A2-4659-824A-A556E77BD703}" destId="{C8ADB091-250B-48D9-A5BF-69F50B998F0E}" srcOrd="2" destOrd="0" parTransId="{24073F3A-1F63-4AA9-9F1F-66E8D8BBC11D}" sibTransId="{9252AA23-F271-489E-A7CA-3553A54D9D9C}"/>
    <dgm:cxn modelId="{F25A0D51-0264-427C-92D1-6C0BF3ECB425}" type="presOf" srcId="{3A10B3CA-1790-4AC9-8FC6-57602D8BEAFF}" destId="{F308CB18-276F-4A2A-9857-FE51D8BC7BC1}" srcOrd="0" destOrd="0" presId="urn:microsoft.com/office/officeart/2005/8/layout/chart3"/>
    <dgm:cxn modelId="{580AB872-3069-4608-9C29-DCAB3954DD8A}" type="presOf" srcId="{C8ADB091-250B-48D9-A5BF-69F50B998F0E}" destId="{91A38B6E-8B74-4963-ACD0-0B202666C7C2}" srcOrd="1" destOrd="0" presId="urn:microsoft.com/office/officeart/2005/8/layout/chart3"/>
    <dgm:cxn modelId="{03D0EC52-11D3-48B2-B239-FC44DBC106E1}" type="presOf" srcId="{1905EA25-4EE2-4202-B723-DD8D31865CCE}" destId="{001E3D7D-C7CB-480E-A8AA-637C65BA05E8}" srcOrd="0" destOrd="0" presId="urn:microsoft.com/office/officeart/2005/8/layout/chart3"/>
    <dgm:cxn modelId="{E7FFD97B-0B79-4906-9EBE-3F38D2F3EB45}" type="presOf" srcId="{3A10B3CA-1790-4AC9-8FC6-57602D8BEAFF}" destId="{31C0B294-51C0-4F90-838F-3864654E753D}" srcOrd="1" destOrd="0" presId="urn:microsoft.com/office/officeart/2005/8/layout/chart3"/>
    <dgm:cxn modelId="{EF14CD96-1BCD-4C34-853A-0E2C14E4259E}" type="presOf" srcId="{B2DB4F1F-35A2-4659-824A-A556E77BD703}" destId="{5DE86799-2901-492D-92F9-63CBFB31C65D}" srcOrd="0" destOrd="0" presId="urn:microsoft.com/office/officeart/2005/8/layout/chart3"/>
    <dgm:cxn modelId="{D688C4A8-7DB6-49D4-97C2-96091C784A62}" type="presOf" srcId="{C8ADB091-250B-48D9-A5BF-69F50B998F0E}" destId="{E85C0F72-618C-4A9C-8422-02E31A3C016A}" srcOrd="0" destOrd="0" presId="urn:microsoft.com/office/officeart/2005/8/layout/chart3"/>
    <dgm:cxn modelId="{75EA95BA-5858-4370-AB71-AAA7AAC8BD7F}" type="presOf" srcId="{1905EA25-4EE2-4202-B723-DD8D31865CCE}" destId="{61D3CB01-E169-4F5B-9DCE-034D0F66E5DB}" srcOrd="1" destOrd="0" presId="urn:microsoft.com/office/officeart/2005/8/layout/chart3"/>
    <dgm:cxn modelId="{CCCA0FBB-5A4D-4453-A0C3-1F23DDAE6E9F}" type="presOf" srcId="{02098324-4EC4-4CF4-A093-D2F335C9B764}" destId="{137F12DB-7F96-4FB8-9060-DC71C1DAD2B0}" srcOrd="1" destOrd="0" presId="urn:microsoft.com/office/officeart/2005/8/layout/chart3"/>
    <dgm:cxn modelId="{AAB9C0D4-A78D-4018-B4E0-451FABEB3690}" srcId="{B2DB4F1F-35A2-4659-824A-A556E77BD703}" destId="{02098324-4EC4-4CF4-A093-D2F335C9B764}" srcOrd="0" destOrd="0" parTransId="{36573CEA-CB2A-408F-B576-11654AB9B46C}" sibTransId="{CDFB15B6-F64D-40AE-B852-804372ACCF6A}"/>
    <dgm:cxn modelId="{C6FAA9E2-5D04-4C3D-B723-93DADE565472}" type="presOf" srcId="{02098324-4EC4-4CF4-A093-D2F335C9B764}" destId="{C1F35741-7725-4860-A63F-9FEA05DC9F2A}" srcOrd="0" destOrd="0" presId="urn:microsoft.com/office/officeart/2005/8/layout/chart3"/>
    <dgm:cxn modelId="{284CD4EC-F303-47F7-B773-4F9683D0B19A}" srcId="{B2DB4F1F-35A2-4659-824A-A556E77BD703}" destId="{1905EA25-4EE2-4202-B723-DD8D31865CCE}" srcOrd="3" destOrd="0" parTransId="{E065CEEB-FDF9-44DE-AF10-58E705D27451}" sibTransId="{06A4B2F5-7D81-4FD1-B7D9-71C6BCB1F95A}"/>
    <dgm:cxn modelId="{0F1B5CF1-5E01-4FC8-BE87-984BE02B552A}" srcId="{B2DB4F1F-35A2-4659-824A-A556E77BD703}" destId="{3A10B3CA-1790-4AC9-8FC6-57602D8BEAFF}" srcOrd="1" destOrd="0" parTransId="{F705DAE6-3E9C-421B-AF5C-54FDEF83491C}" sibTransId="{BA665FB7-37FC-4880-A988-21C8EA8B183C}"/>
    <dgm:cxn modelId="{ECA82B46-FACE-4C13-B575-0CF3622D172F}" type="presParOf" srcId="{5DE86799-2901-492D-92F9-63CBFB31C65D}" destId="{C1F35741-7725-4860-A63F-9FEA05DC9F2A}" srcOrd="0" destOrd="0" presId="urn:microsoft.com/office/officeart/2005/8/layout/chart3"/>
    <dgm:cxn modelId="{370CA649-045E-4CC2-831A-F2D92845F94F}" type="presParOf" srcId="{5DE86799-2901-492D-92F9-63CBFB31C65D}" destId="{137F12DB-7F96-4FB8-9060-DC71C1DAD2B0}" srcOrd="1" destOrd="0" presId="urn:microsoft.com/office/officeart/2005/8/layout/chart3"/>
    <dgm:cxn modelId="{6DEA5271-D503-489F-9481-A50CD99F65B7}" type="presParOf" srcId="{5DE86799-2901-492D-92F9-63CBFB31C65D}" destId="{F308CB18-276F-4A2A-9857-FE51D8BC7BC1}" srcOrd="2" destOrd="0" presId="urn:microsoft.com/office/officeart/2005/8/layout/chart3"/>
    <dgm:cxn modelId="{50375BD3-6BE7-4020-A6D4-F088A2EEB3EE}" type="presParOf" srcId="{5DE86799-2901-492D-92F9-63CBFB31C65D}" destId="{31C0B294-51C0-4F90-838F-3864654E753D}" srcOrd="3" destOrd="0" presId="urn:microsoft.com/office/officeart/2005/8/layout/chart3"/>
    <dgm:cxn modelId="{D7AE5F11-7BDE-4D7F-8615-B0BEB5C0B14D}" type="presParOf" srcId="{5DE86799-2901-492D-92F9-63CBFB31C65D}" destId="{E85C0F72-618C-4A9C-8422-02E31A3C016A}" srcOrd="4" destOrd="0" presId="urn:microsoft.com/office/officeart/2005/8/layout/chart3"/>
    <dgm:cxn modelId="{EBC3F08A-23F0-4FC4-A635-415A4806985C}" type="presParOf" srcId="{5DE86799-2901-492D-92F9-63CBFB31C65D}" destId="{91A38B6E-8B74-4963-ACD0-0B202666C7C2}" srcOrd="5" destOrd="0" presId="urn:microsoft.com/office/officeart/2005/8/layout/chart3"/>
    <dgm:cxn modelId="{1716D7FC-E784-4A17-B2D2-D3D840E8A500}" type="presParOf" srcId="{5DE86799-2901-492D-92F9-63CBFB31C65D}" destId="{001E3D7D-C7CB-480E-A8AA-637C65BA05E8}" srcOrd="6" destOrd="0" presId="urn:microsoft.com/office/officeart/2005/8/layout/chart3"/>
    <dgm:cxn modelId="{D51C0758-FADA-43F9-AE7B-625202C5F306}" type="presParOf" srcId="{5DE86799-2901-492D-92F9-63CBFB31C65D}" destId="{61D3CB01-E169-4F5B-9DCE-034D0F66E5DB}"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C759EF-2524-4D59-9EAE-05ADC59E1151}" type="doc">
      <dgm:prSet loTypeId="urn:microsoft.com/office/officeart/2005/8/layout/hProcess11" loCatId="process" qsTypeId="urn:microsoft.com/office/officeart/2005/8/quickstyle/simple5" qsCatId="simple" csTypeId="urn:microsoft.com/office/officeart/2005/8/colors/accent1_2" csCatId="accent1" phldr="1"/>
      <dgm:spPr/>
    </dgm:pt>
    <dgm:pt modelId="{1178C1B5-68FF-44F5-8C46-FD6D3E0A03E3}">
      <dgm:prSet phldrT="[Text]"/>
      <dgm:spPr/>
      <dgm:t>
        <a:bodyPr/>
        <a:lstStyle/>
        <a:p>
          <a:r>
            <a:rPr lang="en-US" dirty="0"/>
            <a:t>Data Extraction</a:t>
          </a:r>
        </a:p>
      </dgm:t>
    </dgm:pt>
    <dgm:pt modelId="{26A7FC4C-53A1-4BD6-BB88-CB244CED2504}" type="parTrans" cxnId="{D9F6BFB9-8895-4EE6-BDC4-A5BB8FD0A1FE}">
      <dgm:prSet/>
      <dgm:spPr/>
      <dgm:t>
        <a:bodyPr/>
        <a:lstStyle/>
        <a:p>
          <a:endParaRPr lang="en-US"/>
        </a:p>
      </dgm:t>
    </dgm:pt>
    <dgm:pt modelId="{AC450B5A-BDB3-4904-A7A9-B5D7A4FCB8EB}" type="sibTrans" cxnId="{D9F6BFB9-8895-4EE6-BDC4-A5BB8FD0A1FE}">
      <dgm:prSet/>
      <dgm:spPr/>
      <dgm:t>
        <a:bodyPr/>
        <a:lstStyle/>
        <a:p>
          <a:endParaRPr lang="en-US"/>
        </a:p>
      </dgm:t>
    </dgm:pt>
    <dgm:pt modelId="{794A91AC-29ED-47D0-B65F-23497CF20E80}">
      <dgm:prSet phldrT="[Text]"/>
      <dgm:spPr/>
      <dgm:t>
        <a:bodyPr/>
        <a:lstStyle/>
        <a:p>
          <a:r>
            <a:rPr lang="en-US" b="0" dirty="0">
              <a:solidFill>
                <a:schemeClr val="tx1"/>
              </a:solidFill>
            </a:rPr>
            <a:t>Data Cleaning</a:t>
          </a:r>
        </a:p>
      </dgm:t>
    </dgm:pt>
    <dgm:pt modelId="{2EDBD9EA-E14C-416C-961B-DA56A487E8BF}" type="parTrans" cxnId="{678E19D8-EBC8-4855-9BD2-58A3BF4A556C}">
      <dgm:prSet/>
      <dgm:spPr/>
      <dgm:t>
        <a:bodyPr/>
        <a:lstStyle/>
        <a:p>
          <a:endParaRPr lang="en-US"/>
        </a:p>
      </dgm:t>
    </dgm:pt>
    <dgm:pt modelId="{345FF937-56F3-4F43-8C22-A26E831A1BF4}" type="sibTrans" cxnId="{678E19D8-EBC8-4855-9BD2-58A3BF4A556C}">
      <dgm:prSet/>
      <dgm:spPr/>
      <dgm:t>
        <a:bodyPr/>
        <a:lstStyle/>
        <a:p>
          <a:endParaRPr lang="en-US"/>
        </a:p>
      </dgm:t>
    </dgm:pt>
    <dgm:pt modelId="{DA663787-DBEC-41B1-B7F0-E50153086913}">
      <dgm:prSet phldrT="[Text]"/>
      <dgm:spPr/>
      <dgm:t>
        <a:bodyPr/>
        <a:lstStyle/>
        <a:p>
          <a:r>
            <a:rPr lang="en-US" b="0" dirty="0">
              <a:solidFill>
                <a:schemeClr val="tx1"/>
              </a:solidFill>
            </a:rPr>
            <a:t>Approach</a:t>
          </a:r>
        </a:p>
      </dgm:t>
    </dgm:pt>
    <dgm:pt modelId="{6F7ECBD9-FD5A-41FD-8220-3C8A7C8BB1F7}" type="parTrans" cxnId="{1C9FA747-611C-4F0E-B4EB-343F88AF2B91}">
      <dgm:prSet/>
      <dgm:spPr/>
      <dgm:t>
        <a:bodyPr/>
        <a:lstStyle/>
        <a:p>
          <a:endParaRPr lang="en-US"/>
        </a:p>
      </dgm:t>
    </dgm:pt>
    <dgm:pt modelId="{EC031AF3-E362-4271-9BBD-718B4510DE0A}" type="sibTrans" cxnId="{1C9FA747-611C-4F0E-B4EB-343F88AF2B91}">
      <dgm:prSet/>
      <dgm:spPr/>
      <dgm:t>
        <a:bodyPr/>
        <a:lstStyle/>
        <a:p>
          <a:endParaRPr lang="en-US"/>
        </a:p>
      </dgm:t>
    </dgm:pt>
    <dgm:pt modelId="{96B68C54-8CCE-49D7-A228-B5CFBBEF1DAE}">
      <dgm:prSet phldrT="[Text]"/>
      <dgm:spPr/>
      <dgm:t>
        <a:bodyPr/>
        <a:lstStyle/>
        <a:p>
          <a:r>
            <a:rPr lang="en-US" b="0" dirty="0">
              <a:solidFill>
                <a:schemeClr val="tx1"/>
              </a:solidFill>
            </a:rPr>
            <a:t>Model Building</a:t>
          </a:r>
        </a:p>
      </dgm:t>
    </dgm:pt>
    <dgm:pt modelId="{E7577171-5CC8-4F9A-8291-65DB8CECCB1C}" type="parTrans" cxnId="{B0DFB698-1C8D-49B1-AE92-4B7C1BF7284A}">
      <dgm:prSet/>
      <dgm:spPr/>
      <dgm:t>
        <a:bodyPr/>
        <a:lstStyle/>
        <a:p>
          <a:endParaRPr lang="en-US"/>
        </a:p>
      </dgm:t>
    </dgm:pt>
    <dgm:pt modelId="{C3E6F7C6-937F-4F5C-97DF-A5B3E4A3AB82}" type="sibTrans" cxnId="{B0DFB698-1C8D-49B1-AE92-4B7C1BF7284A}">
      <dgm:prSet/>
      <dgm:spPr/>
      <dgm:t>
        <a:bodyPr/>
        <a:lstStyle/>
        <a:p>
          <a:endParaRPr lang="en-US"/>
        </a:p>
      </dgm:t>
    </dgm:pt>
    <dgm:pt modelId="{48CD2D46-BBA0-4282-850D-47210B53FD28}">
      <dgm:prSet phldrT="[Text]"/>
      <dgm:spPr/>
      <dgm:t>
        <a:bodyPr/>
        <a:lstStyle/>
        <a:p>
          <a:r>
            <a:rPr lang="en-US" b="1" dirty="0">
              <a:solidFill>
                <a:srgbClr val="002060"/>
              </a:solidFill>
            </a:rPr>
            <a:t>Results</a:t>
          </a:r>
        </a:p>
      </dgm:t>
    </dgm:pt>
    <dgm:pt modelId="{39C1C19D-C5F7-4AA4-9592-BA2A365162D0}" type="parTrans" cxnId="{FB6E2ADE-E474-4DA4-9332-D60F7CB9844D}">
      <dgm:prSet/>
      <dgm:spPr/>
      <dgm:t>
        <a:bodyPr/>
        <a:lstStyle/>
        <a:p>
          <a:endParaRPr lang="en-US"/>
        </a:p>
      </dgm:t>
    </dgm:pt>
    <dgm:pt modelId="{3889993D-E254-493F-BA5B-1C15425DD6BE}" type="sibTrans" cxnId="{FB6E2ADE-E474-4DA4-9332-D60F7CB9844D}">
      <dgm:prSet/>
      <dgm:spPr/>
      <dgm:t>
        <a:bodyPr/>
        <a:lstStyle/>
        <a:p>
          <a:endParaRPr lang="en-US"/>
        </a:p>
      </dgm:t>
    </dgm:pt>
    <dgm:pt modelId="{575C1BFD-7BF6-4E1D-A6F8-18A10BB2B089}" type="pres">
      <dgm:prSet presAssocID="{F3C759EF-2524-4D59-9EAE-05ADC59E1151}" presName="Name0" presStyleCnt="0">
        <dgm:presLayoutVars>
          <dgm:dir/>
          <dgm:resizeHandles val="exact"/>
        </dgm:presLayoutVars>
      </dgm:prSet>
      <dgm:spPr/>
    </dgm:pt>
    <dgm:pt modelId="{0B46A75D-EFE8-47E7-A0C2-7E0D8138FC5B}" type="pres">
      <dgm:prSet presAssocID="{F3C759EF-2524-4D59-9EAE-05ADC59E1151}" presName="arrow" presStyleLbl="bgShp" presStyleIdx="0" presStyleCnt="1"/>
      <dgm:spPr/>
    </dgm:pt>
    <dgm:pt modelId="{291665B5-125E-4046-B659-D8C678B8A841}" type="pres">
      <dgm:prSet presAssocID="{F3C759EF-2524-4D59-9EAE-05ADC59E1151}" presName="points" presStyleCnt="0"/>
      <dgm:spPr/>
    </dgm:pt>
    <dgm:pt modelId="{06598138-CDA1-4B96-97B4-98D9081D173D}" type="pres">
      <dgm:prSet presAssocID="{1178C1B5-68FF-44F5-8C46-FD6D3E0A03E3}" presName="compositeA" presStyleCnt="0"/>
      <dgm:spPr/>
    </dgm:pt>
    <dgm:pt modelId="{EC8619A0-E903-49F3-9D7E-B3B4B2BCB10F}" type="pres">
      <dgm:prSet presAssocID="{1178C1B5-68FF-44F5-8C46-FD6D3E0A03E3}" presName="textA" presStyleLbl="revTx" presStyleIdx="0" presStyleCnt="5">
        <dgm:presLayoutVars>
          <dgm:bulletEnabled val="1"/>
        </dgm:presLayoutVars>
      </dgm:prSet>
      <dgm:spPr/>
    </dgm:pt>
    <dgm:pt modelId="{5EE5053F-3C8E-425E-A9AD-9D24E9B09DFD}" type="pres">
      <dgm:prSet presAssocID="{1178C1B5-68FF-44F5-8C46-FD6D3E0A03E3}" presName="circleA" presStyleLbl="node1" presStyleIdx="0" presStyleCnt="5"/>
      <dgm:spPr>
        <a:solidFill>
          <a:schemeClr val="tx1">
            <a:lumMod val="65000"/>
            <a:lumOff val="35000"/>
          </a:schemeClr>
        </a:solidFill>
      </dgm:spPr>
    </dgm:pt>
    <dgm:pt modelId="{FB1008C2-6E7D-4134-85E4-08698D937080}" type="pres">
      <dgm:prSet presAssocID="{1178C1B5-68FF-44F5-8C46-FD6D3E0A03E3}" presName="spaceA" presStyleCnt="0"/>
      <dgm:spPr/>
    </dgm:pt>
    <dgm:pt modelId="{9EAAB7AA-C454-4F5C-9D49-E0FDD770ABA1}" type="pres">
      <dgm:prSet presAssocID="{AC450B5A-BDB3-4904-A7A9-B5D7A4FCB8EB}" presName="space" presStyleCnt="0"/>
      <dgm:spPr/>
    </dgm:pt>
    <dgm:pt modelId="{C4A7737F-97F7-4436-B65F-5E817A399AE7}" type="pres">
      <dgm:prSet presAssocID="{794A91AC-29ED-47D0-B65F-23497CF20E80}" presName="compositeB" presStyleCnt="0"/>
      <dgm:spPr/>
    </dgm:pt>
    <dgm:pt modelId="{EC8DB8A8-895D-4DE0-820E-1B3B81A6E8FB}" type="pres">
      <dgm:prSet presAssocID="{794A91AC-29ED-47D0-B65F-23497CF20E80}" presName="textB" presStyleLbl="revTx" presStyleIdx="1" presStyleCnt="5">
        <dgm:presLayoutVars>
          <dgm:bulletEnabled val="1"/>
        </dgm:presLayoutVars>
      </dgm:prSet>
      <dgm:spPr/>
    </dgm:pt>
    <dgm:pt modelId="{93C15897-70AA-4AC1-9B86-07F0A715EC88}" type="pres">
      <dgm:prSet presAssocID="{794A91AC-29ED-47D0-B65F-23497CF20E80}" presName="circleB" presStyleLbl="node1" presStyleIdx="1" presStyleCnt="5"/>
      <dgm:spPr>
        <a:solidFill>
          <a:schemeClr val="tx1">
            <a:lumMod val="65000"/>
            <a:lumOff val="35000"/>
          </a:schemeClr>
        </a:solidFill>
      </dgm:spPr>
    </dgm:pt>
    <dgm:pt modelId="{31213347-F9F3-4CB4-9126-AE7FF0477960}" type="pres">
      <dgm:prSet presAssocID="{794A91AC-29ED-47D0-B65F-23497CF20E80}" presName="spaceB" presStyleCnt="0"/>
      <dgm:spPr/>
    </dgm:pt>
    <dgm:pt modelId="{18EA7414-02BC-410F-B1DF-E49D070F9F80}" type="pres">
      <dgm:prSet presAssocID="{345FF937-56F3-4F43-8C22-A26E831A1BF4}" presName="space" presStyleCnt="0"/>
      <dgm:spPr/>
    </dgm:pt>
    <dgm:pt modelId="{EB361A05-8304-4833-8239-05308DE6473A}" type="pres">
      <dgm:prSet presAssocID="{DA663787-DBEC-41B1-B7F0-E50153086913}" presName="compositeA" presStyleCnt="0"/>
      <dgm:spPr/>
    </dgm:pt>
    <dgm:pt modelId="{539E7151-C232-4A46-9969-AD35A5EF7A42}" type="pres">
      <dgm:prSet presAssocID="{DA663787-DBEC-41B1-B7F0-E50153086913}" presName="textA" presStyleLbl="revTx" presStyleIdx="2" presStyleCnt="5">
        <dgm:presLayoutVars>
          <dgm:bulletEnabled val="1"/>
        </dgm:presLayoutVars>
      </dgm:prSet>
      <dgm:spPr/>
    </dgm:pt>
    <dgm:pt modelId="{5ADEDCC2-63B2-496A-9649-77F52CD818CF}" type="pres">
      <dgm:prSet presAssocID="{DA663787-DBEC-41B1-B7F0-E50153086913}" presName="circleA" presStyleLbl="node1" presStyleIdx="2" presStyleCnt="5"/>
      <dgm:spPr>
        <a:solidFill>
          <a:schemeClr val="tx1">
            <a:lumMod val="65000"/>
            <a:lumOff val="35000"/>
          </a:schemeClr>
        </a:solidFill>
      </dgm:spPr>
    </dgm:pt>
    <dgm:pt modelId="{1DD20A16-B411-4208-AFAB-C79F87955FA3}" type="pres">
      <dgm:prSet presAssocID="{DA663787-DBEC-41B1-B7F0-E50153086913}" presName="spaceA" presStyleCnt="0"/>
      <dgm:spPr/>
    </dgm:pt>
    <dgm:pt modelId="{D64C0205-A548-4323-8E21-5AC2C73F111C}" type="pres">
      <dgm:prSet presAssocID="{EC031AF3-E362-4271-9BBD-718B4510DE0A}" presName="space" presStyleCnt="0"/>
      <dgm:spPr/>
    </dgm:pt>
    <dgm:pt modelId="{E213EA42-AD78-4B21-B2E1-85FCC7B45B4D}" type="pres">
      <dgm:prSet presAssocID="{96B68C54-8CCE-49D7-A228-B5CFBBEF1DAE}" presName="compositeB" presStyleCnt="0"/>
      <dgm:spPr/>
    </dgm:pt>
    <dgm:pt modelId="{F6090F7E-83B7-438B-A2DB-DD6CFEE7BBCC}" type="pres">
      <dgm:prSet presAssocID="{96B68C54-8CCE-49D7-A228-B5CFBBEF1DAE}" presName="textB" presStyleLbl="revTx" presStyleIdx="3" presStyleCnt="5">
        <dgm:presLayoutVars>
          <dgm:bulletEnabled val="1"/>
        </dgm:presLayoutVars>
      </dgm:prSet>
      <dgm:spPr/>
    </dgm:pt>
    <dgm:pt modelId="{AEBCC20C-CCFC-4D18-9A6E-D3BD09A2E4FB}" type="pres">
      <dgm:prSet presAssocID="{96B68C54-8CCE-49D7-A228-B5CFBBEF1DAE}" presName="circleB" presStyleLbl="node1" presStyleIdx="3" presStyleCnt="5"/>
      <dgm:spPr>
        <a:solidFill>
          <a:schemeClr val="tx1">
            <a:lumMod val="65000"/>
            <a:lumOff val="35000"/>
          </a:schemeClr>
        </a:solidFill>
      </dgm:spPr>
    </dgm:pt>
    <dgm:pt modelId="{E1A0FB6F-C33C-4597-9A61-76832F209B7B}" type="pres">
      <dgm:prSet presAssocID="{96B68C54-8CCE-49D7-A228-B5CFBBEF1DAE}" presName="spaceB" presStyleCnt="0"/>
      <dgm:spPr/>
    </dgm:pt>
    <dgm:pt modelId="{8FE90614-B9F3-477D-B8D4-072C12CC647F}" type="pres">
      <dgm:prSet presAssocID="{C3E6F7C6-937F-4F5C-97DF-A5B3E4A3AB82}" presName="space" presStyleCnt="0"/>
      <dgm:spPr/>
    </dgm:pt>
    <dgm:pt modelId="{549CB9FF-6953-43C1-9319-13C364F327A2}" type="pres">
      <dgm:prSet presAssocID="{48CD2D46-BBA0-4282-850D-47210B53FD28}" presName="compositeA" presStyleCnt="0"/>
      <dgm:spPr/>
    </dgm:pt>
    <dgm:pt modelId="{22CD092B-8497-4FE4-A942-E18AB9F4D170}" type="pres">
      <dgm:prSet presAssocID="{48CD2D46-BBA0-4282-850D-47210B53FD28}" presName="textA" presStyleLbl="revTx" presStyleIdx="4" presStyleCnt="5">
        <dgm:presLayoutVars>
          <dgm:bulletEnabled val="1"/>
        </dgm:presLayoutVars>
      </dgm:prSet>
      <dgm:spPr/>
    </dgm:pt>
    <dgm:pt modelId="{7C9E9B58-CD47-4925-88CD-E0B619C409B3}" type="pres">
      <dgm:prSet presAssocID="{48CD2D46-BBA0-4282-850D-47210B53FD28}" presName="circleA" presStyleLbl="node1" presStyleIdx="4" presStyleCnt="5"/>
      <dgm:spPr>
        <a:solidFill>
          <a:srgbClr val="002060"/>
        </a:solidFill>
      </dgm:spPr>
    </dgm:pt>
    <dgm:pt modelId="{68DFAE13-9394-4927-A8BE-AE176BE9231F}" type="pres">
      <dgm:prSet presAssocID="{48CD2D46-BBA0-4282-850D-47210B53FD28}" presName="spaceA" presStyleCnt="0"/>
      <dgm:spPr/>
    </dgm:pt>
  </dgm:ptLst>
  <dgm:cxnLst>
    <dgm:cxn modelId="{BAC34B0D-5CF4-409B-AA21-853AAE4F7284}" type="presOf" srcId="{DA663787-DBEC-41B1-B7F0-E50153086913}" destId="{539E7151-C232-4A46-9969-AD35A5EF7A42}" srcOrd="0" destOrd="0" presId="urn:microsoft.com/office/officeart/2005/8/layout/hProcess11"/>
    <dgm:cxn modelId="{211E933B-C9AD-4D02-903F-2C5DCCFEB9DB}" type="presOf" srcId="{48CD2D46-BBA0-4282-850D-47210B53FD28}" destId="{22CD092B-8497-4FE4-A942-E18AB9F4D170}" srcOrd="0" destOrd="0" presId="urn:microsoft.com/office/officeart/2005/8/layout/hProcess11"/>
    <dgm:cxn modelId="{1C9FA747-611C-4F0E-B4EB-343F88AF2B91}" srcId="{F3C759EF-2524-4D59-9EAE-05ADC59E1151}" destId="{DA663787-DBEC-41B1-B7F0-E50153086913}" srcOrd="2" destOrd="0" parTransId="{6F7ECBD9-FD5A-41FD-8220-3C8A7C8BB1F7}" sibTransId="{EC031AF3-E362-4271-9BBD-718B4510DE0A}"/>
    <dgm:cxn modelId="{DE981B82-1046-4C2E-9D15-48095EC7C4D4}" type="presOf" srcId="{1178C1B5-68FF-44F5-8C46-FD6D3E0A03E3}" destId="{EC8619A0-E903-49F3-9D7E-B3B4B2BCB10F}" srcOrd="0" destOrd="0" presId="urn:microsoft.com/office/officeart/2005/8/layout/hProcess11"/>
    <dgm:cxn modelId="{B0DFB698-1C8D-49B1-AE92-4B7C1BF7284A}" srcId="{F3C759EF-2524-4D59-9EAE-05ADC59E1151}" destId="{96B68C54-8CCE-49D7-A228-B5CFBBEF1DAE}" srcOrd="3" destOrd="0" parTransId="{E7577171-5CC8-4F9A-8291-65DB8CECCB1C}" sibTransId="{C3E6F7C6-937F-4F5C-97DF-A5B3E4A3AB82}"/>
    <dgm:cxn modelId="{EB38A0AF-5E8E-4CF8-B40D-180FE1F4F323}" type="presOf" srcId="{794A91AC-29ED-47D0-B65F-23497CF20E80}" destId="{EC8DB8A8-895D-4DE0-820E-1B3B81A6E8FB}" srcOrd="0" destOrd="0" presId="urn:microsoft.com/office/officeart/2005/8/layout/hProcess11"/>
    <dgm:cxn modelId="{D9F6BFB9-8895-4EE6-BDC4-A5BB8FD0A1FE}" srcId="{F3C759EF-2524-4D59-9EAE-05ADC59E1151}" destId="{1178C1B5-68FF-44F5-8C46-FD6D3E0A03E3}" srcOrd="0" destOrd="0" parTransId="{26A7FC4C-53A1-4BD6-BB88-CB244CED2504}" sibTransId="{AC450B5A-BDB3-4904-A7A9-B5D7A4FCB8EB}"/>
    <dgm:cxn modelId="{2DD743BE-6BC9-4668-B2B9-591D5F39DBBC}" type="presOf" srcId="{96B68C54-8CCE-49D7-A228-B5CFBBEF1DAE}" destId="{F6090F7E-83B7-438B-A2DB-DD6CFEE7BBCC}" srcOrd="0" destOrd="0" presId="urn:microsoft.com/office/officeart/2005/8/layout/hProcess11"/>
    <dgm:cxn modelId="{29A0FACD-DB17-48E2-B097-30A4ACCA871F}" type="presOf" srcId="{F3C759EF-2524-4D59-9EAE-05ADC59E1151}" destId="{575C1BFD-7BF6-4E1D-A6F8-18A10BB2B089}" srcOrd="0" destOrd="0" presId="urn:microsoft.com/office/officeart/2005/8/layout/hProcess11"/>
    <dgm:cxn modelId="{678E19D8-EBC8-4855-9BD2-58A3BF4A556C}" srcId="{F3C759EF-2524-4D59-9EAE-05ADC59E1151}" destId="{794A91AC-29ED-47D0-B65F-23497CF20E80}" srcOrd="1" destOrd="0" parTransId="{2EDBD9EA-E14C-416C-961B-DA56A487E8BF}" sibTransId="{345FF937-56F3-4F43-8C22-A26E831A1BF4}"/>
    <dgm:cxn modelId="{FB6E2ADE-E474-4DA4-9332-D60F7CB9844D}" srcId="{F3C759EF-2524-4D59-9EAE-05ADC59E1151}" destId="{48CD2D46-BBA0-4282-850D-47210B53FD28}" srcOrd="4" destOrd="0" parTransId="{39C1C19D-C5F7-4AA4-9592-BA2A365162D0}" sibTransId="{3889993D-E254-493F-BA5B-1C15425DD6BE}"/>
    <dgm:cxn modelId="{B6A24127-75DD-435D-9DED-C78E56BB81CD}" type="presParOf" srcId="{575C1BFD-7BF6-4E1D-A6F8-18A10BB2B089}" destId="{0B46A75D-EFE8-47E7-A0C2-7E0D8138FC5B}" srcOrd="0" destOrd="0" presId="urn:microsoft.com/office/officeart/2005/8/layout/hProcess11"/>
    <dgm:cxn modelId="{5D78D87C-837F-44F9-A9D4-2310FE1513FC}" type="presParOf" srcId="{575C1BFD-7BF6-4E1D-A6F8-18A10BB2B089}" destId="{291665B5-125E-4046-B659-D8C678B8A841}" srcOrd="1" destOrd="0" presId="urn:microsoft.com/office/officeart/2005/8/layout/hProcess11"/>
    <dgm:cxn modelId="{D9D5AB94-FDF4-4DC0-A5EB-CD9960225725}" type="presParOf" srcId="{291665B5-125E-4046-B659-D8C678B8A841}" destId="{06598138-CDA1-4B96-97B4-98D9081D173D}" srcOrd="0" destOrd="0" presId="urn:microsoft.com/office/officeart/2005/8/layout/hProcess11"/>
    <dgm:cxn modelId="{1EDE840B-73A1-47A9-A452-56BEA3263ECB}" type="presParOf" srcId="{06598138-CDA1-4B96-97B4-98D9081D173D}" destId="{EC8619A0-E903-49F3-9D7E-B3B4B2BCB10F}" srcOrd="0" destOrd="0" presId="urn:microsoft.com/office/officeart/2005/8/layout/hProcess11"/>
    <dgm:cxn modelId="{C81F920B-E573-4860-A0B2-72DF2E573AA3}" type="presParOf" srcId="{06598138-CDA1-4B96-97B4-98D9081D173D}" destId="{5EE5053F-3C8E-425E-A9AD-9D24E9B09DFD}" srcOrd="1" destOrd="0" presId="urn:microsoft.com/office/officeart/2005/8/layout/hProcess11"/>
    <dgm:cxn modelId="{A92A1674-008B-4EC8-B25E-DE8FCDC30BCE}" type="presParOf" srcId="{06598138-CDA1-4B96-97B4-98D9081D173D}" destId="{FB1008C2-6E7D-4134-85E4-08698D937080}" srcOrd="2" destOrd="0" presId="urn:microsoft.com/office/officeart/2005/8/layout/hProcess11"/>
    <dgm:cxn modelId="{43E63513-CA9C-45A8-81FA-2A8832D244E4}" type="presParOf" srcId="{291665B5-125E-4046-B659-D8C678B8A841}" destId="{9EAAB7AA-C454-4F5C-9D49-E0FDD770ABA1}" srcOrd="1" destOrd="0" presId="urn:microsoft.com/office/officeart/2005/8/layout/hProcess11"/>
    <dgm:cxn modelId="{49AEB1E2-6332-440C-BB2F-B9061E983CFF}" type="presParOf" srcId="{291665B5-125E-4046-B659-D8C678B8A841}" destId="{C4A7737F-97F7-4436-B65F-5E817A399AE7}" srcOrd="2" destOrd="0" presId="urn:microsoft.com/office/officeart/2005/8/layout/hProcess11"/>
    <dgm:cxn modelId="{CB73C0D6-3E78-4B57-9ADF-C73919AF705C}" type="presParOf" srcId="{C4A7737F-97F7-4436-B65F-5E817A399AE7}" destId="{EC8DB8A8-895D-4DE0-820E-1B3B81A6E8FB}" srcOrd="0" destOrd="0" presId="urn:microsoft.com/office/officeart/2005/8/layout/hProcess11"/>
    <dgm:cxn modelId="{72D7577E-3808-4D97-9AB8-6ED3D5CA0B92}" type="presParOf" srcId="{C4A7737F-97F7-4436-B65F-5E817A399AE7}" destId="{93C15897-70AA-4AC1-9B86-07F0A715EC88}" srcOrd="1" destOrd="0" presId="urn:microsoft.com/office/officeart/2005/8/layout/hProcess11"/>
    <dgm:cxn modelId="{EB8164B5-AA75-4CEA-8C99-979FC77C393E}" type="presParOf" srcId="{C4A7737F-97F7-4436-B65F-5E817A399AE7}" destId="{31213347-F9F3-4CB4-9126-AE7FF0477960}" srcOrd="2" destOrd="0" presId="urn:microsoft.com/office/officeart/2005/8/layout/hProcess11"/>
    <dgm:cxn modelId="{862BEE53-6A95-4AD3-82D8-F9160F30C291}" type="presParOf" srcId="{291665B5-125E-4046-B659-D8C678B8A841}" destId="{18EA7414-02BC-410F-B1DF-E49D070F9F80}" srcOrd="3" destOrd="0" presId="urn:microsoft.com/office/officeart/2005/8/layout/hProcess11"/>
    <dgm:cxn modelId="{5F205586-C6F4-4D3C-9C53-811D2EB21934}" type="presParOf" srcId="{291665B5-125E-4046-B659-D8C678B8A841}" destId="{EB361A05-8304-4833-8239-05308DE6473A}" srcOrd="4" destOrd="0" presId="urn:microsoft.com/office/officeart/2005/8/layout/hProcess11"/>
    <dgm:cxn modelId="{891D1FD8-32C5-4589-A999-D8944C1C222B}" type="presParOf" srcId="{EB361A05-8304-4833-8239-05308DE6473A}" destId="{539E7151-C232-4A46-9969-AD35A5EF7A42}" srcOrd="0" destOrd="0" presId="urn:microsoft.com/office/officeart/2005/8/layout/hProcess11"/>
    <dgm:cxn modelId="{C3E37CB3-367C-46A8-8053-BADF9D6C6C2C}" type="presParOf" srcId="{EB361A05-8304-4833-8239-05308DE6473A}" destId="{5ADEDCC2-63B2-496A-9649-77F52CD818CF}" srcOrd="1" destOrd="0" presId="urn:microsoft.com/office/officeart/2005/8/layout/hProcess11"/>
    <dgm:cxn modelId="{877DEBFE-3BBA-4FA1-8743-5CD9736BE639}" type="presParOf" srcId="{EB361A05-8304-4833-8239-05308DE6473A}" destId="{1DD20A16-B411-4208-AFAB-C79F87955FA3}" srcOrd="2" destOrd="0" presId="urn:microsoft.com/office/officeart/2005/8/layout/hProcess11"/>
    <dgm:cxn modelId="{CF98C8D9-DF17-4BD2-8110-775C97B58F3D}" type="presParOf" srcId="{291665B5-125E-4046-B659-D8C678B8A841}" destId="{D64C0205-A548-4323-8E21-5AC2C73F111C}" srcOrd="5" destOrd="0" presId="urn:microsoft.com/office/officeart/2005/8/layout/hProcess11"/>
    <dgm:cxn modelId="{43BA56C1-9137-4F0B-94AA-D32DE817FC0F}" type="presParOf" srcId="{291665B5-125E-4046-B659-D8C678B8A841}" destId="{E213EA42-AD78-4B21-B2E1-85FCC7B45B4D}" srcOrd="6" destOrd="0" presId="urn:microsoft.com/office/officeart/2005/8/layout/hProcess11"/>
    <dgm:cxn modelId="{7C9A4DC1-82FC-4468-A1F9-6FB5EB81BC47}" type="presParOf" srcId="{E213EA42-AD78-4B21-B2E1-85FCC7B45B4D}" destId="{F6090F7E-83B7-438B-A2DB-DD6CFEE7BBCC}" srcOrd="0" destOrd="0" presId="urn:microsoft.com/office/officeart/2005/8/layout/hProcess11"/>
    <dgm:cxn modelId="{BFFD9FF7-0132-4983-9D4D-5864A2BAC3F4}" type="presParOf" srcId="{E213EA42-AD78-4B21-B2E1-85FCC7B45B4D}" destId="{AEBCC20C-CCFC-4D18-9A6E-D3BD09A2E4FB}" srcOrd="1" destOrd="0" presId="urn:microsoft.com/office/officeart/2005/8/layout/hProcess11"/>
    <dgm:cxn modelId="{EA560033-F500-4640-A3FF-D647E6A567F6}" type="presParOf" srcId="{E213EA42-AD78-4B21-B2E1-85FCC7B45B4D}" destId="{E1A0FB6F-C33C-4597-9A61-76832F209B7B}" srcOrd="2" destOrd="0" presId="urn:microsoft.com/office/officeart/2005/8/layout/hProcess11"/>
    <dgm:cxn modelId="{E3C33EFC-9D27-49D1-92F4-C4C1D8027847}" type="presParOf" srcId="{291665B5-125E-4046-B659-D8C678B8A841}" destId="{8FE90614-B9F3-477D-B8D4-072C12CC647F}" srcOrd="7" destOrd="0" presId="urn:microsoft.com/office/officeart/2005/8/layout/hProcess11"/>
    <dgm:cxn modelId="{BF08496B-D8CB-454C-8CEB-8C6060A76E22}" type="presParOf" srcId="{291665B5-125E-4046-B659-D8C678B8A841}" destId="{549CB9FF-6953-43C1-9319-13C364F327A2}" srcOrd="8" destOrd="0" presId="urn:microsoft.com/office/officeart/2005/8/layout/hProcess11"/>
    <dgm:cxn modelId="{A625BDCF-62A1-47B5-B7D0-092E4E08CC6C}" type="presParOf" srcId="{549CB9FF-6953-43C1-9319-13C364F327A2}" destId="{22CD092B-8497-4FE4-A942-E18AB9F4D170}" srcOrd="0" destOrd="0" presId="urn:microsoft.com/office/officeart/2005/8/layout/hProcess11"/>
    <dgm:cxn modelId="{84DA2D7C-9FC6-4D30-A4FD-3213B1ABB0D4}" type="presParOf" srcId="{549CB9FF-6953-43C1-9319-13C364F327A2}" destId="{7C9E9B58-CD47-4925-88CD-E0B619C409B3}" srcOrd="1" destOrd="0" presId="urn:microsoft.com/office/officeart/2005/8/layout/hProcess11"/>
    <dgm:cxn modelId="{F897B6D6-A2B8-4110-81EC-D4C7054999FA}" type="presParOf" srcId="{549CB9FF-6953-43C1-9319-13C364F327A2}" destId="{68DFAE13-9394-4927-A8BE-AE176BE9231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293F8-2974-429E-8422-7F57439528CA}">
      <dsp:nvSpPr>
        <dsp:cNvPr id="0" name=""/>
        <dsp:cNvSpPr/>
      </dsp:nvSpPr>
      <dsp:spPr>
        <a:xfrm>
          <a:off x="1836736" y="0"/>
          <a:ext cx="3678238" cy="3678238"/>
        </a:xfrm>
        <a:prstGeom prst="ellipse">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1" kern="1200" dirty="0"/>
            <a:t>More than 1.3 billion people started using social media – that’s a rise of </a:t>
          </a:r>
          <a:r>
            <a:rPr lang="en-US" sz="2200" b="1" kern="1200" dirty="0">
              <a:solidFill>
                <a:srgbClr val="002060"/>
              </a:solidFill>
            </a:rPr>
            <a:t>88% in just five years</a:t>
          </a:r>
          <a:r>
            <a:rPr lang="en-US" sz="2200" b="1" kern="1200" dirty="0"/>
            <a:t>, and equates to more than </a:t>
          </a:r>
          <a:r>
            <a:rPr lang="en-US" sz="2200" b="1" i="0" kern="1200" dirty="0">
              <a:solidFill>
                <a:srgbClr val="002060"/>
              </a:solidFill>
            </a:rPr>
            <a:t>8 new users every second</a:t>
          </a:r>
        </a:p>
      </dsp:txBody>
      <dsp:txXfrm>
        <a:off x="2375401" y="538665"/>
        <a:ext cx="2600908" cy="2600908"/>
      </dsp:txXfrm>
    </dsp:sp>
    <dsp:sp modelId="{303E54D7-4916-409E-9F58-21DA705899EC}">
      <dsp:nvSpPr>
        <dsp:cNvPr id="0" name=""/>
        <dsp:cNvSpPr/>
      </dsp:nvSpPr>
      <dsp:spPr>
        <a:xfrm>
          <a:off x="5934441" y="0"/>
          <a:ext cx="3678238" cy="3678238"/>
        </a:xfrm>
        <a:prstGeom prst="ellipse">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Font typeface="Arial" panose="020B0604020202020204" pitchFamily="34" charset="0"/>
            <a:buNone/>
          </a:pPr>
          <a:r>
            <a:rPr lang="en-US" sz="2200" b="1" i="0" kern="1200"/>
            <a:t>The number of social media users worldwide in 2018 is </a:t>
          </a:r>
          <a:r>
            <a:rPr lang="en-US" sz="2200" b="1" i="0" kern="1200">
              <a:solidFill>
                <a:srgbClr val="002060"/>
              </a:solidFill>
            </a:rPr>
            <a:t>3.196 billion</a:t>
          </a:r>
          <a:r>
            <a:rPr lang="en-US" sz="2200" b="1" i="0" kern="1200"/>
            <a:t>, up </a:t>
          </a:r>
          <a:r>
            <a:rPr lang="en-US" sz="2200" b="1" i="0" kern="1200">
              <a:solidFill>
                <a:srgbClr val="002060"/>
              </a:solidFill>
            </a:rPr>
            <a:t>13 percent year-on-year</a:t>
          </a:r>
          <a:endParaRPr lang="en-US" sz="2200" b="1" i="0" kern="1200" dirty="0">
            <a:solidFill>
              <a:srgbClr val="002060"/>
            </a:solidFill>
          </a:endParaRPr>
        </a:p>
      </dsp:txBody>
      <dsp:txXfrm>
        <a:off x="6473106" y="538665"/>
        <a:ext cx="2600908" cy="26009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BEB2B-F1DD-493C-9759-C9E46308491E}">
      <dsp:nvSpPr>
        <dsp:cNvPr id="0" name=""/>
        <dsp:cNvSpPr/>
      </dsp:nvSpPr>
      <dsp:spPr>
        <a:xfrm>
          <a:off x="47385" y="262"/>
          <a:ext cx="4247092" cy="2696903"/>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940EDCB-AE5B-40D1-B988-37A6B4233500}">
      <dsp:nvSpPr>
        <dsp:cNvPr id="0" name=""/>
        <dsp:cNvSpPr/>
      </dsp:nvSpPr>
      <dsp:spPr>
        <a:xfrm>
          <a:off x="519284" y="448566"/>
          <a:ext cx="4247092" cy="2696903"/>
        </a:xfrm>
        <a:prstGeom prst="roundRect">
          <a:avLst>
            <a:gd name="adj" fmla="val 10000"/>
          </a:avLst>
        </a:prstGeom>
        <a:solidFill>
          <a:schemeClr val="dk1">
            <a:alpha val="90000"/>
            <a:tint val="40000"/>
            <a:hueOff val="0"/>
            <a:satOff val="0"/>
            <a:lumOff val="0"/>
            <a:alphaOff val="0"/>
          </a:schemeClr>
        </a:solidFill>
        <a:ln w="2222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Successfully created a model which predicts the long term impact of a paper on social media</a:t>
          </a:r>
          <a:r>
            <a:rPr lang="en-US" sz="2700" kern="1200" dirty="0"/>
            <a:t>.</a:t>
          </a:r>
        </a:p>
      </dsp:txBody>
      <dsp:txXfrm>
        <a:off x="598274" y="527556"/>
        <a:ext cx="4089112" cy="2538923"/>
      </dsp:txXfrm>
    </dsp:sp>
    <dsp:sp modelId="{79AC2875-005D-4832-83F6-77EE1FDB8839}">
      <dsp:nvSpPr>
        <dsp:cNvPr id="0" name=""/>
        <dsp:cNvSpPr/>
      </dsp:nvSpPr>
      <dsp:spPr>
        <a:xfrm>
          <a:off x="5238276" y="262"/>
          <a:ext cx="4247092" cy="2696903"/>
        </a:xfrm>
        <a:prstGeom prst="roundRect">
          <a:avLst>
            <a:gd name="adj" fmla="val 10000"/>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631E217-C189-4957-83A1-5CC3A22341EF}">
      <dsp:nvSpPr>
        <dsp:cNvPr id="0" name=""/>
        <dsp:cNvSpPr/>
      </dsp:nvSpPr>
      <dsp:spPr>
        <a:xfrm>
          <a:off x="5710175" y="448566"/>
          <a:ext cx="4247092" cy="2696903"/>
        </a:xfrm>
        <a:prstGeom prst="roundRect">
          <a:avLst>
            <a:gd name="adj" fmla="val 10000"/>
          </a:avLst>
        </a:prstGeom>
        <a:solidFill>
          <a:schemeClr val="dk1">
            <a:alpha val="90000"/>
            <a:tint val="40000"/>
            <a:hueOff val="0"/>
            <a:satOff val="0"/>
            <a:lumOff val="0"/>
            <a:alphaOff val="0"/>
          </a:schemeClr>
        </a:solidFill>
        <a:ln w="2222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rgbClr val="002060"/>
              </a:solidFill>
            </a:rPr>
            <a:t>Future work </a:t>
          </a:r>
          <a:r>
            <a:rPr lang="en-US" sz="2700" b="1" kern="1200" dirty="0"/>
            <a:t>includes including papers which have not appeared on social media and including features such as citations and h-index.</a:t>
          </a:r>
          <a:endParaRPr lang="en-US" sz="2700" kern="1200" dirty="0"/>
        </a:p>
      </dsp:txBody>
      <dsp:txXfrm>
        <a:off x="5789165" y="527556"/>
        <a:ext cx="4089112" cy="2538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9D452-9248-461D-A9FD-5338A0629465}">
      <dsp:nvSpPr>
        <dsp:cNvPr id="0" name=""/>
        <dsp:cNvSpPr/>
      </dsp:nvSpPr>
      <dsp:spPr>
        <a:xfrm>
          <a:off x="1346" y="89198"/>
          <a:ext cx="4725967" cy="3000989"/>
        </a:xfrm>
        <a:prstGeom prst="roundRect">
          <a:avLst>
            <a:gd name="adj" fmla="val 10000"/>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C1F1AB-4A3A-4F43-83D7-69B5F7700CC9}">
      <dsp:nvSpPr>
        <dsp:cNvPr id="0" name=""/>
        <dsp:cNvSpPr/>
      </dsp:nvSpPr>
      <dsp:spPr>
        <a:xfrm>
          <a:off x="526453" y="588050"/>
          <a:ext cx="4725967" cy="300098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a study by Thelwall and Nevill the features in the Altmetric.com dataset were used to predict the importance/attention a paper can get in terms of future citation counts. They found that Mendeley reader counts are constant indicators of future citation count an article will receive. </a:t>
          </a:r>
        </a:p>
        <a:p>
          <a:pPr marL="0" lvl="0" indent="0" algn="ctr" defTabSz="889000">
            <a:lnSpc>
              <a:spcPct val="90000"/>
            </a:lnSpc>
            <a:spcBef>
              <a:spcPct val="0"/>
            </a:spcBef>
            <a:spcAft>
              <a:spcPct val="35000"/>
            </a:spcAft>
            <a:buNone/>
          </a:pPr>
          <a:r>
            <a:rPr lang="en-US" sz="1800" kern="1200" dirty="0">
              <a:hlinkClick xmlns:r="http://schemas.openxmlformats.org/officeDocument/2006/relationships" r:id="rId1"/>
            </a:rPr>
            <a:t>Could scientists use Altmetric.com scores to predict longer term citation counts?</a:t>
          </a:r>
          <a:endParaRPr lang="en-US" sz="1800" kern="1200" dirty="0"/>
        </a:p>
      </dsp:txBody>
      <dsp:txXfrm>
        <a:off x="614349" y="675946"/>
        <a:ext cx="4550175" cy="2825197"/>
      </dsp:txXfrm>
    </dsp:sp>
    <dsp:sp modelId="{3AB170D0-4A02-4942-A9E6-1096C7EE92F7}">
      <dsp:nvSpPr>
        <dsp:cNvPr id="0" name=""/>
        <dsp:cNvSpPr/>
      </dsp:nvSpPr>
      <dsp:spPr>
        <a:xfrm>
          <a:off x="5777528" y="89198"/>
          <a:ext cx="4725967" cy="3000989"/>
        </a:xfrm>
        <a:prstGeom prst="roundRect">
          <a:avLst>
            <a:gd name="adj" fmla="val 10000"/>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EAA46C7-75D4-40C0-8308-6D2FFEFB4F80}">
      <dsp:nvSpPr>
        <dsp:cNvPr id="0" name=""/>
        <dsp:cNvSpPr/>
      </dsp:nvSpPr>
      <dsp:spPr>
        <a:xfrm>
          <a:off x="6302636" y="588050"/>
          <a:ext cx="4725967" cy="300098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Lariviere observed that the typical citation life cycle of an article starts with a rapid increase during their initial years on the scientific scene, followed by a peak, and then a slow but steady fall into oblivion.</a:t>
          </a:r>
          <a:endParaRPr lang="en-US" sz="1800" b="0" i="0" kern="1200" dirty="0">
            <a:hlinkClick xmlns:r="http://schemas.openxmlformats.org/officeDocument/2006/relationships" r:id="rId2"/>
          </a:endParaRPr>
        </a:p>
        <a:p>
          <a:pPr marL="0" lvl="0" indent="0" algn="ctr" defTabSz="889000">
            <a:lnSpc>
              <a:spcPct val="90000"/>
            </a:lnSpc>
            <a:spcBef>
              <a:spcPct val="0"/>
            </a:spcBef>
            <a:spcAft>
              <a:spcPct val="35000"/>
            </a:spcAft>
            <a:buNone/>
          </a:pPr>
          <a:r>
            <a:rPr lang="en-US" sz="1800" b="0" i="0" kern="1200" dirty="0">
              <a:hlinkClick xmlns:r="http://schemas.openxmlformats.org/officeDocument/2006/relationships" r:id="rId2"/>
            </a:rPr>
            <a:t>Long-term variations in the aging of scientific literature</a:t>
          </a:r>
          <a:endParaRPr lang="en-US" sz="1800" kern="1200" dirty="0"/>
        </a:p>
      </dsp:txBody>
      <dsp:txXfrm>
        <a:off x="6390532" y="675946"/>
        <a:ext cx="4550175" cy="2825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A75D-EFE8-47E7-A0C2-7E0D8138FC5B}">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C8619A0-E903-49F3-9D7E-B3B4B2BCB10F}">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b="1" kern="1200" dirty="0">
              <a:solidFill>
                <a:srgbClr val="002060"/>
              </a:solidFill>
            </a:rPr>
            <a:t>Data Extraction</a:t>
          </a:r>
        </a:p>
      </dsp:txBody>
      <dsp:txXfrm>
        <a:off x="4362" y="0"/>
        <a:ext cx="1907351" cy="1471295"/>
      </dsp:txXfrm>
    </dsp:sp>
    <dsp:sp modelId="{5EE5053F-3C8E-425E-A9AD-9D24E9B09DFD}">
      <dsp:nvSpPr>
        <dsp:cNvPr id="0" name=""/>
        <dsp:cNvSpPr/>
      </dsp:nvSpPr>
      <dsp:spPr>
        <a:xfrm>
          <a:off x="774126" y="1655207"/>
          <a:ext cx="367823" cy="367823"/>
        </a:xfrm>
        <a:prstGeom prst="ellipse">
          <a:avLst/>
        </a:prstGeom>
        <a:solidFill>
          <a:srgbClr val="00206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EC8DB8A8-895D-4DE0-820E-1B3B81A6E8FB}">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US" sz="2400" kern="1200" dirty="0"/>
            <a:t>Data Cleaning</a:t>
          </a:r>
        </a:p>
      </dsp:txBody>
      <dsp:txXfrm>
        <a:off x="2007081" y="2206942"/>
        <a:ext cx="1907351" cy="1471295"/>
      </dsp:txXfrm>
    </dsp:sp>
    <dsp:sp modelId="{93C15897-70AA-4AC1-9B86-07F0A715EC88}">
      <dsp:nvSpPr>
        <dsp:cNvPr id="0" name=""/>
        <dsp:cNvSpPr/>
      </dsp:nvSpPr>
      <dsp:spPr>
        <a:xfrm>
          <a:off x="2776846"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39E7151-C232-4A46-9969-AD35A5EF7A42}">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kern="1200" dirty="0"/>
            <a:t>Approach</a:t>
          </a:r>
        </a:p>
      </dsp:txBody>
      <dsp:txXfrm>
        <a:off x="4009801" y="0"/>
        <a:ext cx="1907351" cy="1471295"/>
      </dsp:txXfrm>
    </dsp:sp>
    <dsp:sp modelId="{5ADEDCC2-63B2-496A-9649-77F52CD818CF}">
      <dsp:nvSpPr>
        <dsp:cNvPr id="0" name=""/>
        <dsp:cNvSpPr/>
      </dsp:nvSpPr>
      <dsp:spPr>
        <a:xfrm>
          <a:off x="4779565"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090F7E-83B7-438B-A2DB-DD6CFEE7BBCC}">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6012521" y="2206942"/>
        <a:ext cx="1907351" cy="1471295"/>
      </dsp:txXfrm>
    </dsp:sp>
    <dsp:sp modelId="{AEBCC20C-CCFC-4D18-9A6E-D3BD09A2E4FB}">
      <dsp:nvSpPr>
        <dsp:cNvPr id="0" name=""/>
        <dsp:cNvSpPr/>
      </dsp:nvSpPr>
      <dsp:spPr>
        <a:xfrm>
          <a:off x="6782285"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2CD092B-8497-4FE4-A942-E18AB9F4D170}">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kern="1200" dirty="0"/>
            <a:t>Results</a:t>
          </a:r>
        </a:p>
      </dsp:txBody>
      <dsp:txXfrm>
        <a:off x="8015240" y="0"/>
        <a:ext cx="1907351" cy="1471295"/>
      </dsp:txXfrm>
    </dsp:sp>
    <dsp:sp modelId="{7C9E9B58-CD47-4925-88CD-E0B619C409B3}">
      <dsp:nvSpPr>
        <dsp:cNvPr id="0" name=""/>
        <dsp:cNvSpPr/>
      </dsp:nvSpPr>
      <dsp:spPr>
        <a:xfrm>
          <a:off x="8785004"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A75D-EFE8-47E7-A0C2-7E0D8138FC5B}">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C8619A0-E903-49F3-9D7E-B3B4B2BCB10F}">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kern="1200" dirty="0"/>
            <a:t>Data Extraction</a:t>
          </a:r>
        </a:p>
      </dsp:txBody>
      <dsp:txXfrm>
        <a:off x="4362" y="0"/>
        <a:ext cx="1907351" cy="1471295"/>
      </dsp:txXfrm>
    </dsp:sp>
    <dsp:sp modelId="{5EE5053F-3C8E-425E-A9AD-9D24E9B09DFD}">
      <dsp:nvSpPr>
        <dsp:cNvPr id="0" name=""/>
        <dsp:cNvSpPr/>
      </dsp:nvSpPr>
      <dsp:spPr>
        <a:xfrm>
          <a:off x="774126"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EC8DB8A8-895D-4DE0-820E-1B3B81A6E8FB}">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rgbClr val="002060"/>
              </a:solidFill>
            </a:rPr>
            <a:t>Data Cleaning</a:t>
          </a:r>
        </a:p>
      </dsp:txBody>
      <dsp:txXfrm>
        <a:off x="2007081" y="2206942"/>
        <a:ext cx="1907351" cy="1471295"/>
      </dsp:txXfrm>
    </dsp:sp>
    <dsp:sp modelId="{93C15897-70AA-4AC1-9B86-07F0A715EC88}">
      <dsp:nvSpPr>
        <dsp:cNvPr id="0" name=""/>
        <dsp:cNvSpPr/>
      </dsp:nvSpPr>
      <dsp:spPr>
        <a:xfrm>
          <a:off x="2776846" y="1655207"/>
          <a:ext cx="367823" cy="367823"/>
        </a:xfrm>
        <a:prstGeom prst="ellipse">
          <a:avLst/>
        </a:prstGeom>
        <a:solidFill>
          <a:srgbClr val="00206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39E7151-C232-4A46-9969-AD35A5EF7A42}">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kern="1200" dirty="0"/>
            <a:t>Approach</a:t>
          </a:r>
        </a:p>
      </dsp:txBody>
      <dsp:txXfrm>
        <a:off x="4009801" y="0"/>
        <a:ext cx="1907351" cy="1471295"/>
      </dsp:txXfrm>
    </dsp:sp>
    <dsp:sp modelId="{5ADEDCC2-63B2-496A-9649-77F52CD818CF}">
      <dsp:nvSpPr>
        <dsp:cNvPr id="0" name=""/>
        <dsp:cNvSpPr/>
      </dsp:nvSpPr>
      <dsp:spPr>
        <a:xfrm>
          <a:off x="4779565"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090F7E-83B7-438B-A2DB-DD6CFEE7BBCC}">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n-US" sz="2800" kern="1200" dirty="0"/>
            <a:t>Model Building</a:t>
          </a:r>
        </a:p>
      </dsp:txBody>
      <dsp:txXfrm>
        <a:off x="6012521" y="2206942"/>
        <a:ext cx="1907351" cy="1471295"/>
      </dsp:txXfrm>
    </dsp:sp>
    <dsp:sp modelId="{AEBCC20C-CCFC-4D18-9A6E-D3BD09A2E4FB}">
      <dsp:nvSpPr>
        <dsp:cNvPr id="0" name=""/>
        <dsp:cNvSpPr/>
      </dsp:nvSpPr>
      <dsp:spPr>
        <a:xfrm>
          <a:off x="6782285"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2CD092B-8497-4FE4-A942-E18AB9F4D170}">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kern="1200" dirty="0"/>
            <a:t>Results</a:t>
          </a:r>
        </a:p>
      </dsp:txBody>
      <dsp:txXfrm>
        <a:off x="8015240" y="0"/>
        <a:ext cx="1907351" cy="1471295"/>
      </dsp:txXfrm>
    </dsp:sp>
    <dsp:sp modelId="{7C9E9B58-CD47-4925-88CD-E0B619C409B3}">
      <dsp:nvSpPr>
        <dsp:cNvPr id="0" name=""/>
        <dsp:cNvSpPr/>
      </dsp:nvSpPr>
      <dsp:spPr>
        <a:xfrm>
          <a:off x="8785004"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A75D-EFE8-47E7-A0C2-7E0D8138FC5B}">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C8619A0-E903-49F3-9D7E-B3B4B2BCB10F}">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Data Extraction</a:t>
          </a:r>
        </a:p>
      </dsp:txBody>
      <dsp:txXfrm>
        <a:off x="4362" y="0"/>
        <a:ext cx="1907351" cy="1471295"/>
      </dsp:txXfrm>
    </dsp:sp>
    <dsp:sp modelId="{5EE5053F-3C8E-425E-A9AD-9D24E9B09DFD}">
      <dsp:nvSpPr>
        <dsp:cNvPr id="0" name=""/>
        <dsp:cNvSpPr/>
      </dsp:nvSpPr>
      <dsp:spPr>
        <a:xfrm>
          <a:off x="774126"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EC8DB8A8-895D-4DE0-820E-1B3B81A6E8FB}">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b="0" kern="1200" dirty="0">
              <a:solidFill>
                <a:schemeClr val="tx1"/>
              </a:solidFill>
            </a:rPr>
            <a:t>Data Cleaning</a:t>
          </a:r>
        </a:p>
      </dsp:txBody>
      <dsp:txXfrm>
        <a:off x="2007081" y="2206942"/>
        <a:ext cx="1907351" cy="1471295"/>
      </dsp:txXfrm>
    </dsp:sp>
    <dsp:sp modelId="{93C15897-70AA-4AC1-9B86-07F0A715EC88}">
      <dsp:nvSpPr>
        <dsp:cNvPr id="0" name=""/>
        <dsp:cNvSpPr/>
      </dsp:nvSpPr>
      <dsp:spPr>
        <a:xfrm>
          <a:off x="2776846"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39E7151-C232-4A46-9969-AD35A5EF7A42}">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b="1" kern="1200" dirty="0">
              <a:solidFill>
                <a:srgbClr val="002060"/>
              </a:solidFill>
            </a:rPr>
            <a:t>Approach</a:t>
          </a:r>
        </a:p>
      </dsp:txBody>
      <dsp:txXfrm>
        <a:off x="4009801" y="0"/>
        <a:ext cx="1907351" cy="1471295"/>
      </dsp:txXfrm>
    </dsp:sp>
    <dsp:sp modelId="{5ADEDCC2-63B2-496A-9649-77F52CD818CF}">
      <dsp:nvSpPr>
        <dsp:cNvPr id="0" name=""/>
        <dsp:cNvSpPr/>
      </dsp:nvSpPr>
      <dsp:spPr>
        <a:xfrm>
          <a:off x="4779565" y="1655207"/>
          <a:ext cx="367823" cy="367823"/>
        </a:xfrm>
        <a:prstGeom prst="ellipse">
          <a:avLst/>
        </a:prstGeom>
        <a:solidFill>
          <a:srgbClr val="00206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090F7E-83B7-438B-A2DB-DD6CFEE7BBCC}">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Model Building</a:t>
          </a:r>
        </a:p>
      </dsp:txBody>
      <dsp:txXfrm>
        <a:off x="6012521" y="2206942"/>
        <a:ext cx="1907351" cy="1471295"/>
      </dsp:txXfrm>
    </dsp:sp>
    <dsp:sp modelId="{AEBCC20C-CCFC-4D18-9A6E-D3BD09A2E4FB}">
      <dsp:nvSpPr>
        <dsp:cNvPr id="0" name=""/>
        <dsp:cNvSpPr/>
      </dsp:nvSpPr>
      <dsp:spPr>
        <a:xfrm>
          <a:off x="6782285"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2CD092B-8497-4FE4-A942-E18AB9F4D170}">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Results</a:t>
          </a:r>
        </a:p>
      </dsp:txBody>
      <dsp:txXfrm>
        <a:off x="8015240" y="0"/>
        <a:ext cx="1907351" cy="1471295"/>
      </dsp:txXfrm>
    </dsp:sp>
    <dsp:sp modelId="{7C9E9B58-CD47-4925-88CD-E0B619C409B3}">
      <dsp:nvSpPr>
        <dsp:cNvPr id="0" name=""/>
        <dsp:cNvSpPr/>
      </dsp:nvSpPr>
      <dsp:spPr>
        <a:xfrm>
          <a:off x="8785004"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703D6-758C-40A5-9580-54083088D5FD}">
      <dsp:nvSpPr>
        <dsp:cNvPr id="0" name=""/>
        <dsp:cNvSpPr/>
      </dsp:nvSpPr>
      <dsp:spPr>
        <a:xfrm>
          <a:off x="0" y="0"/>
          <a:ext cx="3446859" cy="3678238"/>
        </a:xfrm>
        <a:prstGeom prst="rect">
          <a:avLst/>
        </a:prstGeom>
        <a:solidFill>
          <a:schemeClr val="lt1">
            <a:alpha val="90000"/>
            <a:tint val="40000"/>
            <a:hueOff val="0"/>
            <a:satOff val="0"/>
            <a:lumOff val="0"/>
            <a:alphaOff val="0"/>
          </a:schemeClr>
        </a:solidFill>
        <a:ln w="12700" cap="rnd"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8731" tIns="330200" rIns="268731" bIns="330200" numCol="1" spcCol="1270" anchor="t" anchorCtr="0">
          <a:noAutofit/>
        </a:bodyPr>
        <a:lstStyle/>
        <a:p>
          <a:pPr marL="0" lvl="0" indent="0" algn="ctr" defTabSz="889000">
            <a:lnSpc>
              <a:spcPct val="90000"/>
            </a:lnSpc>
            <a:spcBef>
              <a:spcPct val="0"/>
            </a:spcBef>
            <a:spcAft>
              <a:spcPct val="35000"/>
            </a:spcAft>
            <a:buNone/>
          </a:pPr>
          <a:r>
            <a:rPr lang="en-US" sz="2000" kern="1200" dirty="0"/>
            <a:t>Our approach is to first calculate the difference between the last online mentioned date and the published date of the article  i.e. the online age of said article.</a:t>
          </a:r>
        </a:p>
      </dsp:txBody>
      <dsp:txXfrm>
        <a:off x="0" y="1397730"/>
        <a:ext cx="3446859" cy="2206942"/>
      </dsp:txXfrm>
    </dsp:sp>
    <dsp:sp modelId="{021B9DAB-53EE-4BB0-8D67-3EC20905BB85}">
      <dsp:nvSpPr>
        <dsp:cNvPr id="0" name=""/>
        <dsp:cNvSpPr/>
      </dsp:nvSpPr>
      <dsp:spPr>
        <a:xfrm>
          <a:off x="1171693" y="367823"/>
          <a:ext cx="1103471" cy="110347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6031" tIns="12700" rIns="8603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33293" y="529423"/>
        <a:ext cx="780271" cy="780271"/>
      </dsp:txXfrm>
    </dsp:sp>
    <dsp:sp modelId="{22EFFAF7-74C7-40FE-9774-B00E94AA83BE}">
      <dsp:nvSpPr>
        <dsp:cNvPr id="0" name=""/>
        <dsp:cNvSpPr/>
      </dsp:nvSpPr>
      <dsp:spPr>
        <a:xfrm>
          <a:off x="0" y="3678166"/>
          <a:ext cx="3446859" cy="72"/>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11892D1-B5B9-4F0F-ACE1-EF76109882A3}">
      <dsp:nvSpPr>
        <dsp:cNvPr id="0" name=""/>
        <dsp:cNvSpPr/>
      </dsp:nvSpPr>
      <dsp:spPr>
        <a:xfrm>
          <a:off x="3791545" y="0"/>
          <a:ext cx="3446859" cy="3678238"/>
        </a:xfrm>
        <a:prstGeom prst="rect">
          <a:avLst/>
        </a:prstGeom>
        <a:solidFill>
          <a:schemeClr val="lt1">
            <a:alpha val="90000"/>
            <a:tint val="40000"/>
            <a:hueOff val="0"/>
            <a:satOff val="0"/>
            <a:lumOff val="0"/>
            <a:alphaOff val="0"/>
          </a:schemeClr>
        </a:solidFill>
        <a:ln w="12700" cap="rnd"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8731" tIns="330200" rIns="268731" bIns="330200" numCol="1" spcCol="1270" anchor="t" anchorCtr="0">
          <a:noAutofit/>
        </a:bodyPr>
        <a:lstStyle/>
        <a:p>
          <a:pPr marL="0" lvl="0" indent="0" algn="l" defTabSz="889000">
            <a:lnSpc>
              <a:spcPct val="90000"/>
            </a:lnSpc>
            <a:spcBef>
              <a:spcPct val="0"/>
            </a:spcBef>
            <a:spcAft>
              <a:spcPct val="35000"/>
            </a:spcAft>
            <a:buNone/>
          </a:pPr>
          <a:r>
            <a:rPr lang="en-US" sz="2000" kern="1200" dirty="0"/>
            <a:t>We then plan to calculate the </a:t>
          </a:r>
          <a:r>
            <a:rPr lang="en-US" sz="2000" b="1" kern="1200" dirty="0"/>
            <a:t>median</a:t>
          </a:r>
          <a:r>
            <a:rPr lang="en-US" sz="2000" kern="1200" dirty="0"/>
            <a:t> of these online ages. The calculated median can be used to compare the other online ages.</a:t>
          </a:r>
        </a:p>
      </dsp:txBody>
      <dsp:txXfrm>
        <a:off x="3791545" y="1397730"/>
        <a:ext cx="3446859" cy="2206942"/>
      </dsp:txXfrm>
    </dsp:sp>
    <dsp:sp modelId="{F48072CE-C182-477C-A693-0676EF67A46C}">
      <dsp:nvSpPr>
        <dsp:cNvPr id="0" name=""/>
        <dsp:cNvSpPr/>
      </dsp:nvSpPr>
      <dsp:spPr>
        <a:xfrm>
          <a:off x="4963239" y="367823"/>
          <a:ext cx="1103471" cy="110347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6031" tIns="12700" rIns="8603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124839" y="529423"/>
        <a:ext cx="780271" cy="780271"/>
      </dsp:txXfrm>
    </dsp:sp>
    <dsp:sp modelId="{85262F0E-0697-4174-80A6-6966E0726769}">
      <dsp:nvSpPr>
        <dsp:cNvPr id="0" name=""/>
        <dsp:cNvSpPr/>
      </dsp:nvSpPr>
      <dsp:spPr>
        <a:xfrm>
          <a:off x="3791545" y="3678166"/>
          <a:ext cx="3446859" cy="72"/>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6010E0C-C041-49E0-A344-BF8722EF8DE7}">
      <dsp:nvSpPr>
        <dsp:cNvPr id="0" name=""/>
        <dsp:cNvSpPr/>
      </dsp:nvSpPr>
      <dsp:spPr>
        <a:xfrm>
          <a:off x="7583090" y="0"/>
          <a:ext cx="3446859" cy="3678238"/>
        </a:xfrm>
        <a:prstGeom prst="rect">
          <a:avLst/>
        </a:prstGeom>
        <a:solidFill>
          <a:schemeClr val="lt1">
            <a:alpha val="90000"/>
            <a:tint val="40000"/>
            <a:hueOff val="0"/>
            <a:satOff val="0"/>
            <a:lumOff val="0"/>
            <a:alphaOff val="0"/>
          </a:schemeClr>
        </a:solidFill>
        <a:ln w="12700" cap="rnd"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8731" tIns="330200" rIns="268731" bIns="330200" numCol="1" spcCol="1270" anchor="t" anchorCtr="0">
          <a:noAutofit/>
        </a:bodyPr>
        <a:lstStyle/>
        <a:p>
          <a:pPr marL="0" lvl="0" indent="0" algn="l" defTabSz="889000">
            <a:lnSpc>
              <a:spcPct val="90000"/>
            </a:lnSpc>
            <a:spcBef>
              <a:spcPct val="0"/>
            </a:spcBef>
            <a:spcAft>
              <a:spcPct val="35000"/>
            </a:spcAft>
            <a:buNone/>
          </a:pPr>
          <a:r>
            <a:rPr lang="en-US" sz="2000" kern="1200" dirty="0"/>
            <a:t>We make classification models in order to see if the predicted values is greater or equal to median of the online age.</a:t>
          </a:r>
        </a:p>
      </dsp:txBody>
      <dsp:txXfrm>
        <a:off x="7583090" y="1397730"/>
        <a:ext cx="3446859" cy="2206942"/>
      </dsp:txXfrm>
    </dsp:sp>
    <dsp:sp modelId="{F0700981-CCC8-4350-B7A9-F3B73F8E09A7}">
      <dsp:nvSpPr>
        <dsp:cNvPr id="0" name=""/>
        <dsp:cNvSpPr/>
      </dsp:nvSpPr>
      <dsp:spPr>
        <a:xfrm>
          <a:off x="8754784" y="367823"/>
          <a:ext cx="1103471" cy="110347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6031" tIns="12700" rIns="8603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916384" y="529423"/>
        <a:ext cx="780271" cy="780271"/>
      </dsp:txXfrm>
    </dsp:sp>
    <dsp:sp modelId="{504EFBB8-D20F-401F-B39E-A626E141998D}">
      <dsp:nvSpPr>
        <dsp:cNvPr id="0" name=""/>
        <dsp:cNvSpPr/>
      </dsp:nvSpPr>
      <dsp:spPr>
        <a:xfrm>
          <a:off x="7583090" y="3678166"/>
          <a:ext cx="3446859" cy="72"/>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A75D-EFE8-47E7-A0C2-7E0D8138FC5B}">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C8619A0-E903-49F3-9D7E-B3B4B2BCB10F}">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kern="1200" dirty="0"/>
            <a:t>Data Extraction</a:t>
          </a:r>
        </a:p>
      </dsp:txBody>
      <dsp:txXfrm>
        <a:off x="4362" y="0"/>
        <a:ext cx="1907351" cy="1471295"/>
      </dsp:txXfrm>
    </dsp:sp>
    <dsp:sp modelId="{5EE5053F-3C8E-425E-A9AD-9D24E9B09DFD}">
      <dsp:nvSpPr>
        <dsp:cNvPr id="0" name=""/>
        <dsp:cNvSpPr/>
      </dsp:nvSpPr>
      <dsp:spPr>
        <a:xfrm>
          <a:off x="774126"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EC8DB8A8-895D-4DE0-820E-1B3B81A6E8FB}">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n-US" sz="2800" b="0" kern="1200" dirty="0">
              <a:solidFill>
                <a:schemeClr val="tx1"/>
              </a:solidFill>
            </a:rPr>
            <a:t>Data Cleaning</a:t>
          </a:r>
        </a:p>
      </dsp:txBody>
      <dsp:txXfrm>
        <a:off x="2007081" y="2206942"/>
        <a:ext cx="1907351" cy="1471295"/>
      </dsp:txXfrm>
    </dsp:sp>
    <dsp:sp modelId="{93C15897-70AA-4AC1-9B86-07F0A715EC88}">
      <dsp:nvSpPr>
        <dsp:cNvPr id="0" name=""/>
        <dsp:cNvSpPr/>
      </dsp:nvSpPr>
      <dsp:spPr>
        <a:xfrm>
          <a:off x="2776846"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39E7151-C232-4A46-9969-AD35A5EF7A42}">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b="0" kern="1200" dirty="0">
              <a:solidFill>
                <a:schemeClr val="tx1"/>
              </a:solidFill>
            </a:rPr>
            <a:t>Approach</a:t>
          </a:r>
        </a:p>
      </dsp:txBody>
      <dsp:txXfrm>
        <a:off x="4009801" y="0"/>
        <a:ext cx="1907351" cy="1471295"/>
      </dsp:txXfrm>
    </dsp:sp>
    <dsp:sp modelId="{5ADEDCC2-63B2-496A-9649-77F52CD818CF}">
      <dsp:nvSpPr>
        <dsp:cNvPr id="0" name=""/>
        <dsp:cNvSpPr/>
      </dsp:nvSpPr>
      <dsp:spPr>
        <a:xfrm>
          <a:off x="4779565"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090F7E-83B7-438B-A2DB-DD6CFEE7BBCC}">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rgbClr val="002060"/>
              </a:solidFill>
            </a:rPr>
            <a:t>Model Building</a:t>
          </a:r>
        </a:p>
      </dsp:txBody>
      <dsp:txXfrm>
        <a:off x="6012521" y="2206942"/>
        <a:ext cx="1907351" cy="1471295"/>
      </dsp:txXfrm>
    </dsp:sp>
    <dsp:sp modelId="{AEBCC20C-CCFC-4D18-9A6E-D3BD09A2E4FB}">
      <dsp:nvSpPr>
        <dsp:cNvPr id="0" name=""/>
        <dsp:cNvSpPr/>
      </dsp:nvSpPr>
      <dsp:spPr>
        <a:xfrm>
          <a:off x="6782285" y="1655207"/>
          <a:ext cx="367823" cy="367823"/>
        </a:xfrm>
        <a:prstGeom prst="ellipse">
          <a:avLst/>
        </a:prstGeom>
        <a:solidFill>
          <a:srgbClr val="00206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2CD092B-8497-4FE4-A942-E18AB9F4D170}">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kern="1200" dirty="0"/>
            <a:t>Results</a:t>
          </a:r>
        </a:p>
      </dsp:txBody>
      <dsp:txXfrm>
        <a:off x="8015240" y="0"/>
        <a:ext cx="1907351" cy="1471295"/>
      </dsp:txXfrm>
    </dsp:sp>
    <dsp:sp modelId="{7C9E9B58-CD47-4925-88CD-E0B619C409B3}">
      <dsp:nvSpPr>
        <dsp:cNvPr id="0" name=""/>
        <dsp:cNvSpPr/>
      </dsp:nvSpPr>
      <dsp:spPr>
        <a:xfrm>
          <a:off x="8785004" y="1655207"/>
          <a:ext cx="367823" cy="36782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35741-7725-4860-A63F-9FEA05DC9F2A}">
      <dsp:nvSpPr>
        <dsp:cNvPr id="0" name=""/>
        <dsp:cNvSpPr/>
      </dsp:nvSpPr>
      <dsp:spPr>
        <a:xfrm>
          <a:off x="1884070" y="337582"/>
          <a:ext cx="4551680" cy="4551680"/>
        </a:xfrm>
        <a:prstGeom prst="pie">
          <a:avLst>
            <a:gd name="adj1" fmla="val 16200000"/>
            <a:gd name="adj2" fmla="val 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t>Random Forest</a:t>
          </a:r>
        </a:p>
      </dsp:txBody>
      <dsp:txXfrm>
        <a:off x="4211929" y="1179643"/>
        <a:ext cx="1679786" cy="1354666"/>
      </dsp:txXfrm>
    </dsp:sp>
    <dsp:sp modelId="{F308CB18-276F-4A2A-9857-FE51D8BC7BC1}">
      <dsp:nvSpPr>
        <dsp:cNvPr id="0" name=""/>
        <dsp:cNvSpPr/>
      </dsp:nvSpPr>
      <dsp:spPr>
        <a:xfrm>
          <a:off x="1692249" y="529403"/>
          <a:ext cx="4551680" cy="4551680"/>
        </a:xfrm>
        <a:prstGeom prst="pie">
          <a:avLst>
            <a:gd name="adj1" fmla="val 0"/>
            <a:gd name="adj2" fmla="val 54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t>Logistic Regression</a:t>
          </a:r>
        </a:p>
      </dsp:txBody>
      <dsp:txXfrm>
        <a:off x="4049369" y="2886523"/>
        <a:ext cx="1679786" cy="1354666"/>
      </dsp:txXfrm>
    </dsp:sp>
    <dsp:sp modelId="{E85C0F72-618C-4A9C-8422-02E31A3C016A}">
      <dsp:nvSpPr>
        <dsp:cNvPr id="0" name=""/>
        <dsp:cNvSpPr/>
      </dsp:nvSpPr>
      <dsp:spPr>
        <a:xfrm>
          <a:off x="1692249" y="529403"/>
          <a:ext cx="4551680" cy="4551680"/>
        </a:xfrm>
        <a:prstGeom prst="pie">
          <a:avLst>
            <a:gd name="adj1" fmla="val 5400000"/>
            <a:gd name="adj2" fmla="val 108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t>Decision Tree</a:t>
          </a:r>
        </a:p>
      </dsp:txBody>
      <dsp:txXfrm>
        <a:off x="2207022" y="2886523"/>
        <a:ext cx="1679786" cy="1354666"/>
      </dsp:txXfrm>
    </dsp:sp>
    <dsp:sp modelId="{001E3D7D-C7CB-480E-A8AA-637C65BA05E8}">
      <dsp:nvSpPr>
        <dsp:cNvPr id="0" name=""/>
        <dsp:cNvSpPr/>
      </dsp:nvSpPr>
      <dsp:spPr>
        <a:xfrm>
          <a:off x="1692249" y="529403"/>
          <a:ext cx="4551680" cy="4551680"/>
        </a:xfrm>
        <a:prstGeom prst="pie">
          <a:avLst>
            <a:gd name="adj1" fmla="val 108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dirty="0"/>
            <a:t>Bernoulli Naïve Bayes</a:t>
          </a:r>
        </a:p>
      </dsp:txBody>
      <dsp:txXfrm>
        <a:off x="2207022" y="1369297"/>
        <a:ext cx="1679786" cy="13546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A75D-EFE8-47E7-A0C2-7E0D8138FC5B}">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C8619A0-E903-49F3-9D7E-B3B4B2BCB10F}">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kern="1200" dirty="0"/>
            <a:t>Data Extraction</a:t>
          </a:r>
        </a:p>
      </dsp:txBody>
      <dsp:txXfrm>
        <a:off x="4362" y="0"/>
        <a:ext cx="1907351" cy="1471295"/>
      </dsp:txXfrm>
    </dsp:sp>
    <dsp:sp modelId="{5EE5053F-3C8E-425E-A9AD-9D24E9B09DFD}">
      <dsp:nvSpPr>
        <dsp:cNvPr id="0" name=""/>
        <dsp:cNvSpPr/>
      </dsp:nvSpPr>
      <dsp:spPr>
        <a:xfrm>
          <a:off x="774126"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EC8DB8A8-895D-4DE0-820E-1B3B81A6E8FB}">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n-US" sz="2800" b="0" kern="1200" dirty="0">
              <a:solidFill>
                <a:schemeClr val="tx1"/>
              </a:solidFill>
            </a:rPr>
            <a:t>Data Cleaning</a:t>
          </a:r>
        </a:p>
      </dsp:txBody>
      <dsp:txXfrm>
        <a:off x="2007081" y="2206942"/>
        <a:ext cx="1907351" cy="1471295"/>
      </dsp:txXfrm>
    </dsp:sp>
    <dsp:sp modelId="{93C15897-70AA-4AC1-9B86-07F0A715EC88}">
      <dsp:nvSpPr>
        <dsp:cNvPr id="0" name=""/>
        <dsp:cNvSpPr/>
      </dsp:nvSpPr>
      <dsp:spPr>
        <a:xfrm>
          <a:off x="2776846"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39E7151-C232-4A46-9969-AD35A5EF7A42}">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b="0" kern="1200" dirty="0">
              <a:solidFill>
                <a:schemeClr val="tx1"/>
              </a:solidFill>
            </a:rPr>
            <a:t>Approach</a:t>
          </a:r>
        </a:p>
      </dsp:txBody>
      <dsp:txXfrm>
        <a:off x="4009801" y="0"/>
        <a:ext cx="1907351" cy="1471295"/>
      </dsp:txXfrm>
    </dsp:sp>
    <dsp:sp modelId="{5ADEDCC2-63B2-496A-9649-77F52CD818CF}">
      <dsp:nvSpPr>
        <dsp:cNvPr id="0" name=""/>
        <dsp:cNvSpPr/>
      </dsp:nvSpPr>
      <dsp:spPr>
        <a:xfrm>
          <a:off x="4779565"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090F7E-83B7-438B-A2DB-DD6CFEE7BBCC}">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n-US" sz="2800" b="0" kern="1200" dirty="0">
              <a:solidFill>
                <a:schemeClr val="tx1"/>
              </a:solidFill>
            </a:rPr>
            <a:t>Model Building</a:t>
          </a:r>
        </a:p>
      </dsp:txBody>
      <dsp:txXfrm>
        <a:off x="6012521" y="2206942"/>
        <a:ext cx="1907351" cy="1471295"/>
      </dsp:txXfrm>
    </dsp:sp>
    <dsp:sp modelId="{AEBCC20C-CCFC-4D18-9A6E-D3BD09A2E4FB}">
      <dsp:nvSpPr>
        <dsp:cNvPr id="0" name=""/>
        <dsp:cNvSpPr/>
      </dsp:nvSpPr>
      <dsp:spPr>
        <a:xfrm>
          <a:off x="6782285" y="1655207"/>
          <a:ext cx="367823" cy="367823"/>
        </a:xfrm>
        <a:prstGeom prst="ellipse">
          <a:avLst/>
        </a:prstGeom>
        <a:solidFill>
          <a:schemeClr val="tx1">
            <a:lumMod val="65000"/>
            <a:lumOff val="3500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2CD092B-8497-4FE4-A942-E18AB9F4D170}">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rgbClr val="002060"/>
              </a:solidFill>
            </a:rPr>
            <a:t>Results</a:t>
          </a:r>
        </a:p>
      </dsp:txBody>
      <dsp:txXfrm>
        <a:off x="8015240" y="0"/>
        <a:ext cx="1907351" cy="1471295"/>
      </dsp:txXfrm>
    </dsp:sp>
    <dsp:sp modelId="{7C9E9B58-CD47-4925-88CD-E0B619C409B3}">
      <dsp:nvSpPr>
        <dsp:cNvPr id="0" name=""/>
        <dsp:cNvSpPr/>
      </dsp:nvSpPr>
      <dsp:spPr>
        <a:xfrm>
          <a:off x="8785004" y="1655207"/>
          <a:ext cx="367823" cy="367823"/>
        </a:xfrm>
        <a:prstGeom prst="ellipse">
          <a:avLst/>
        </a:prstGeom>
        <a:solidFill>
          <a:srgbClr val="00206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7655-9AD5-4301-B047-B03AA636C610}"/>
              </a:ext>
            </a:extLst>
          </p:cNvPr>
          <p:cNvSpPr>
            <a:spLocks noGrp="1"/>
          </p:cNvSpPr>
          <p:nvPr>
            <p:ph type="ctrTitle"/>
          </p:nvPr>
        </p:nvSpPr>
        <p:spPr/>
        <p:txBody>
          <a:bodyPr>
            <a:normAutofit fontScale="90000"/>
          </a:bodyPr>
          <a:lstStyle/>
          <a:p>
            <a:pPr algn="ctr"/>
            <a:r>
              <a:rPr lang="en-US" sz="4000" b="1" dirty="0"/>
              <a:t>Long Term Impact of Research articles on social media using altmetrics</a:t>
            </a:r>
          </a:p>
        </p:txBody>
      </p:sp>
      <p:sp>
        <p:nvSpPr>
          <p:cNvPr id="3" name="Subtitle 2">
            <a:extLst>
              <a:ext uri="{FF2B5EF4-FFF2-40B4-BE49-F238E27FC236}">
                <a16:creationId xmlns:a16="http://schemas.microsoft.com/office/drawing/2014/main" id="{04E40B8C-1088-4261-B247-E3E7125F0ED6}"/>
              </a:ext>
            </a:extLst>
          </p:cNvPr>
          <p:cNvSpPr>
            <a:spLocks noGrp="1"/>
          </p:cNvSpPr>
          <p:nvPr>
            <p:ph type="subTitle" idx="1"/>
          </p:nvPr>
        </p:nvSpPr>
        <p:spPr>
          <a:xfrm>
            <a:off x="7063531" y="3804129"/>
            <a:ext cx="3892491" cy="1732605"/>
          </a:xfrm>
        </p:spPr>
        <p:txBody>
          <a:bodyPr>
            <a:normAutofit/>
          </a:bodyPr>
          <a:lstStyle/>
          <a:p>
            <a:r>
              <a:rPr lang="en-US" dirty="0"/>
              <a:t>BY – 	Abdul Rahman </a:t>
            </a:r>
          </a:p>
          <a:p>
            <a:r>
              <a:rPr lang="en-US" dirty="0"/>
              <a:t>	Manohar </a:t>
            </a:r>
            <a:r>
              <a:rPr lang="en-US" dirty="0" err="1"/>
              <a:t>sai</a:t>
            </a:r>
            <a:r>
              <a:rPr lang="en-US" dirty="0"/>
              <a:t> </a:t>
            </a:r>
            <a:r>
              <a:rPr lang="en-US" dirty="0" err="1"/>
              <a:t>jasti</a:t>
            </a:r>
            <a:endParaRPr lang="en-US" dirty="0"/>
          </a:p>
          <a:p>
            <a:r>
              <a:rPr lang="en-US" dirty="0"/>
              <a:t>	</a:t>
            </a:r>
            <a:r>
              <a:rPr lang="en-US" dirty="0" err="1"/>
              <a:t>Murtuza</a:t>
            </a:r>
            <a:r>
              <a:rPr lang="en-US" dirty="0"/>
              <a:t> Shahzad</a:t>
            </a:r>
          </a:p>
          <a:p>
            <a:r>
              <a:rPr lang="en-US" dirty="0"/>
              <a:t>	Abhinav </a:t>
            </a:r>
            <a:r>
              <a:rPr lang="en-US" dirty="0" err="1"/>
              <a:t>Chamallamudi</a:t>
            </a:r>
            <a:r>
              <a:rPr lang="en-US" dirty="0"/>
              <a:t> </a:t>
            </a:r>
          </a:p>
        </p:txBody>
      </p:sp>
    </p:spTree>
    <p:extLst>
      <p:ext uri="{BB962C8B-B14F-4D97-AF65-F5344CB8AC3E}">
        <p14:creationId xmlns:p14="http://schemas.microsoft.com/office/powerpoint/2010/main" val="82017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1963-F65F-4259-8FCC-E15FE0B9531F}"/>
              </a:ext>
            </a:extLst>
          </p:cNvPr>
          <p:cNvSpPr>
            <a:spLocks noGrp="1"/>
          </p:cNvSpPr>
          <p:nvPr>
            <p:ph type="title"/>
          </p:nvPr>
        </p:nvSpPr>
        <p:spPr/>
        <p:txBody>
          <a:bodyPr/>
          <a:lstStyle/>
          <a:p>
            <a:r>
              <a:rPr lang="en-US" sz="4000" b="1" dirty="0"/>
              <a:t>Process</a:t>
            </a:r>
            <a:endParaRPr lang="en-US" b="1" dirty="0"/>
          </a:p>
        </p:txBody>
      </p:sp>
      <p:graphicFrame>
        <p:nvGraphicFramePr>
          <p:cNvPr id="7" name="Content Placeholder 6">
            <a:extLst>
              <a:ext uri="{FF2B5EF4-FFF2-40B4-BE49-F238E27FC236}">
                <a16:creationId xmlns:a16="http://schemas.microsoft.com/office/drawing/2014/main" id="{BADE17BA-0B41-4C28-B62D-5B8169985195}"/>
              </a:ext>
            </a:extLst>
          </p:cNvPr>
          <p:cNvGraphicFramePr>
            <a:graphicFrameLocks noGrp="1"/>
          </p:cNvGraphicFramePr>
          <p:nvPr>
            <p:ph idx="1"/>
            <p:extLst>
              <p:ext uri="{D42A27DB-BD31-4B8C-83A1-F6EECF244321}">
                <p14:modId xmlns:p14="http://schemas.microsoft.com/office/powerpoint/2010/main" val="321256966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39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5F7E-228F-4AA9-9559-14471F8F4B4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7225FE3-E220-444F-8863-BB12EAFC9084}"/>
              </a:ext>
            </a:extLst>
          </p:cNvPr>
          <p:cNvSpPr>
            <a:spLocks noGrp="1"/>
          </p:cNvSpPr>
          <p:nvPr>
            <p:ph idx="1"/>
          </p:nvPr>
        </p:nvSpPr>
        <p:spPr>
          <a:xfrm>
            <a:off x="581192" y="2180496"/>
            <a:ext cx="11199991" cy="4180547"/>
          </a:xfrm>
        </p:spPr>
        <p:txBody>
          <a:bodyPr>
            <a:normAutofit fontScale="92500"/>
          </a:bodyPr>
          <a:lstStyle/>
          <a:p>
            <a:r>
              <a:rPr lang="en-US" sz="2800" dirty="0"/>
              <a:t>The data initially was around </a:t>
            </a:r>
            <a:r>
              <a:rPr lang="en-US" sz="2800" b="1" dirty="0">
                <a:solidFill>
                  <a:srgbClr val="002060"/>
                </a:solidFill>
              </a:rPr>
              <a:t>2,100,000 articles</a:t>
            </a:r>
            <a:r>
              <a:rPr lang="en-US" sz="2800" dirty="0"/>
              <a:t>. But it was noted that not all of the records had posted dates of any of the social media platforms and some of the articles had invalid publication dates.</a:t>
            </a:r>
          </a:p>
          <a:p>
            <a:r>
              <a:rPr lang="en-US" sz="2800" dirty="0"/>
              <a:t>Since we were only interested in articles from the year </a:t>
            </a:r>
            <a:r>
              <a:rPr lang="en-US" sz="2800" b="1" dirty="0">
                <a:solidFill>
                  <a:srgbClr val="002060"/>
                </a:solidFill>
              </a:rPr>
              <a:t>1920 to 2009 </a:t>
            </a:r>
            <a:r>
              <a:rPr lang="en-US" sz="2800" dirty="0"/>
              <a:t>we removed the rest of the articles ending up with a dataset of </a:t>
            </a:r>
            <a:r>
              <a:rPr lang="en-US" sz="2800" b="1" dirty="0">
                <a:solidFill>
                  <a:srgbClr val="002060"/>
                </a:solidFill>
              </a:rPr>
              <a:t>815,438 records</a:t>
            </a:r>
            <a:r>
              <a:rPr lang="en-US" sz="2800" dirty="0"/>
              <a:t>. </a:t>
            </a:r>
          </a:p>
          <a:p>
            <a:r>
              <a:rPr lang="en-US" sz="2800" dirty="0"/>
              <a:t>After this we again noticed that some of the posted dates for online platforms were invalid and removed such records, giving us a final dataset of </a:t>
            </a:r>
            <a:r>
              <a:rPr lang="en-US" sz="2800" b="1" dirty="0">
                <a:solidFill>
                  <a:srgbClr val="002060"/>
                </a:solidFill>
              </a:rPr>
              <a:t>673,530</a:t>
            </a:r>
            <a:r>
              <a:rPr lang="en-US" sz="2800" dirty="0"/>
              <a:t> records. </a:t>
            </a:r>
          </a:p>
          <a:p>
            <a:pPr marL="0" indent="0">
              <a:buNone/>
            </a:pPr>
            <a:r>
              <a:rPr lang="en-US" sz="2800" dirty="0"/>
              <a:t>With this dataset we started proceeding with the further process.</a:t>
            </a:r>
          </a:p>
        </p:txBody>
      </p:sp>
    </p:spTree>
    <p:extLst>
      <p:ext uri="{BB962C8B-B14F-4D97-AF65-F5344CB8AC3E}">
        <p14:creationId xmlns:p14="http://schemas.microsoft.com/office/powerpoint/2010/main" val="129318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1963-F65F-4259-8FCC-E15FE0B9531F}"/>
              </a:ext>
            </a:extLst>
          </p:cNvPr>
          <p:cNvSpPr>
            <a:spLocks noGrp="1"/>
          </p:cNvSpPr>
          <p:nvPr>
            <p:ph type="title"/>
          </p:nvPr>
        </p:nvSpPr>
        <p:spPr/>
        <p:txBody>
          <a:bodyPr/>
          <a:lstStyle/>
          <a:p>
            <a:r>
              <a:rPr lang="en-US" sz="4000" b="1" dirty="0"/>
              <a:t>Process</a:t>
            </a:r>
            <a:endParaRPr lang="en-US" b="1" dirty="0"/>
          </a:p>
        </p:txBody>
      </p:sp>
      <p:graphicFrame>
        <p:nvGraphicFramePr>
          <p:cNvPr id="7" name="Content Placeholder 6">
            <a:extLst>
              <a:ext uri="{FF2B5EF4-FFF2-40B4-BE49-F238E27FC236}">
                <a16:creationId xmlns:a16="http://schemas.microsoft.com/office/drawing/2014/main" id="{BADE17BA-0B41-4C28-B62D-5B8169985195}"/>
              </a:ext>
            </a:extLst>
          </p:cNvPr>
          <p:cNvGraphicFramePr>
            <a:graphicFrameLocks noGrp="1"/>
          </p:cNvGraphicFramePr>
          <p:nvPr>
            <p:ph idx="1"/>
            <p:extLst>
              <p:ext uri="{D42A27DB-BD31-4B8C-83A1-F6EECF244321}">
                <p14:modId xmlns:p14="http://schemas.microsoft.com/office/powerpoint/2010/main" val="80821772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15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A6B4-4888-44F1-A134-23B94211B17A}"/>
              </a:ext>
            </a:extLst>
          </p:cNvPr>
          <p:cNvSpPr>
            <a:spLocks noGrp="1"/>
          </p:cNvSpPr>
          <p:nvPr>
            <p:ph type="title"/>
          </p:nvPr>
        </p:nvSpPr>
        <p:spPr>
          <a:xfrm>
            <a:off x="581192" y="702156"/>
            <a:ext cx="11029616" cy="1013800"/>
          </a:xfrm>
        </p:spPr>
        <p:txBody>
          <a:bodyPr>
            <a:normAutofit/>
          </a:bodyPr>
          <a:lstStyle/>
          <a:p>
            <a:r>
              <a:rPr lang="en-US" sz="4000" b="1" dirty="0">
                <a:solidFill>
                  <a:srgbClr val="FFFEFF"/>
                </a:solidFill>
              </a:rPr>
              <a:t>Insights And approach</a:t>
            </a:r>
          </a:p>
        </p:txBody>
      </p:sp>
      <p:graphicFrame>
        <p:nvGraphicFramePr>
          <p:cNvPr id="5" name="Content Placeholder 2">
            <a:extLst>
              <a:ext uri="{FF2B5EF4-FFF2-40B4-BE49-F238E27FC236}">
                <a16:creationId xmlns:a16="http://schemas.microsoft.com/office/drawing/2014/main" id="{ECCAC1E4-3496-42F5-8C72-38D9F9CFC9C7}"/>
              </a:ext>
            </a:extLst>
          </p:cNvPr>
          <p:cNvGraphicFramePr>
            <a:graphicFrameLocks noGrp="1"/>
          </p:cNvGraphicFramePr>
          <p:nvPr>
            <p:ph idx="1"/>
            <p:extLst>
              <p:ext uri="{D42A27DB-BD31-4B8C-83A1-F6EECF244321}">
                <p14:modId xmlns:p14="http://schemas.microsoft.com/office/powerpoint/2010/main" val="85024884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13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51B9-E309-4822-9F5D-0F345B4AD901}"/>
              </a:ext>
            </a:extLst>
          </p:cNvPr>
          <p:cNvSpPr>
            <a:spLocks noGrp="1"/>
          </p:cNvSpPr>
          <p:nvPr>
            <p:ph type="title"/>
          </p:nvPr>
        </p:nvSpPr>
        <p:spPr>
          <a:xfrm>
            <a:off x="581192" y="702156"/>
            <a:ext cx="11029616" cy="1013800"/>
          </a:xfrm>
        </p:spPr>
        <p:txBody>
          <a:bodyPr>
            <a:normAutofit/>
          </a:bodyPr>
          <a:lstStyle/>
          <a:p>
            <a:r>
              <a:rPr lang="en-US" sz="4000" b="1" dirty="0">
                <a:solidFill>
                  <a:srgbClr val="FFFEFF"/>
                </a:solidFill>
              </a:rPr>
              <a:t>Poor results</a:t>
            </a:r>
          </a:p>
        </p:txBody>
      </p:sp>
      <p:graphicFrame>
        <p:nvGraphicFramePr>
          <p:cNvPr id="6" name="Content Placeholder 5">
            <a:extLst>
              <a:ext uri="{FF2B5EF4-FFF2-40B4-BE49-F238E27FC236}">
                <a16:creationId xmlns:a16="http://schemas.microsoft.com/office/drawing/2014/main" id="{DDD55A3A-CB33-4B71-B76C-E280169172D5}"/>
              </a:ext>
            </a:extLst>
          </p:cNvPr>
          <p:cNvGraphicFramePr>
            <a:graphicFrameLocks noGrp="1"/>
          </p:cNvGraphicFramePr>
          <p:nvPr>
            <p:ph idx="1"/>
            <p:extLst>
              <p:ext uri="{D42A27DB-BD31-4B8C-83A1-F6EECF244321}">
                <p14:modId xmlns:p14="http://schemas.microsoft.com/office/powerpoint/2010/main" val="3839514127"/>
              </p:ext>
            </p:extLst>
          </p:nvPr>
        </p:nvGraphicFramePr>
        <p:xfrm>
          <a:off x="581192" y="2310505"/>
          <a:ext cx="9681924" cy="2670930"/>
        </p:xfrm>
        <a:graphic>
          <a:graphicData uri="http://schemas.openxmlformats.org/drawingml/2006/table">
            <a:tbl>
              <a:tblPr bandRow="1">
                <a:tableStyleId>{125E5076-3810-47DD-B79F-674D7AD40C01}</a:tableStyleId>
              </a:tblPr>
              <a:tblGrid>
                <a:gridCol w="5052911">
                  <a:extLst>
                    <a:ext uri="{9D8B030D-6E8A-4147-A177-3AD203B41FA5}">
                      <a16:colId xmlns:a16="http://schemas.microsoft.com/office/drawing/2014/main" val="3971562403"/>
                    </a:ext>
                  </a:extLst>
                </a:gridCol>
                <a:gridCol w="1754088">
                  <a:extLst>
                    <a:ext uri="{9D8B030D-6E8A-4147-A177-3AD203B41FA5}">
                      <a16:colId xmlns:a16="http://schemas.microsoft.com/office/drawing/2014/main" val="2041878212"/>
                    </a:ext>
                  </a:extLst>
                </a:gridCol>
                <a:gridCol w="1386459">
                  <a:extLst>
                    <a:ext uri="{9D8B030D-6E8A-4147-A177-3AD203B41FA5}">
                      <a16:colId xmlns:a16="http://schemas.microsoft.com/office/drawing/2014/main" val="934732715"/>
                    </a:ext>
                  </a:extLst>
                </a:gridCol>
                <a:gridCol w="1488466">
                  <a:extLst>
                    <a:ext uri="{9D8B030D-6E8A-4147-A177-3AD203B41FA5}">
                      <a16:colId xmlns:a16="http://schemas.microsoft.com/office/drawing/2014/main" val="2762991808"/>
                    </a:ext>
                  </a:extLst>
                </a:gridCol>
              </a:tblGrid>
              <a:tr h="534186">
                <a:tc>
                  <a:txBody>
                    <a:bodyPr/>
                    <a:lstStyle/>
                    <a:p>
                      <a:pPr algn="l" fontAlgn="ctr"/>
                      <a:r>
                        <a:rPr lang="en-US" sz="2800" b="1" i="0" u="none" strike="noStrike" dirty="0">
                          <a:solidFill>
                            <a:schemeClr val="bg1"/>
                          </a:solidFill>
                          <a:effectLst/>
                          <a:latin typeface="+mj-lt"/>
                        </a:rPr>
                        <a:t>Classification Models</a:t>
                      </a:r>
                    </a:p>
                  </a:txBody>
                  <a:tcPr marL="13097" marR="13097" marT="13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0" u="none" strike="noStrike" dirty="0">
                          <a:solidFill>
                            <a:schemeClr val="bg1">
                              <a:lumMod val="85000"/>
                            </a:schemeClr>
                          </a:solidFill>
                          <a:effectLst/>
                          <a:latin typeface="+mj-lt"/>
                        </a:rPr>
                        <a:t>Precision</a:t>
                      </a: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0" u="none" strike="noStrike" dirty="0">
                          <a:solidFill>
                            <a:schemeClr val="bg1">
                              <a:lumMod val="85000"/>
                            </a:schemeClr>
                          </a:solidFill>
                          <a:effectLst/>
                          <a:latin typeface="+mj-lt"/>
                        </a:rPr>
                        <a:t>Recall</a:t>
                      </a: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0" u="none" strike="noStrike" dirty="0">
                          <a:solidFill>
                            <a:schemeClr val="bg1">
                              <a:lumMod val="85000"/>
                            </a:schemeClr>
                          </a:solidFill>
                          <a:effectLst/>
                          <a:latin typeface="+mj-lt"/>
                        </a:rPr>
                        <a:t>F1 Score</a:t>
                      </a: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4798848"/>
                  </a:ext>
                </a:extLst>
              </a:tr>
              <a:tr h="534186">
                <a:tc>
                  <a:txBody>
                    <a:bodyPr/>
                    <a:lstStyle/>
                    <a:p>
                      <a:pPr algn="l" fontAlgn="ctr"/>
                      <a:r>
                        <a:rPr lang="en-US" sz="3300" u="none" strike="noStrike">
                          <a:effectLst/>
                        </a:rPr>
                        <a:t>Decision Tree Classifier</a:t>
                      </a:r>
                      <a:endParaRPr lang="en-US" sz="3300" b="1" i="0" u="none" strike="noStrike">
                        <a:solidFill>
                          <a:srgbClr val="002060"/>
                        </a:solidFill>
                        <a:effectLst/>
                        <a:latin typeface="Calibri" panose="020F0502020204030204" pitchFamily="34" charset="0"/>
                      </a:endParaRPr>
                    </a:p>
                  </a:txBody>
                  <a:tcPr marL="13097" marR="13097" marT="13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b="1" u="none" strike="noStrike" dirty="0">
                          <a:solidFill>
                            <a:srgbClr val="00B0F0"/>
                          </a:solidFill>
                          <a:effectLst/>
                        </a:rPr>
                        <a:t>0.66</a:t>
                      </a:r>
                      <a:endParaRPr lang="en-US" sz="3300" b="1" i="0" u="none" strike="noStrike" dirty="0">
                        <a:solidFill>
                          <a:srgbClr val="00B0F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b="1" u="none" strike="noStrike" dirty="0">
                          <a:solidFill>
                            <a:srgbClr val="00B0F0"/>
                          </a:solidFill>
                          <a:effectLst/>
                        </a:rPr>
                        <a:t>0.66</a:t>
                      </a:r>
                      <a:endParaRPr lang="en-US" sz="3300" b="1" i="0" u="none" strike="noStrike" dirty="0">
                        <a:solidFill>
                          <a:srgbClr val="00B0F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b="1" u="none" strike="noStrike" dirty="0">
                          <a:solidFill>
                            <a:srgbClr val="00B0F0"/>
                          </a:solidFill>
                          <a:effectLst/>
                        </a:rPr>
                        <a:t>0.66</a:t>
                      </a:r>
                      <a:endParaRPr lang="en-US" sz="3300" b="1" i="0" u="none" strike="noStrike" dirty="0">
                        <a:solidFill>
                          <a:srgbClr val="00B0F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9593568"/>
                  </a:ext>
                </a:extLst>
              </a:tr>
              <a:tr h="534186">
                <a:tc>
                  <a:txBody>
                    <a:bodyPr/>
                    <a:lstStyle/>
                    <a:p>
                      <a:pPr algn="l" fontAlgn="ctr"/>
                      <a:r>
                        <a:rPr lang="en-US" sz="3300" u="none" strike="noStrike">
                          <a:effectLst/>
                        </a:rPr>
                        <a:t>Bernoulli NB</a:t>
                      </a:r>
                      <a:endParaRPr lang="en-US" sz="3300" b="1" i="0" u="none" strike="noStrike">
                        <a:solidFill>
                          <a:srgbClr val="002060"/>
                        </a:solidFill>
                        <a:effectLst/>
                        <a:latin typeface="Calibri" panose="020F0502020204030204" pitchFamily="34" charset="0"/>
                      </a:endParaRPr>
                    </a:p>
                  </a:txBody>
                  <a:tcPr marL="13097" marR="13097" marT="13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u="none" strike="noStrike">
                          <a:effectLst/>
                        </a:rPr>
                        <a:t>0.65</a:t>
                      </a:r>
                      <a:endParaRPr lang="en-US" sz="3300" b="0" i="0" u="none" strike="noStrike">
                        <a:solidFill>
                          <a:srgbClr val="00000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u="none" strike="noStrike" dirty="0">
                          <a:effectLst/>
                        </a:rPr>
                        <a:t>0.65</a:t>
                      </a:r>
                      <a:endParaRPr lang="en-US" sz="3300" b="0" i="0" u="none" strike="noStrike" dirty="0">
                        <a:solidFill>
                          <a:srgbClr val="00000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u="none" strike="noStrike" dirty="0">
                          <a:effectLst/>
                        </a:rPr>
                        <a:t>0.65</a:t>
                      </a:r>
                      <a:endParaRPr lang="en-US" sz="3300" b="0" i="0" u="none" strike="noStrike" dirty="0">
                        <a:solidFill>
                          <a:srgbClr val="00000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179588"/>
                  </a:ext>
                </a:extLst>
              </a:tr>
              <a:tr h="534186">
                <a:tc>
                  <a:txBody>
                    <a:bodyPr/>
                    <a:lstStyle/>
                    <a:p>
                      <a:pPr algn="l" fontAlgn="b"/>
                      <a:r>
                        <a:rPr lang="en-US" sz="3300" u="none" strike="noStrike">
                          <a:effectLst/>
                        </a:rPr>
                        <a:t>Random Forest Classifier</a:t>
                      </a:r>
                      <a:endParaRPr lang="en-US" sz="3300" b="1" i="0" u="none" strike="noStrike">
                        <a:solidFill>
                          <a:srgbClr val="00206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b="1" u="none" strike="noStrike" dirty="0">
                          <a:solidFill>
                            <a:srgbClr val="00B0F0"/>
                          </a:solidFill>
                          <a:effectLst/>
                        </a:rPr>
                        <a:t>0.66</a:t>
                      </a:r>
                      <a:endParaRPr lang="en-US" sz="3300" b="1" i="0" u="none" strike="noStrike" dirty="0">
                        <a:solidFill>
                          <a:srgbClr val="00B0F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b="1" u="none" strike="noStrike" dirty="0">
                          <a:solidFill>
                            <a:srgbClr val="00B0F0"/>
                          </a:solidFill>
                          <a:effectLst/>
                        </a:rPr>
                        <a:t>0.66</a:t>
                      </a:r>
                      <a:endParaRPr lang="en-US" sz="3300" b="1" i="0" u="none" strike="noStrike" dirty="0">
                        <a:solidFill>
                          <a:srgbClr val="00B0F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b="1" u="none" strike="noStrike" dirty="0">
                          <a:solidFill>
                            <a:srgbClr val="00B0F0"/>
                          </a:solidFill>
                          <a:effectLst/>
                        </a:rPr>
                        <a:t>0.66</a:t>
                      </a:r>
                      <a:endParaRPr lang="en-US" sz="3300" b="1" i="0" u="none" strike="noStrike" dirty="0">
                        <a:solidFill>
                          <a:srgbClr val="00B0F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1139410"/>
                  </a:ext>
                </a:extLst>
              </a:tr>
              <a:tr h="534186">
                <a:tc>
                  <a:txBody>
                    <a:bodyPr/>
                    <a:lstStyle/>
                    <a:p>
                      <a:pPr algn="l" fontAlgn="ctr"/>
                      <a:r>
                        <a:rPr lang="en-US" sz="3300" u="none" strike="noStrike" dirty="0">
                          <a:effectLst/>
                        </a:rPr>
                        <a:t>Logistic Regression           </a:t>
                      </a:r>
                      <a:endParaRPr lang="en-US" sz="3300" b="1" i="0" u="none" strike="noStrike" dirty="0">
                        <a:solidFill>
                          <a:srgbClr val="002060"/>
                        </a:solidFill>
                        <a:effectLst/>
                        <a:latin typeface="Calibri" panose="020F0502020204030204" pitchFamily="34" charset="0"/>
                      </a:endParaRPr>
                    </a:p>
                  </a:txBody>
                  <a:tcPr marL="13097" marR="13097" marT="13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u="none" strike="noStrike">
                          <a:effectLst/>
                        </a:rPr>
                        <a:t>0.65</a:t>
                      </a:r>
                      <a:endParaRPr lang="en-US" sz="3300" b="0" i="0" u="none" strike="noStrike">
                        <a:solidFill>
                          <a:srgbClr val="00000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u="none" strike="noStrike">
                          <a:effectLst/>
                        </a:rPr>
                        <a:t>0.63</a:t>
                      </a:r>
                      <a:endParaRPr lang="en-US" sz="3300" b="0" i="0" u="none" strike="noStrike">
                        <a:solidFill>
                          <a:srgbClr val="00000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300" u="none" strike="noStrike" dirty="0">
                          <a:effectLst/>
                        </a:rPr>
                        <a:t>0.62</a:t>
                      </a:r>
                      <a:endParaRPr lang="en-US" sz="3300" b="0" i="0" u="none" strike="noStrike" dirty="0">
                        <a:solidFill>
                          <a:srgbClr val="000000"/>
                        </a:solidFill>
                        <a:effectLst/>
                        <a:latin typeface="Calibri" panose="020F0502020204030204" pitchFamily="34" charset="0"/>
                      </a:endParaRPr>
                    </a:p>
                  </a:txBody>
                  <a:tcPr marL="13097" marR="13097" marT="13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2625879"/>
                  </a:ext>
                </a:extLst>
              </a:tr>
            </a:tbl>
          </a:graphicData>
        </a:graphic>
      </p:graphicFrame>
      <p:sp>
        <p:nvSpPr>
          <p:cNvPr id="12" name="Rectangle 11">
            <a:extLst>
              <a:ext uri="{FF2B5EF4-FFF2-40B4-BE49-F238E27FC236}">
                <a16:creationId xmlns:a16="http://schemas.microsoft.com/office/drawing/2014/main" id="{967C929C-5FEB-4E02-A582-43DC66583BEA}"/>
              </a:ext>
            </a:extLst>
          </p:cNvPr>
          <p:cNvSpPr/>
          <p:nvPr/>
        </p:nvSpPr>
        <p:spPr>
          <a:xfrm>
            <a:off x="4484971" y="5324608"/>
            <a:ext cx="7447722" cy="1200329"/>
          </a:xfrm>
          <a:prstGeom prst="rect">
            <a:avLst/>
          </a:prstGeom>
        </p:spPr>
        <p:txBody>
          <a:bodyPr wrap="square">
            <a:spAutoFit/>
          </a:bodyPr>
          <a:lstStyle/>
          <a:p>
            <a:r>
              <a:rPr lang="en-US" sz="3600" b="1" dirty="0">
                <a:latin typeface="Aldhabi" panose="020B0604020202020204" pitchFamily="2" charset="-78"/>
                <a:cs typeface="Aldhabi" panose="020B0604020202020204" pitchFamily="2" charset="-78"/>
              </a:rPr>
              <a:t>The reason for such a low F1 score was the fact that features ranged widely through out the years.</a:t>
            </a:r>
          </a:p>
        </p:txBody>
      </p:sp>
    </p:spTree>
    <p:extLst>
      <p:ext uri="{BB962C8B-B14F-4D97-AF65-F5344CB8AC3E}">
        <p14:creationId xmlns:p14="http://schemas.microsoft.com/office/powerpoint/2010/main" val="261922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790B7-BB74-4FF1-A2E2-E374443A5DC5}"/>
              </a:ext>
            </a:extLst>
          </p:cNvPr>
          <p:cNvSpPr>
            <a:spLocks noGrp="1"/>
          </p:cNvSpPr>
          <p:nvPr>
            <p:ph idx="4294967295"/>
          </p:nvPr>
        </p:nvSpPr>
        <p:spPr>
          <a:xfrm>
            <a:off x="404813" y="1720124"/>
            <a:ext cx="6767511" cy="4023451"/>
          </a:xfrm>
        </p:spPr>
        <p:txBody>
          <a:bodyPr>
            <a:normAutofit/>
          </a:bodyPr>
          <a:lstStyle/>
          <a:p>
            <a:pPr marL="0" indent="0">
              <a:buNone/>
            </a:pPr>
            <a:r>
              <a:rPr lang="en-US" sz="4800" b="1" dirty="0"/>
              <a:t>The solution we found was to make </a:t>
            </a:r>
            <a:r>
              <a:rPr lang="en-US" sz="4800" b="1" dirty="0">
                <a:solidFill>
                  <a:srgbClr val="002060"/>
                </a:solidFill>
              </a:rPr>
              <a:t>clusters</a:t>
            </a:r>
            <a:r>
              <a:rPr lang="en-US" sz="4800" b="1" dirty="0"/>
              <a:t> of years with respect to the features.</a:t>
            </a:r>
          </a:p>
        </p:txBody>
      </p:sp>
      <p:pic>
        <p:nvPicPr>
          <p:cNvPr id="8" name="Graphic 7">
            <a:extLst>
              <a:ext uri="{FF2B5EF4-FFF2-40B4-BE49-F238E27FC236}">
                <a16:creationId xmlns:a16="http://schemas.microsoft.com/office/drawing/2014/main" id="{06371F5B-D14C-401E-9DB5-216D2D8884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9136" y="1720124"/>
            <a:ext cx="4228050" cy="4228050"/>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127524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2112-9033-437A-9F28-06A7869949CA}"/>
              </a:ext>
            </a:extLst>
          </p:cNvPr>
          <p:cNvSpPr>
            <a:spLocks noGrp="1"/>
          </p:cNvSpPr>
          <p:nvPr>
            <p:ph type="title"/>
          </p:nvPr>
        </p:nvSpPr>
        <p:spPr>
          <a:xfrm>
            <a:off x="581193" y="729658"/>
            <a:ext cx="3725764" cy="988332"/>
          </a:xfrm>
        </p:spPr>
        <p:txBody>
          <a:bodyPr>
            <a:normAutofit/>
          </a:bodyPr>
          <a:lstStyle/>
          <a:p>
            <a:r>
              <a:rPr lang="en-US" sz="4000" b="1" dirty="0"/>
              <a:t>Clusters</a:t>
            </a:r>
          </a:p>
        </p:txBody>
      </p:sp>
      <p:sp>
        <p:nvSpPr>
          <p:cNvPr id="3" name="Content Placeholder 2">
            <a:extLst>
              <a:ext uri="{FF2B5EF4-FFF2-40B4-BE49-F238E27FC236}">
                <a16:creationId xmlns:a16="http://schemas.microsoft.com/office/drawing/2014/main" id="{7043EBAC-A96F-4F3C-AC12-08F49DA1AA74}"/>
              </a:ext>
            </a:extLst>
          </p:cNvPr>
          <p:cNvSpPr>
            <a:spLocks noGrp="1"/>
          </p:cNvSpPr>
          <p:nvPr>
            <p:ph sz="half" idx="1"/>
          </p:nvPr>
        </p:nvSpPr>
        <p:spPr>
          <a:xfrm>
            <a:off x="342654" y="2332661"/>
            <a:ext cx="4613659" cy="4080032"/>
          </a:xfrm>
        </p:spPr>
        <p:txBody>
          <a:bodyPr/>
          <a:lstStyle/>
          <a:p>
            <a:pPr marL="1028700" lvl="1" indent="-571500">
              <a:buClr>
                <a:schemeClr val="tx1">
                  <a:lumMod val="75000"/>
                  <a:lumOff val="25000"/>
                </a:schemeClr>
              </a:buClr>
              <a:buFont typeface="+mj-lt"/>
              <a:buAutoNum type="romanUcPeriod"/>
            </a:pPr>
            <a:r>
              <a:rPr lang="en-US" sz="3200" b="1" dirty="0">
                <a:solidFill>
                  <a:srgbClr val="00B0F0"/>
                </a:solidFill>
              </a:rPr>
              <a:t>1920-1985 </a:t>
            </a:r>
          </a:p>
          <a:p>
            <a:pPr marL="1028700" lvl="1" indent="-571500">
              <a:buClr>
                <a:schemeClr val="tx1">
                  <a:lumMod val="75000"/>
                  <a:lumOff val="25000"/>
                </a:schemeClr>
              </a:buClr>
              <a:buFont typeface="+mj-lt"/>
              <a:buAutoNum type="romanUcPeriod"/>
            </a:pPr>
            <a:r>
              <a:rPr lang="en-US" sz="3200" b="1" dirty="0">
                <a:solidFill>
                  <a:srgbClr val="FFB360"/>
                </a:solidFill>
              </a:rPr>
              <a:t>1986-1995</a:t>
            </a:r>
          </a:p>
          <a:p>
            <a:pPr marL="1028700" lvl="1" indent="-571500">
              <a:buClr>
                <a:schemeClr val="tx1">
                  <a:lumMod val="75000"/>
                  <a:lumOff val="25000"/>
                </a:schemeClr>
              </a:buClr>
              <a:buFont typeface="+mj-lt"/>
              <a:buAutoNum type="romanUcPeriod"/>
            </a:pPr>
            <a:r>
              <a:rPr lang="en-US" sz="3200" b="1" dirty="0">
                <a:solidFill>
                  <a:srgbClr val="81FFB4"/>
                </a:solidFill>
              </a:rPr>
              <a:t>1996-2000</a:t>
            </a:r>
          </a:p>
          <a:p>
            <a:pPr marL="1028700" lvl="1" indent="-571500">
              <a:buClr>
                <a:schemeClr val="tx1">
                  <a:lumMod val="75000"/>
                  <a:lumOff val="25000"/>
                </a:schemeClr>
              </a:buClr>
              <a:buFont typeface="+mj-lt"/>
              <a:buAutoNum type="romanUcPeriod"/>
            </a:pPr>
            <a:r>
              <a:rPr lang="en-US" sz="3200" b="1" dirty="0">
                <a:solidFill>
                  <a:srgbClr val="FF0000"/>
                </a:solidFill>
              </a:rPr>
              <a:t>2001-2004</a:t>
            </a:r>
          </a:p>
          <a:p>
            <a:pPr marL="1028700" lvl="1" indent="-571500">
              <a:buClr>
                <a:schemeClr val="tx1">
                  <a:lumMod val="75000"/>
                  <a:lumOff val="25000"/>
                </a:schemeClr>
              </a:buClr>
              <a:buFont typeface="+mj-lt"/>
              <a:buAutoNum type="romanUcPeriod"/>
            </a:pPr>
            <a:r>
              <a:rPr lang="en-US" sz="3200" b="1" dirty="0">
                <a:solidFill>
                  <a:srgbClr val="7C03FC"/>
                </a:solidFill>
              </a:rPr>
              <a:t>2005-2009</a:t>
            </a:r>
          </a:p>
          <a:p>
            <a:endParaRPr lang="en-US" dirty="0"/>
          </a:p>
        </p:txBody>
      </p:sp>
      <p:pic>
        <p:nvPicPr>
          <p:cNvPr id="5" name="Content Placeholder 3">
            <a:extLst>
              <a:ext uri="{FF2B5EF4-FFF2-40B4-BE49-F238E27FC236}">
                <a16:creationId xmlns:a16="http://schemas.microsoft.com/office/drawing/2014/main" id="{A1AD2B4C-88C8-409B-BCD3-82C1DEFBD2DA}"/>
              </a:ext>
            </a:extLst>
          </p:cNvPr>
          <p:cNvPicPr>
            <a:picLocks noGrp="1"/>
          </p:cNvPicPr>
          <p:nvPr>
            <p:ph sz="half" idx="2"/>
          </p:nvPr>
        </p:nvPicPr>
        <p:blipFill>
          <a:blip r:embed="rId2"/>
          <a:stretch>
            <a:fillRect/>
          </a:stretch>
        </p:blipFill>
        <p:spPr>
          <a:xfrm>
            <a:off x="4306957" y="2211438"/>
            <a:ext cx="6944139" cy="4451093"/>
          </a:xfrm>
          <a:prstGeom prst="rect">
            <a:avLst/>
          </a:prstGeom>
        </p:spPr>
      </p:pic>
      <p:sp>
        <p:nvSpPr>
          <p:cNvPr id="6" name="TextBox 5">
            <a:extLst>
              <a:ext uri="{FF2B5EF4-FFF2-40B4-BE49-F238E27FC236}">
                <a16:creationId xmlns:a16="http://schemas.microsoft.com/office/drawing/2014/main" id="{4386B391-0193-46D7-AF52-6385A9E9C975}"/>
              </a:ext>
            </a:extLst>
          </p:cNvPr>
          <p:cNvSpPr txBox="1"/>
          <p:nvPr/>
        </p:nvSpPr>
        <p:spPr>
          <a:xfrm>
            <a:off x="5300870" y="1073547"/>
            <a:ext cx="6150910" cy="523220"/>
          </a:xfrm>
          <a:prstGeom prst="rect">
            <a:avLst/>
          </a:prstGeom>
          <a:noFill/>
        </p:spPr>
        <p:txBody>
          <a:bodyPr wrap="square" rtlCol="0">
            <a:spAutoFit/>
          </a:bodyPr>
          <a:lstStyle/>
          <a:p>
            <a:pPr lvl="0">
              <a:buClr>
                <a:srgbClr val="ED8428"/>
              </a:buClr>
            </a:pPr>
            <a:r>
              <a:rPr lang="en-US" sz="2800" b="1" dirty="0">
                <a:solidFill>
                  <a:schemeClr val="bg1">
                    <a:lumMod val="95000"/>
                  </a:schemeClr>
                </a:solidFill>
              </a:rPr>
              <a:t>Applied KNN algorithm with k as 5</a:t>
            </a:r>
          </a:p>
        </p:txBody>
      </p:sp>
    </p:spTree>
    <p:extLst>
      <p:ext uri="{BB962C8B-B14F-4D97-AF65-F5344CB8AC3E}">
        <p14:creationId xmlns:p14="http://schemas.microsoft.com/office/powerpoint/2010/main" val="320765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1963-F65F-4259-8FCC-E15FE0B9531F}"/>
              </a:ext>
            </a:extLst>
          </p:cNvPr>
          <p:cNvSpPr>
            <a:spLocks noGrp="1"/>
          </p:cNvSpPr>
          <p:nvPr>
            <p:ph type="title"/>
          </p:nvPr>
        </p:nvSpPr>
        <p:spPr/>
        <p:txBody>
          <a:bodyPr>
            <a:normAutofit/>
          </a:bodyPr>
          <a:lstStyle/>
          <a:p>
            <a:r>
              <a:rPr lang="en-US" sz="4000" b="1" dirty="0"/>
              <a:t>Process</a:t>
            </a:r>
          </a:p>
        </p:txBody>
      </p:sp>
      <p:graphicFrame>
        <p:nvGraphicFramePr>
          <p:cNvPr id="7" name="Content Placeholder 6">
            <a:extLst>
              <a:ext uri="{FF2B5EF4-FFF2-40B4-BE49-F238E27FC236}">
                <a16:creationId xmlns:a16="http://schemas.microsoft.com/office/drawing/2014/main" id="{BADE17BA-0B41-4C28-B62D-5B8169985195}"/>
              </a:ext>
            </a:extLst>
          </p:cNvPr>
          <p:cNvGraphicFramePr>
            <a:graphicFrameLocks noGrp="1"/>
          </p:cNvGraphicFramePr>
          <p:nvPr>
            <p:ph idx="1"/>
            <p:extLst>
              <p:ext uri="{D42A27DB-BD31-4B8C-83A1-F6EECF244321}">
                <p14:modId xmlns:p14="http://schemas.microsoft.com/office/powerpoint/2010/main" val="42837296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0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9A63-996C-48F2-8BB2-35CB0A621D88}"/>
              </a:ext>
            </a:extLst>
          </p:cNvPr>
          <p:cNvSpPr>
            <a:spLocks noGrp="1"/>
          </p:cNvSpPr>
          <p:nvPr>
            <p:ph type="title"/>
          </p:nvPr>
        </p:nvSpPr>
        <p:spPr/>
        <p:txBody>
          <a:bodyPr>
            <a:normAutofit/>
          </a:bodyPr>
          <a:lstStyle/>
          <a:p>
            <a:r>
              <a:rPr lang="en-US" sz="4000" b="1" dirty="0"/>
              <a:t>Model building</a:t>
            </a:r>
          </a:p>
        </p:txBody>
      </p:sp>
      <p:graphicFrame>
        <p:nvGraphicFramePr>
          <p:cNvPr id="4" name="Diagram 3">
            <a:extLst>
              <a:ext uri="{FF2B5EF4-FFF2-40B4-BE49-F238E27FC236}">
                <a16:creationId xmlns:a16="http://schemas.microsoft.com/office/drawing/2014/main" id="{C398F8DB-8457-45C7-8BFF-1FEAC7981721}"/>
              </a:ext>
            </a:extLst>
          </p:cNvPr>
          <p:cNvGraphicFramePr/>
          <p:nvPr>
            <p:extLst>
              <p:ext uri="{D42A27DB-BD31-4B8C-83A1-F6EECF244321}">
                <p14:modId xmlns:p14="http://schemas.microsoft.com/office/powerpoint/2010/main" val="799640571"/>
              </p:ext>
            </p:extLst>
          </p:nvPr>
        </p:nvGraphicFramePr>
        <p:xfrm>
          <a:off x="2032000" y="158105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68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C45D-0513-4C93-AD77-C9791095E81C}"/>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E87BC51E-5ED4-4FDB-96A1-20CEC4EC160D}"/>
              </a:ext>
            </a:extLst>
          </p:cNvPr>
          <p:cNvGraphicFramePr>
            <a:graphicFrameLocks noGrp="1"/>
          </p:cNvGraphicFramePr>
          <p:nvPr>
            <p:ph idx="1"/>
            <p:extLst>
              <p:ext uri="{D42A27DB-BD31-4B8C-83A1-F6EECF244321}">
                <p14:modId xmlns:p14="http://schemas.microsoft.com/office/powerpoint/2010/main" val="2244242393"/>
              </p:ext>
            </p:extLst>
          </p:nvPr>
        </p:nvGraphicFramePr>
        <p:xfrm>
          <a:off x="581192" y="2035451"/>
          <a:ext cx="8046144" cy="2099225"/>
        </p:xfrm>
        <a:graphic>
          <a:graphicData uri="http://schemas.openxmlformats.org/drawingml/2006/table">
            <a:tbl>
              <a:tblPr firstRow="1" bandRow="1">
                <a:tableStyleId>{5C22544A-7EE6-4342-B048-85BDC9FD1C3A}</a:tableStyleId>
              </a:tblPr>
              <a:tblGrid>
                <a:gridCol w="1341024">
                  <a:extLst>
                    <a:ext uri="{9D8B030D-6E8A-4147-A177-3AD203B41FA5}">
                      <a16:colId xmlns:a16="http://schemas.microsoft.com/office/drawing/2014/main" val="2546334843"/>
                    </a:ext>
                  </a:extLst>
                </a:gridCol>
                <a:gridCol w="1341024">
                  <a:extLst>
                    <a:ext uri="{9D8B030D-6E8A-4147-A177-3AD203B41FA5}">
                      <a16:colId xmlns:a16="http://schemas.microsoft.com/office/drawing/2014/main" val="2954358824"/>
                    </a:ext>
                  </a:extLst>
                </a:gridCol>
                <a:gridCol w="1341024">
                  <a:extLst>
                    <a:ext uri="{9D8B030D-6E8A-4147-A177-3AD203B41FA5}">
                      <a16:colId xmlns:a16="http://schemas.microsoft.com/office/drawing/2014/main" val="3662827145"/>
                    </a:ext>
                  </a:extLst>
                </a:gridCol>
                <a:gridCol w="1341024">
                  <a:extLst>
                    <a:ext uri="{9D8B030D-6E8A-4147-A177-3AD203B41FA5}">
                      <a16:colId xmlns:a16="http://schemas.microsoft.com/office/drawing/2014/main" val="287923345"/>
                    </a:ext>
                  </a:extLst>
                </a:gridCol>
                <a:gridCol w="1341024">
                  <a:extLst>
                    <a:ext uri="{9D8B030D-6E8A-4147-A177-3AD203B41FA5}">
                      <a16:colId xmlns:a16="http://schemas.microsoft.com/office/drawing/2014/main" val="4260148849"/>
                    </a:ext>
                  </a:extLst>
                </a:gridCol>
                <a:gridCol w="1341024">
                  <a:extLst>
                    <a:ext uri="{9D8B030D-6E8A-4147-A177-3AD203B41FA5}">
                      <a16:colId xmlns:a16="http://schemas.microsoft.com/office/drawing/2014/main" val="2590321627"/>
                    </a:ext>
                  </a:extLst>
                </a:gridCol>
              </a:tblGrid>
              <a:tr h="419845">
                <a:tc>
                  <a:txBody>
                    <a:bodyPr/>
                    <a:lstStyle/>
                    <a:p>
                      <a:pPr algn="ctr" fontAlgn="b"/>
                      <a:r>
                        <a:rPr lang="en-US" sz="1000" u="none" strike="noStrike" dirty="0">
                          <a:effectLst/>
                        </a:rPr>
                        <a:t>Cluster</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year</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Model</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ctr"/>
                      <a:r>
                        <a:rPr lang="en-US" sz="1000" u="none" strike="noStrike" dirty="0">
                          <a:effectLst/>
                        </a:rPr>
                        <a:t>Precision</a:t>
                      </a:r>
                      <a:endParaRPr lang="en-US" sz="1000" b="0" i="0" u="none" strike="noStrike" dirty="0">
                        <a:solidFill>
                          <a:srgbClr val="000000"/>
                        </a:solidFill>
                        <a:effectLst/>
                        <a:latin typeface="Calibri" panose="020F0502020204030204" pitchFamily="34" charset="0"/>
                      </a:endParaRPr>
                    </a:p>
                  </a:txBody>
                  <a:tcPr marL="10501" marR="10501" marT="6676" marB="0" anchor="ctr"/>
                </a:tc>
                <a:tc>
                  <a:txBody>
                    <a:bodyPr/>
                    <a:lstStyle/>
                    <a:p>
                      <a:pPr algn="ctr" fontAlgn="b"/>
                      <a:r>
                        <a:rPr lang="en-US" sz="1000" u="none" strike="noStrike" dirty="0">
                          <a:effectLst/>
                        </a:rPr>
                        <a:t>Recall </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F1-score</a:t>
                      </a:r>
                      <a:endParaRPr lang="en-US" sz="1000" b="0" i="0" u="none" strike="noStrike" dirty="0">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3839376820"/>
                  </a:ext>
                </a:extLst>
              </a:tr>
              <a:tr h="419845">
                <a:tc rowSpan="4">
                  <a:txBody>
                    <a:bodyPr/>
                    <a:lstStyle/>
                    <a:p>
                      <a:pPr algn="ctr" fontAlgn="ctr"/>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5814" marR="75814" marT="37907" marB="37907" anchor="ctr"/>
                </a:tc>
                <a:tc rowSpan="4">
                  <a:txBody>
                    <a:bodyPr/>
                    <a:lstStyle/>
                    <a:p>
                      <a:pPr algn="ctr" fontAlgn="ctr"/>
                      <a:r>
                        <a:rPr lang="en-US" sz="1000" u="none" strike="noStrike" dirty="0">
                          <a:effectLst/>
                        </a:rPr>
                        <a:t>1920-1985</a:t>
                      </a:r>
                      <a:endParaRPr lang="en-US" sz="1000" b="0" i="0" u="none" strike="noStrike" dirty="0">
                        <a:solidFill>
                          <a:srgbClr val="000000"/>
                        </a:solidFill>
                        <a:effectLst/>
                        <a:latin typeface="Calibri" panose="020F0502020204030204" pitchFamily="34" charset="0"/>
                      </a:endParaRPr>
                    </a:p>
                  </a:txBody>
                  <a:tcPr marL="75814" marR="75814" marT="37907" marB="37907" anchor="ctr"/>
                </a:tc>
                <a:tc>
                  <a:txBody>
                    <a:bodyPr/>
                    <a:lstStyle/>
                    <a:p>
                      <a:pPr algn="l" fontAlgn="ctr"/>
                      <a:r>
                        <a:rPr lang="en-US" sz="1000" u="none" strike="noStrike" dirty="0">
                          <a:effectLst/>
                        </a:rPr>
                        <a:t>Decision Tree Classifier</a:t>
                      </a:r>
                      <a:endParaRPr lang="en-US" sz="1000" b="0" i="0" u="none" strike="noStrike" dirty="0">
                        <a:solidFill>
                          <a:srgbClr val="000000"/>
                        </a:solidFill>
                        <a:effectLst/>
                        <a:latin typeface="Calibri" panose="020F0502020204030204" pitchFamily="34" charset="0"/>
                      </a:endParaRPr>
                    </a:p>
                  </a:txBody>
                  <a:tcPr marL="10501" marR="10501" marT="6676" marB="0" anchor="ctr"/>
                </a:tc>
                <a:tc>
                  <a:txBody>
                    <a:bodyPr/>
                    <a:lstStyle/>
                    <a:p>
                      <a:pPr algn="ctr" fontAlgn="b"/>
                      <a:r>
                        <a:rPr lang="en-US" sz="1000" u="none" strike="noStrike" dirty="0">
                          <a:effectLst/>
                        </a:rPr>
                        <a:t>0.77</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0.75</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3745947210"/>
                  </a:ext>
                </a:extLst>
              </a:tr>
              <a:tr h="419845">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rPr>
                        <a:t>Bernoulli NB</a:t>
                      </a:r>
                      <a:endParaRPr lang="en-US" sz="1000" b="0" i="0" u="none" strike="noStrike">
                        <a:solidFill>
                          <a:srgbClr val="000000"/>
                        </a:solidFill>
                        <a:effectLst/>
                        <a:latin typeface="Calibri" panose="020F0502020204030204" pitchFamily="34" charset="0"/>
                      </a:endParaRPr>
                    </a:p>
                  </a:txBody>
                  <a:tcPr marL="10501" marR="10501" marT="6676" marB="0" anchor="ctr"/>
                </a:tc>
                <a:tc>
                  <a:txBody>
                    <a:bodyPr/>
                    <a:lstStyle/>
                    <a:p>
                      <a:pPr algn="ctr" fontAlgn="b"/>
                      <a:r>
                        <a:rPr lang="en-US" sz="1000" u="none" strike="noStrike">
                          <a:effectLst/>
                        </a:rPr>
                        <a:t>0.77</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0.76</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0.75</a:t>
                      </a:r>
                      <a:endParaRPr lang="en-US" sz="1000" b="0" i="0" u="none" strike="noStrike" dirty="0">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50498826"/>
                  </a:ext>
                </a:extLst>
              </a:tr>
              <a:tr h="419845">
                <a:tc vMerge="1">
                  <a:txBody>
                    <a:bodyPr/>
                    <a:lstStyle/>
                    <a:p>
                      <a:endParaRPr lang="en-US"/>
                    </a:p>
                  </a:txBody>
                  <a:tcPr/>
                </a:tc>
                <a:tc vMerge="1">
                  <a:txBody>
                    <a:bodyPr/>
                    <a:lstStyle/>
                    <a:p>
                      <a:endParaRPr lang="en-US"/>
                    </a:p>
                  </a:txBody>
                  <a:tcPr/>
                </a:tc>
                <a:tc>
                  <a:txBody>
                    <a:bodyPr/>
                    <a:lstStyle/>
                    <a:p>
                      <a:pPr algn="l" fontAlgn="b"/>
                      <a:r>
                        <a:rPr lang="en-US" sz="1000" u="none" strike="noStrike" dirty="0">
                          <a:effectLst/>
                        </a:rPr>
                        <a:t>Random Forest Classifier</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0.77</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0.76</a:t>
                      </a:r>
                      <a:endParaRPr lang="en-US" sz="1000" b="0"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0.76</a:t>
                      </a:r>
                      <a:endParaRPr lang="en-US" sz="1000" b="0" i="0" u="none" strike="noStrike" dirty="0">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120481563"/>
                  </a:ext>
                </a:extLst>
              </a:tr>
              <a:tr h="419845">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rPr>
                        <a:t>Logistic Regression           </a:t>
                      </a:r>
                      <a:endParaRPr lang="en-US" sz="1000" b="0" i="0" u="none" strike="noStrike" dirty="0">
                        <a:solidFill>
                          <a:srgbClr val="000000"/>
                        </a:solidFill>
                        <a:effectLst/>
                        <a:latin typeface="Calibri" panose="020F0502020204030204" pitchFamily="34" charset="0"/>
                      </a:endParaRPr>
                    </a:p>
                  </a:txBody>
                  <a:tcPr marL="10501" marR="10501" marT="6676" marB="0" anchor="ctr"/>
                </a:tc>
                <a:tc>
                  <a:txBody>
                    <a:bodyPr/>
                    <a:lstStyle/>
                    <a:p>
                      <a:pPr algn="ctr" fontAlgn="b"/>
                      <a:r>
                        <a:rPr lang="en-US" sz="1000" u="none" strike="noStrike">
                          <a:effectLst/>
                        </a:rPr>
                        <a:t>0.78</a:t>
                      </a:r>
                      <a:endParaRPr lang="en-US" sz="1000" b="1"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0.76</a:t>
                      </a:r>
                      <a:endParaRPr lang="en-US" sz="1000" b="1"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0.76</a:t>
                      </a:r>
                      <a:endParaRPr lang="en-US" sz="1000" b="1" i="0" u="none" strike="noStrike" dirty="0">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2445998742"/>
                  </a:ext>
                </a:extLst>
              </a:tr>
            </a:tbl>
          </a:graphicData>
        </a:graphic>
      </p:graphicFrame>
      <p:graphicFrame>
        <p:nvGraphicFramePr>
          <p:cNvPr id="5" name="Table 4">
            <a:extLst>
              <a:ext uri="{FF2B5EF4-FFF2-40B4-BE49-F238E27FC236}">
                <a16:creationId xmlns:a16="http://schemas.microsoft.com/office/drawing/2014/main" id="{35F39FE9-2884-4191-9057-0D47B73DAF10}"/>
              </a:ext>
            </a:extLst>
          </p:cNvPr>
          <p:cNvGraphicFramePr>
            <a:graphicFrameLocks noGrp="1"/>
          </p:cNvGraphicFramePr>
          <p:nvPr>
            <p:extLst>
              <p:ext uri="{D42A27DB-BD31-4B8C-83A1-F6EECF244321}">
                <p14:modId xmlns:p14="http://schemas.microsoft.com/office/powerpoint/2010/main" val="3755003628"/>
              </p:ext>
            </p:extLst>
          </p:nvPr>
        </p:nvGraphicFramePr>
        <p:xfrm>
          <a:off x="3564665" y="4454171"/>
          <a:ext cx="8046143" cy="1865285"/>
        </p:xfrm>
        <a:graphic>
          <a:graphicData uri="http://schemas.openxmlformats.org/drawingml/2006/table">
            <a:tbl>
              <a:tblPr firstRow="1" bandRow="1">
                <a:tableStyleId>{5C22544A-7EE6-4342-B048-85BDC9FD1C3A}</a:tableStyleId>
              </a:tblPr>
              <a:tblGrid>
                <a:gridCol w="951694">
                  <a:extLst>
                    <a:ext uri="{9D8B030D-6E8A-4147-A177-3AD203B41FA5}">
                      <a16:colId xmlns:a16="http://schemas.microsoft.com/office/drawing/2014/main" val="1426837534"/>
                    </a:ext>
                  </a:extLst>
                </a:gridCol>
                <a:gridCol w="1437437">
                  <a:extLst>
                    <a:ext uri="{9D8B030D-6E8A-4147-A177-3AD203B41FA5}">
                      <a16:colId xmlns:a16="http://schemas.microsoft.com/office/drawing/2014/main" val="2556044746"/>
                    </a:ext>
                  </a:extLst>
                </a:gridCol>
                <a:gridCol w="2585037">
                  <a:extLst>
                    <a:ext uri="{9D8B030D-6E8A-4147-A177-3AD203B41FA5}">
                      <a16:colId xmlns:a16="http://schemas.microsoft.com/office/drawing/2014/main" val="57430470"/>
                    </a:ext>
                  </a:extLst>
                </a:gridCol>
                <a:gridCol w="1133852">
                  <a:extLst>
                    <a:ext uri="{9D8B030D-6E8A-4147-A177-3AD203B41FA5}">
                      <a16:colId xmlns:a16="http://schemas.microsoft.com/office/drawing/2014/main" val="2892078075"/>
                    </a:ext>
                  </a:extLst>
                </a:gridCol>
                <a:gridCol w="868769">
                  <a:extLst>
                    <a:ext uri="{9D8B030D-6E8A-4147-A177-3AD203B41FA5}">
                      <a16:colId xmlns:a16="http://schemas.microsoft.com/office/drawing/2014/main" val="244046662"/>
                    </a:ext>
                  </a:extLst>
                </a:gridCol>
                <a:gridCol w="1069354">
                  <a:extLst>
                    <a:ext uri="{9D8B030D-6E8A-4147-A177-3AD203B41FA5}">
                      <a16:colId xmlns:a16="http://schemas.microsoft.com/office/drawing/2014/main" val="1361330368"/>
                    </a:ext>
                  </a:extLst>
                </a:gridCol>
              </a:tblGrid>
              <a:tr h="373057">
                <a:tc>
                  <a:txBody>
                    <a:bodyPr/>
                    <a:lstStyle/>
                    <a:p>
                      <a:pPr algn="l" fontAlgn="b"/>
                      <a:r>
                        <a:rPr lang="en-US" sz="1000" u="none" strike="noStrike">
                          <a:effectLst/>
                        </a:rPr>
                        <a:t>Cluster</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l" fontAlgn="b"/>
                      <a:r>
                        <a:rPr lang="en-US" sz="1000" u="none" strike="noStrike">
                          <a:effectLst/>
                        </a:rPr>
                        <a:t>year</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l" fontAlgn="b"/>
                      <a:r>
                        <a:rPr lang="en-US" sz="1000" u="none" strike="noStrike">
                          <a:effectLst/>
                        </a:rPr>
                        <a:t>Model</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l" fontAlgn="ctr"/>
                      <a:r>
                        <a:rPr lang="en-US" sz="1000" u="none" strike="noStrike">
                          <a:effectLst/>
                        </a:rPr>
                        <a:t>Precision</a:t>
                      </a:r>
                      <a:endParaRPr lang="en-US" sz="1000" b="0" i="0" u="none" strike="noStrike">
                        <a:solidFill>
                          <a:srgbClr val="000000"/>
                        </a:solidFill>
                        <a:effectLst/>
                        <a:latin typeface="Calibri" panose="020F0502020204030204" pitchFamily="34" charset="0"/>
                      </a:endParaRPr>
                    </a:p>
                  </a:txBody>
                  <a:tcPr marL="10501" marR="10501" marT="6676" marB="0" anchor="ctr"/>
                </a:tc>
                <a:tc>
                  <a:txBody>
                    <a:bodyPr/>
                    <a:lstStyle/>
                    <a:p>
                      <a:pPr algn="l" fontAlgn="b"/>
                      <a:r>
                        <a:rPr lang="en-US" sz="1000" u="none" strike="noStrike">
                          <a:effectLst/>
                        </a:rPr>
                        <a:t>Recall </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l" fontAlgn="b"/>
                      <a:r>
                        <a:rPr lang="en-US" sz="1000" u="none" strike="noStrike">
                          <a:effectLst/>
                        </a:rPr>
                        <a:t>F1-score</a:t>
                      </a:r>
                      <a:endParaRPr lang="en-US" sz="1000" b="0" i="0" u="none" strike="noStrike">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3075846618"/>
                  </a:ext>
                </a:extLst>
              </a:tr>
              <a:tr h="373057">
                <a:tc rowSpan="4">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5814" marR="75814" marT="37907" marB="37907" anchor="ctr"/>
                </a:tc>
                <a:tc rowSpan="4">
                  <a:txBody>
                    <a:bodyPr/>
                    <a:lstStyle/>
                    <a:p>
                      <a:pPr algn="ctr" fontAlgn="ctr"/>
                      <a:r>
                        <a:rPr lang="en-US" sz="1000" u="none" strike="noStrike">
                          <a:effectLst/>
                        </a:rPr>
                        <a:t>1986-1995</a:t>
                      </a:r>
                      <a:endParaRPr lang="en-US" sz="1000" b="0" i="0" u="none" strike="noStrike">
                        <a:solidFill>
                          <a:srgbClr val="000000"/>
                        </a:solidFill>
                        <a:effectLst/>
                        <a:latin typeface="Calibri" panose="020F0502020204030204" pitchFamily="34" charset="0"/>
                      </a:endParaRPr>
                    </a:p>
                  </a:txBody>
                  <a:tcPr marL="75814" marR="75814" marT="37907" marB="37907" anchor="ctr"/>
                </a:tc>
                <a:tc>
                  <a:txBody>
                    <a:bodyPr/>
                    <a:lstStyle/>
                    <a:p>
                      <a:pPr algn="l" fontAlgn="ctr"/>
                      <a:r>
                        <a:rPr lang="en-US" sz="1000" u="none" strike="noStrike">
                          <a:effectLst/>
                        </a:rPr>
                        <a:t>Decision Tree Classifier</a:t>
                      </a:r>
                      <a:endParaRPr lang="en-US" sz="1000" b="0" i="0" u="none" strike="noStrike">
                        <a:solidFill>
                          <a:srgbClr val="000000"/>
                        </a:solidFill>
                        <a:effectLst/>
                        <a:latin typeface="Calibri" panose="020F0502020204030204" pitchFamily="34" charset="0"/>
                      </a:endParaRPr>
                    </a:p>
                  </a:txBody>
                  <a:tcPr marL="10501" marR="10501" marT="6676" marB="0" anchor="ctr"/>
                </a:tc>
                <a:tc>
                  <a:txBody>
                    <a:bodyPr/>
                    <a:lstStyle/>
                    <a:p>
                      <a:pPr algn="ctr" fontAlgn="b"/>
                      <a:r>
                        <a:rPr lang="en-US" sz="1000" u="none" strike="noStrike">
                          <a:effectLst/>
                        </a:rPr>
                        <a:t>0.82</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a:effectLst/>
                        </a:rPr>
                        <a:t>0.79</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0.78</a:t>
                      </a:r>
                      <a:endParaRPr lang="en-US" sz="1000" b="0" i="0" u="none" strike="noStrike" dirty="0">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1583342156"/>
                  </a:ext>
                </a:extLst>
              </a:tr>
              <a:tr h="373057">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rPr>
                        <a:t>Bernoulli Nb</a:t>
                      </a:r>
                      <a:endParaRPr lang="en-US" sz="1000" b="0" i="0" u="none" strike="noStrike">
                        <a:solidFill>
                          <a:srgbClr val="000000"/>
                        </a:solidFill>
                        <a:effectLst/>
                        <a:latin typeface="Calibri" panose="020F0502020204030204" pitchFamily="34" charset="0"/>
                      </a:endParaRPr>
                    </a:p>
                  </a:txBody>
                  <a:tcPr marL="10501" marR="10501" marT="6676" marB="0" anchor="ctr"/>
                </a:tc>
                <a:tc>
                  <a:txBody>
                    <a:bodyPr/>
                    <a:lstStyle/>
                    <a:p>
                      <a:pPr algn="ctr" fontAlgn="b"/>
                      <a:r>
                        <a:rPr lang="en-US" sz="1000" u="none" strike="noStrike">
                          <a:effectLst/>
                        </a:rPr>
                        <a:t>0.84</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a:effectLst/>
                        </a:rPr>
                        <a:t>0.78</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a:effectLst/>
                        </a:rPr>
                        <a:t>0.77</a:t>
                      </a:r>
                      <a:endParaRPr lang="en-US" sz="1000" b="0" i="0" u="none" strike="noStrike">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3853502574"/>
                  </a:ext>
                </a:extLst>
              </a:tr>
              <a:tr h="373057">
                <a:tc vMerge="1">
                  <a:txBody>
                    <a:bodyPr/>
                    <a:lstStyle/>
                    <a:p>
                      <a:endParaRPr lang="en-US"/>
                    </a:p>
                  </a:txBody>
                  <a:tcPr/>
                </a:tc>
                <a:tc vMerge="1">
                  <a:txBody>
                    <a:bodyPr/>
                    <a:lstStyle/>
                    <a:p>
                      <a:endParaRPr lang="en-US"/>
                    </a:p>
                  </a:txBody>
                  <a:tcPr/>
                </a:tc>
                <a:tc>
                  <a:txBody>
                    <a:bodyPr/>
                    <a:lstStyle/>
                    <a:p>
                      <a:pPr algn="l" fontAlgn="b"/>
                      <a:r>
                        <a:rPr lang="en-US" sz="1000" u="none" strike="noStrike">
                          <a:effectLst/>
                        </a:rPr>
                        <a:t>Random Forest Classifier</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a:effectLst/>
                        </a:rPr>
                        <a:t>0.82</a:t>
                      </a:r>
                      <a:endParaRPr lang="en-US" sz="1000" b="1"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a:effectLst/>
                        </a:rPr>
                        <a:t>0.79</a:t>
                      </a:r>
                      <a:endParaRPr lang="en-US" sz="1000" b="1"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a:effectLst/>
                        </a:rPr>
                        <a:t>0.78</a:t>
                      </a:r>
                      <a:endParaRPr lang="en-US" sz="1000" b="1" i="0" u="none" strike="noStrike">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3666540210"/>
                  </a:ext>
                </a:extLst>
              </a:tr>
              <a:tr h="373057">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rPr>
                        <a:t>Logistic Regression           </a:t>
                      </a:r>
                      <a:endParaRPr lang="en-US" sz="1000" b="0" i="0" u="none" strike="noStrike">
                        <a:solidFill>
                          <a:srgbClr val="000000"/>
                        </a:solidFill>
                        <a:effectLst/>
                        <a:latin typeface="Calibri" panose="020F0502020204030204" pitchFamily="34" charset="0"/>
                      </a:endParaRPr>
                    </a:p>
                  </a:txBody>
                  <a:tcPr marL="10501" marR="10501" marT="6676" marB="0" anchor="ctr"/>
                </a:tc>
                <a:tc>
                  <a:txBody>
                    <a:bodyPr/>
                    <a:lstStyle/>
                    <a:p>
                      <a:pPr algn="ctr" fontAlgn="ctr"/>
                      <a:r>
                        <a:rPr lang="en-US" sz="1000" u="none" strike="noStrike">
                          <a:effectLst/>
                        </a:rPr>
                        <a:t>0.82</a:t>
                      </a:r>
                      <a:endParaRPr lang="en-US" sz="1000" b="0" i="0" u="none" strike="noStrike">
                        <a:solidFill>
                          <a:srgbClr val="000000"/>
                        </a:solidFill>
                        <a:effectLst/>
                        <a:latin typeface="Calibri" panose="020F0502020204030204" pitchFamily="34" charset="0"/>
                      </a:endParaRPr>
                    </a:p>
                  </a:txBody>
                  <a:tcPr marL="10501" marR="10501" marT="6676" marB="0" anchor="ctr"/>
                </a:tc>
                <a:tc>
                  <a:txBody>
                    <a:bodyPr/>
                    <a:lstStyle/>
                    <a:p>
                      <a:pPr algn="ctr"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10501" marR="10501" marT="6676" marB="0" anchor="b"/>
                </a:tc>
                <a:tc>
                  <a:txBody>
                    <a:bodyPr/>
                    <a:lstStyle/>
                    <a:p>
                      <a:pPr algn="ctr" fontAlgn="b"/>
                      <a:r>
                        <a:rPr lang="en-US" sz="1000" u="none" strike="noStrike" dirty="0">
                          <a:effectLst/>
                        </a:rPr>
                        <a:t>0.73</a:t>
                      </a:r>
                      <a:endParaRPr lang="en-US" sz="1000" b="0" i="0" u="none" strike="noStrike" dirty="0">
                        <a:solidFill>
                          <a:srgbClr val="000000"/>
                        </a:solidFill>
                        <a:effectLst/>
                        <a:latin typeface="Calibri" panose="020F0502020204030204" pitchFamily="34" charset="0"/>
                      </a:endParaRPr>
                    </a:p>
                  </a:txBody>
                  <a:tcPr marL="10501" marR="10501" marT="6676" marB="0" anchor="b"/>
                </a:tc>
                <a:extLst>
                  <a:ext uri="{0D108BD9-81ED-4DB2-BD59-A6C34878D82A}">
                    <a16:rowId xmlns:a16="http://schemas.microsoft.com/office/drawing/2014/main" val="285052024"/>
                  </a:ext>
                </a:extLst>
              </a:tr>
            </a:tbl>
          </a:graphicData>
        </a:graphic>
      </p:graphicFrame>
    </p:spTree>
    <p:extLst>
      <p:ext uri="{BB962C8B-B14F-4D97-AF65-F5344CB8AC3E}">
        <p14:creationId xmlns:p14="http://schemas.microsoft.com/office/powerpoint/2010/main" val="352564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16A60FEA-F8A7-4231-81BC-72C4D6D8AD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8192" y="2381296"/>
            <a:ext cx="2845090" cy="2845090"/>
          </a:xfrm>
          <a:prstGeom prst="rect">
            <a:avLst/>
          </a:prstGeom>
        </p:spPr>
      </p:pic>
      <p:sp>
        <p:nvSpPr>
          <p:cNvPr id="2" name="Title 1">
            <a:extLst>
              <a:ext uri="{FF2B5EF4-FFF2-40B4-BE49-F238E27FC236}">
                <a16:creationId xmlns:a16="http://schemas.microsoft.com/office/drawing/2014/main" id="{282E957C-367A-4399-9FF3-3863D8AA392D}"/>
              </a:ext>
            </a:extLst>
          </p:cNvPr>
          <p:cNvSpPr>
            <a:spLocks noGrp="1"/>
          </p:cNvSpPr>
          <p:nvPr>
            <p:ph type="title" idx="4294967295"/>
          </p:nvPr>
        </p:nvSpPr>
        <p:spPr>
          <a:xfrm>
            <a:off x="755112" y="827510"/>
            <a:ext cx="7208837" cy="1014413"/>
          </a:xfrm>
        </p:spPr>
        <p:txBody>
          <a:bodyPr>
            <a:normAutofit/>
          </a:bodyPr>
          <a:lstStyle/>
          <a:p>
            <a:r>
              <a:rPr lang="en-US" sz="3600" b="1" dirty="0">
                <a:solidFill>
                  <a:srgbClr val="002060"/>
                </a:solidFill>
              </a:rPr>
              <a:t>Problem significance</a:t>
            </a:r>
          </a:p>
        </p:txBody>
      </p:sp>
      <p:sp>
        <p:nvSpPr>
          <p:cNvPr id="3" name="Content Placeholder 2">
            <a:extLst>
              <a:ext uri="{FF2B5EF4-FFF2-40B4-BE49-F238E27FC236}">
                <a16:creationId xmlns:a16="http://schemas.microsoft.com/office/drawing/2014/main" id="{F71E8DA1-3651-4325-9271-9C0AB2A4E8F5}"/>
              </a:ext>
            </a:extLst>
          </p:cNvPr>
          <p:cNvSpPr>
            <a:spLocks noGrp="1"/>
          </p:cNvSpPr>
          <p:nvPr>
            <p:ph idx="4294967295"/>
          </p:nvPr>
        </p:nvSpPr>
        <p:spPr>
          <a:xfrm>
            <a:off x="755112" y="2037347"/>
            <a:ext cx="6056749" cy="3927225"/>
          </a:xfrm>
        </p:spPr>
        <p:txBody>
          <a:bodyPr>
            <a:normAutofit lnSpcReduction="10000"/>
          </a:bodyPr>
          <a:lstStyle/>
          <a:p>
            <a:pPr marL="0" indent="0">
              <a:buNone/>
            </a:pPr>
            <a:r>
              <a:rPr lang="en-US" sz="2800" dirty="0"/>
              <a:t>Majority of the articles published would sometimes have a very low lifespan and the effort put in the research article would have less recognition. </a:t>
            </a:r>
          </a:p>
          <a:p>
            <a:pPr marL="0" indent="0">
              <a:buNone/>
            </a:pPr>
            <a:r>
              <a:rPr lang="en-US" sz="2800" dirty="0"/>
              <a:t>The prediction of the lifespan of any article would help in avoiding that issue and provide insight on how to properly move ahead with the publication of the article.</a:t>
            </a:r>
          </a:p>
        </p:txBody>
      </p:sp>
    </p:spTree>
    <p:extLst>
      <p:ext uri="{BB962C8B-B14F-4D97-AF65-F5344CB8AC3E}">
        <p14:creationId xmlns:p14="http://schemas.microsoft.com/office/powerpoint/2010/main" val="3544912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B35BB5-1630-45F0-B55C-B6847DF216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EF5146-0A37-42B3-AF51-CBFCE4002B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6">
            <a:extLst>
              <a:ext uri="{FF2B5EF4-FFF2-40B4-BE49-F238E27FC236}">
                <a16:creationId xmlns:a16="http://schemas.microsoft.com/office/drawing/2014/main" id="{9B25BC74-42A2-4744-9F5B-6E3FC68912F1}"/>
              </a:ext>
            </a:extLst>
          </p:cNvPr>
          <p:cNvGraphicFramePr>
            <a:graphicFrameLocks noGrp="1"/>
          </p:cNvGraphicFramePr>
          <p:nvPr>
            <p:ph idx="1"/>
            <p:extLst>
              <p:ext uri="{D42A27DB-BD31-4B8C-83A1-F6EECF244321}">
                <p14:modId xmlns:p14="http://schemas.microsoft.com/office/powerpoint/2010/main" val="2056766132"/>
              </p:ext>
            </p:extLst>
          </p:nvPr>
        </p:nvGraphicFramePr>
        <p:xfrm>
          <a:off x="447817" y="332465"/>
          <a:ext cx="11290860" cy="4575946"/>
        </p:xfrm>
        <a:graphic>
          <a:graphicData uri="http://schemas.openxmlformats.org/drawingml/2006/table">
            <a:tbl>
              <a:tblPr firstRow="1" bandRow="1">
                <a:tableStyleId>{5C22544A-7EE6-4342-B048-85BDC9FD1C3A}</a:tableStyleId>
              </a:tblPr>
              <a:tblGrid>
                <a:gridCol w="1355236">
                  <a:extLst>
                    <a:ext uri="{9D8B030D-6E8A-4147-A177-3AD203B41FA5}">
                      <a16:colId xmlns:a16="http://schemas.microsoft.com/office/drawing/2014/main" val="182781144"/>
                    </a:ext>
                  </a:extLst>
                </a:gridCol>
                <a:gridCol w="1938639">
                  <a:extLst>
                    <a:ext uri="{9D8B030D-6E8A-4147-A177-3AD203B41FA5}">
                      <a16:colId xmlns:a16="http://schemas.microsoft.com/office/drawing/2014/main" val="4001875792"/>
                    </a:ext>
                  </a:extLst>
                </a:gridCol>
                <a:gridCol w="3618913">
                  <a:extLst>
                    <a:ext uri="{9D8B030D-6E8A-4147-A177-3AD203B41FA5}">
                      <a16:colId xmlns:a16="http://schemas.microsoft.com/office/drawing/2014/main" val="2765236461"/>
                    </a:ext>
                  </a:extLst>
                </a:gridCol>
                <a:gridCol w="1617468">
                  <a:extLst>
                    <a:ext uri="{9D8B030D-6E8A-4147-A177-3AD203B41FA5}">
                      <a16:colId xmlns:a16="http://schemas.microsoft.com/office/drawing/2014/main" val="3834727933"/>
                    </a:ext>
                  </a:extLst>
                </a:gridCol>
                <a:gridCol w="1235688">
                  <a:extLst>
                    <a:ext uri="{9D8B030D-6E8A-4147-A177-3AD203B41FA5}">
                      <a16:colId xmlns:a16="http://schemas.microsoft.com/office/drawing/2014/main" val="1903611718"/>
                    </a:ext>
                  </a:extLst>
                </a:gridCol>
                <a:gridCol w="1524916">
                  <a:extLst>
                    <a:ext uri="{9D8B030D-6E8A-4147-A177-3AD203B41FA5}">
                      <a16:colId xmlns:a16="http://schemas.microsoft.com/office/drawing/2014/main" val="3423582221"/>
                    </a:ext>
                  </a:extLst>
                </a:gridCol>
              </a:tblGrid>
              <a:tr h="283734">
                <a:tc>
                  <a:txBody>
                    <a:bodyPr/>
                    <a:lstStyle/>
                    <a:p>
                      <a:pPr algn="l" fontAlgn="b"/>
                      <a:r>
                        <a:rPr lang="en-US" sz="2800" u="none" strike="noStrike">
                          <a:effectLst/>
                        </a:rPr>
                        <a:t>Cluster</a:t>
                      </a:r>
                      <a:endParaRPr lang="en-US" sz="2800" b="0" i="0" u="none" strike="noStrike">
                        <a:solidFill>
                          <a:srgbClr val="00000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year</a:t>
                      </a:r>
                      <a:endParaRPr lang="en-US" sz="2800" b="0" i="0" u="none" strike="noStrike" dirty="0">
                        <a:solidFill>
                          <a:srgbClr val="00000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l" fontAlgn="b"/>
                      <a:r>
                        <a:rPr lang="en-US" sz="2800" u="none" strike="noStrike">
                          <a:effectLst/>
                        </a:rPr>
                        <a:t>Model</a:t>
                      </a:r>
                      <a:endParaRPr lang="en-US" sz="2800" b="0" i="0" u="none" strike="noStrike">
                        <a:solidFill>
                          <a:srgbClr val="00000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l" fontAlgn="ctr"/>
                      <a:r>
                        <a:rPr lang="en-US" sz="2800" u="none" strike="noStrike">
                          <a:effectLst/>
                        </a:rPr>
                        <a:t>Precision</a:t>
                      </a:r>
                      <a:endParaRPr lang="en-US" sz="2800" b="0" i="0" u="none" strike="noStrike">
                        <a:solidFill>
                          <a:srgbClr val="000000"/>
                        </a:solidFill>
                        <a:effectLst/>
                        <a:latin typeface="Calibri" panose="020F0502020204030204" pitchFamily="34" charset="0"/>
                      </a:endParaRPr>
                    </a:p>
                  </a:txBody>
                  <a:tcPr marL="15229" marR="15229" marT="9682" marB="0" anchor="ctr">
                    <a:lnB w="12700" cap="flat" cmpd="sng" algn="ctr">
                      <a:solidFill>
                        <a:schemeClr val="tx1"/>
                      </a:solidFill>
                      <a:prstDash val="solid"/>
                      <a:round/>
                      <a:headEnd type="none" w="med" len="med"/>
                      <a:tailEnd type="none" w="med" len="med"/>
                    </a:lnB>
                  </a:tcPr>
                </a:tc>
                <a:tc>
                  <a:txBody>
                    <a:bodyPr/>
                    <a:lstStyle/>
                    <a:p>
                      <a:pPr algn="l" fontAlgn="b"/>
                      <a:r>
                        <a:rPr lang="en-US" sz="2800" u="none" strike="noStrike">
                          <a:effectLst/>
                        </a:rPr>
                        <a:t>Recall </a:t>
                      </a:r>
                      <a:endParaRPr lang="en-US" sz="2800" b="0" i="0" u="none" strike="noStrike">
                        <a:solidFill>
                          <a:srgbClr val="00000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l" fontAlgn="b"/>
                      <a:r>
                        <a:rPr lang="en-US" sz="2800" u="none" strike="noStrike" dirty="0">
                          <a:effectLst/>
                        </a:rPr>
                        <a:t>F1-score</a:t>
                      </a:r>
                      <a:endParaRPr lang="en-US" sz="2800" b="0" i="0" u="none" strike="noStrike" dirty="0">
                        <a:solidFill>
                          <a:srgbClr val="00000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180420"/>
                  </a:ext>
                </a:extLst>
              </a:tr>
              <a:tr h="283734">
                <a:tc rowSpan="4">
                  <a:txBody>
                    <a:bodyPr/>
                    <a:lstStyle/>
                    <a:p>
                      <a:pPr algn="ctr" fontAlgn="ctr"/>
                      <a:r>
                        <a:rPr lang="en-US" sz="2200" b="1" u="none" strike="noStrike" dirty="0">
                          <a:effectLst/>
                        </a:rPr>
                        <a:t>1</a:t>
                      </a:r>
                      <a:endParaRPr lang="en-US" sz="2200" b="1" i="0" u="none" strike="noStrike" dirty="0">
                        <a:solidFill>
                          <a:srgbClr val="000000"/>
                        </a:solidFill>
                        <a:effectLst/>
                        <a:latin typeface="Calibri" panose="020F0502020204030204" pitchFamily="34" charset="0"/>
                      </a:endParaRPr>
                    </a:p>
                  </a:txBody>
                  <a:tcPr marL="132606" marR="132606" marT="66303" marB="663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2200" b="1" u="none" strike="noStrike" dirty="0">
                          <a:effectLst/>
                        </a:rPr>
                        <a:t>1920-1985</a:t>
                      </a:r>
                      <a:endParaRPr lang="en-US" sz="2200" b="1" i="0" u="none" strike="noStrike" dirty="0">
                        <a:solidFill>
                          <a:srgbClr val="000000"/>
                        </a:solidFill>
                        <a:effectLst/>
                        <a:latin typeface="Calibri" panose="020F0502020204030204" pitchFamily="34" charset="0"/>
                      </a:endParaRPr>
                    </a:p>
                  </a:txBody>
                  <a:tcPr marL="132606" marR="132606" marT="66303" marB="6630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200" b="1" u="none" strike="noStrike" dirty="0">
                          <a:effectLst/>
                        </a:rPr>
                        <a:t>Decision Tree Classifier</a:t>
                      </a:r>
                      <a:endParaRPr lang="en-US" sz="2200" b="1" i="0" u="none" strike="noStrike" dirty="0">
                        <a:solidFill>
                          <a:srgbClr val="000000"/>
                        </a:solidFill>
                        <a:effectLst/>
                        <a:latin typeface="Calibri" panose="020F0502020204030204" pitchFamily="34" charset="0"/>
                      </a:endParaRPr>
                    </a:p>
                  </a:txBody>
                  <a:tcPr marL="15229" marR="15229" marT="9682" marB="0" anchor="ctr">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dirty="0">
                          <a:effectLst/>
                        </a:rPr>
                        <a:t>0.77</a:t>
                      </a:r>
                      <a:endParaRPr lang="en-US" sz="2200" b="1" i="0" u="none" strike="noStrike" dirty="0">
                        <a:solidFill>
                          <a:srgbClr val="000000"/>
                        </a:solidFill>
                        <a:effectLst/>
                        <a:latin typeface="Calibri" panose="020F0502020204030204" pitchFamily="34" charset="0"/>
                      </a:endParaRPr>
                    </a:p>
                  </a:txBody>
                  <a:tcPr marL="15229" marR="15229" marT="9682"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a:effectLst/>
                        </a:rPr>
                        <a:t>0.75</a:t>
                      </a:r>
                      <a:endParaRPr lang="en-US" sz="2200" b="1" i="0" u="none" strike="noStrike">
                        <a:solidFill>
                          <a:srgbClr val="000000"/>
                        </a:solidFill>
                        <a:effectLst/>
                        <a:latin typeface="Calibri" panose="020F0502020204030204" pitchFamily="34" charset="0"/>
                      </a:endParaRPr>
                    </a:p>
                  </a:txBody>
                  <a:tcPr marL="15229" marR="15229" marT="9682"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a:effectLst/>
                        </a:rPr>
                        <a:t>0.75</a:t>
                      </a:r>
                      <a:endParaRPr lang="en-US" sz="2200" b="1" i="0" u="none" strike="noStrike">
                        <a:solidFill>
                          <a:srgbClr val="00000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80486826"/>
                  </a:ext>
                </a:extLst>
              </a:tr>
              <a:tr h="283734">
                <a:tc vMerge="1">
                  <a:txBody>
                    <a:bodyPr/>
                    <a:lstStyle/>
                    <a:p>
                      <a:endParaRPr lang="en-US"/>
                    </a:p>
                  </a:txBody>
                  <a:tcPr/>
                </a:tc>
                <a:tc vMerge="1">
                  <a:txBody>
                    <a:bodyPr/>
                    <a:lstStyle/>
                    <a:p>
                      <a:endParaRPr lang="en-US"/>
                    </a:p>
                  </a:txBody>
                  <a:tcPr/>
                </a:tc>
                <a:tc>
                  <a:txBody>
                    <a:bodyPr/>
                    <a:lstStyle/>
                    <a:p>
                      <a:pPr algn="l" fontAlgn="ctr"/>
                      <a:r>
                        <a:rPr lang="en-US" sz="2200" b="1" u="none" strike="noStrike">
                          <a:effectLst/>
                        </a:rPr>
                        <a:t>Bernoulli NB</a:t>
                      </a:r>
                      <a:endParaRPr lang="en-US" sz="2200" b="1" i="0" u="none" strike="noStrike">
                        <a:solidFill>
                          <a:srgbClr val="000000"/>
                        </a:solidFill>
                        <a:effectLst/>
                        <a:latin typeface="Calibri" panose="020F0502020204030204" pitchFamily="34" charset="0"/>
                      </a:endParaRPr>
                    </a:p>
                  </a:txBody>
                  <a:tcPr marL="15229" marR="15229" marT="9682" marB="0" anchor="ctr"/>
                </a:tc>
                <a:tc>
                  <a:txBody>
                    <a:bodyPr/>
                    <a:lstStyle/>
                    <a:p>
                      <a:pPr algn="ctr" fontAlgn="b"/>
                      <a:r>
                        <a:rPr lang="en-US" sz="2200" b="1" u="none" strike="noStrike">
                          <a:effectLst/>
                        </a:rPr>
                        <a:t>0.77</a:t>
                      </a:r>
                      <a:endParaRPr lang="en-US" sz="2200" b="1" i="0" u="none" strike="noStrike">
                        <a:solidFill>
                          <a:srgbClr val="00000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effectLst/>
                        </a:rPr>
                        <a:t>0.76</a:t>
                      </a:r>
                      <a:endParaRPr lang="en-US" sz="2200" b="1" i="0" u="none" strike="noStrike" dirty="0">
                        <a:solidFill>
                          <a:srgbClr val="00000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effectLst/>
                        </a:rPr>
                        <a:t>0.75</a:t>
                      </a:r>
                      <a:endParaRPr lang="en-US" sz="2200" b="1" i="0" u="none" strike="noStrike" dirty="0">
                        <a:solidFill>
                          <a:srgbClr val="00000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94347595"/>
                  </a:ext>
                </a:extLst>
              </a:tr>
              <a:tr h="283734">
                <a:tc vMerge="1">
                  <a:txBody>
                    <a:bodyPr/>
                    <a:lstStyle/>
                    <a:p>
                      <a:endParaRPr lang="en-US"/>
                    </a:p>
                  </a:txBody>
                  <a:tcPr/>
                </a:tc>
                <a:tc vMerge="1">
                  <a:txBody>
                    <a:bodyPr/>
                    <a:lstStyle/>
                    <a:p>
                      <a:endParaRPr lang="en-US"/>
                    </a:p>
                  </a:txBody>
                  <a:tcPr/>
                </a:tc>
                <a:tc>
                  <a:txBody>
                    <a:bodyPr/>
                    <a:lstStyle/>
                    <a:p>
                      <a:pPr algn="l" fontAlgn="b"/>
                      <a:r>
                        <a:rPr lang="en-US" sz="2200" b="1" u="none" strike="noStrike" dirty="0">
                          <a:effectLst/>
                        </a:rPr>
                        <a:t>Random Forest Classifier</a:t>
                      </a:r>
                      <a:endParaRPr lang="en-US" sz="2200" b="1" i="0" u="none" strike="noStrike" dirty="0">
                        <a:solidFill>
                          <a:srgbClr val="00000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solidFill>
                            <a:srgbClr val="0070C0"/>
                          </a:solidFill>
                          <a:effectLst/>
                        </a:rPr>
                        <a:t>0.77</a:t>
                      </a:r>
                      <a:endParaRPr lang="en-US" sz="2200" b="1" i="0" u="none" strike="noStrike" dirty="0">
                        <a:solidFill>
                          <a:srgbClr val="0070C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solidFill>
                            <a:srgbClr val="0070C0"/>
                          </a:solidFill>
                          <a:effectLst/>
                        </a:rPr>
                        <a:t>0.76</a:t>
                      </a:r>
                      <a:endParaRPr lang="en-US" sz="2200" b="1" i="0" u="none" strike="noStrike" dirty="0">
                        <a:solidFill>
                          <a:srgbClr val="0070C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solidFill>
                            <a:srgbClr val="0070C0"/>
                          </a:solidFill>
                          <a:effectLst/>
                        </a:rPr>
                        <a:t>0.76</a:t>
                      </a:r>
                      <a:endParaRPr lang="en-US" sz="2200" b="1" i="0" u="none" strike="noStrike" dirty="0">
                        <a:solidFill>
                          <a:srgbClr val="0070C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06938480"/>
                  </a:ext>
                </a:extLst>
              </a:tr>
              <a:tr h="283734">
                <a:tc vMerge="1">
                  <a:txBody>
                    <a:bodyPr/>
                    <a:lstStyle/>
                    <a:p>
                      <a:endParaRPr lang="en-US"/>
                    </a:p>
                  </a:txBody>
                  <a:tcPr/>
                </a:tc>
                <a:tc vMerge="1">
                  <a:txBody>
                    <a:bodyPr/>
                    <a:lstStyle/>
                    <a:p>
                      <a:endParaRPr lang="en-US"/>
                    </a:p>
                  </a:txBody>
                  <a:tcPr/>
                </a:tc>
                <a:tc>
                  <a:txBody>
                    <a:bodyPr/>
                    <a:lstStyle/>
                    <a:p>
                      <a:pPr algn="l" fontAlgn="ctr"/>
                      <a:r>
                        <a:rPr lang="en-US" sz="2200" b="1" u="none" strike="noStrike">
                          <a:effectLst/>
                        </a:rPr>
                        <a:t>Logistic Regression           </a:t>
                      </a:r>
                      <a:endParaRPr lang="en-US" sz="2200" b="1" i="0" u="none" strike="noStrike">
                        <a:solidFill>
                          <a:srgbClr val="000000"/>
                        </a:solidFill>
                        <a:effectLst/>
                        <a:latin typeface="Calibri" panose="020F0502020204030204" pitchFamily="34" charset="0"/>
                      </a:endParaRPr>
                    </a:p>
                  </a:txBody>
                  <a:tcPr marL="15229" marR="15229" marT="9682" marB="0" anchor="ctr">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solidFill>
                            <a:srgbClr val="002060"/>
                          </a:solidFill>
                          <a:effectLst/>
                        </a:rPr>
                        <a:t>0.78</a:t>
                      </a:r>
                      <a:endParaRPr lang="en-US" sz="2200" b="1" i="0" u="none" strike="noStrike" dirty="0">
                        <a:solidFill>
                          <a:srgbClr val="00206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solidFill>
                            <a:srgbClr val="002060"/>
                          </a:solidFill>
                          <a:effectLst/>
                        </a:rPr>
                        <a:t>0.76</a:t>
                      </a:r>
                      <a:endParaRPr lang="en-US" sz="2200" b="1" i="0" u="none" strike="noStrike" dirty="0">
                        <a:solidFill>
                          <a:srgbClr val="00206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solidFill>
                            <a:srgbClr val="002060"/>
                          </a:solidFill>
                          <a:effectLst/>
                        </a:rPr>
                        <a:t>0.76</a:t>
                      </a:r>
                      <a:endParaRPr lang="en-US" sz="2200" b="1" i="0" u="none" strike="noStrike" dirty="0">
                        <a:solidFill>
                          <a:srgbClr val="00206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706412"/>
                  </a:ext>
                </a:extLst>
              </a:tr>
              <a:tr h="283734">
                <a:tc rowSpan="4">
                  <a:txBody>
                    <a:bodyPr/>
                    <a:lstStyle/>
                    <a:p>
                      <a:pPr algn="ctr" fontAlgn="ctr"/>
                      <a:r>
                        <a:rPr lang="en-US" sz="2200" b="1" u="none" strike="noStrike" dirty="0">
                          <a:effectLst/>
                        </a:rPr>
                        <a:t>2</a:t>
                      </a:r>
                      <a:endParaRPr lang="en-US" sz="2200" b="1" i="0" u="none" strike="noStrike" dirty="0">
                        <a:solidFill>
                          <a:srgbClr val="000000"/>
                        </a:solidFill>
                        <a:effectLst/>
                        <a:latin typeface="Calibri" panose="020F0502020204030204" pitchFamily="34" charset="0"/>
                      </a:endParaRPr>
                    </a:p>
                  </a:txBody>
                  <a:tcPr marL="132606" marR="132606" marT="66303" marB="66303"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en-US" sz="2200" b="1" u="none" strike="noStrike">
                          <a:effectLst/>
                        </a:rPr>
                        <a:t>1986-1995</a:t>
                      </a:r>
                      <a:endParaRPr lang="en-US" sz="2200" b="1" i="0" u="none" strike="noStrike">
                        <a:solidFill>
                          <a:srgbClr val="000000"/>
                        </a:solidFill>
                        <a:effectLst/>
                        <a:latin typeface="Calibri" panose="020F0502020204030204" pitchFamily="34" charset="0"/>
                      </a:endParaRPr>
                    </a:p>
                  </a:txBody>
                  <a:tcPr marL="132606" marR="132606" marT="66303" marB="6630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2200" b="1" u="none" strike="noStrike">
                          <a:effectLst/>
                        </a:rPr>
                        <a:t>Decision Tree Classifier</a:t>
                      </a:r>
                      <a:endParaRPr lang="en-US" sz="2200" b="1" i="0" u="none" strike="noStrike">
                        <a:solidFill>
                          <a:srgbClr val="000000"/>
                        </a:solidFill>
                        <a:effectLst/>
                        <a:latin typeface="Calibri" panose="020F0502020204030204" pitchFamily="34" charset="0"/>
                      </a:endParaRPr>
                    </a:p>
                  </a:txBody>
                  <a:tcPr marL="15229" marR="15229" marT="9682"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solidFill>
                            <a:srgbClr val="002060"/>
                          </a:solidFill>
                          <a:effectLst/>
                        </a:rPr>
                        <a:t>0.82</a:t>
                      </a:r>
                      <a:endParaRPr lang="en-US" sz="2200" b="1" i="0" u="none" strike="noStrike" dirty="0">
                        <a:solidFill>
                          <a:srgbClr val="002060"/>
                        </a:solidFill>
                        <a:effectLst/>
                        <a:latin typeface="Calibri" panose="020F0502020204030204" pitchFamily="34" charset="0"/>
                      </a:endParaRPr>
                    </a:p>
                  </a:txBody>
                  <a:tcPr marL="15229" marR="15229" marT="9682"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solidFill>
                            <a:srgbClr val="002060"/>
                          </a:solidFill>
                          <a:effectLst/>
                        </a:rPr>
                        <a:t>0.79</a:t>
                      </a:r>
                      <a:endParaRPr lang="en-US" sz="2200" b="1" i="0" u="none" strike="noStrike" dirty="0">
                        <a:solidFill>
                          <a:srgbClr val="002060"/>
                        </a:solidFill>
                        <a:effectLst/>
                        <a:latin typeface="Calibri" panose="020F0502020204030204" pitchFamily="34" charset="0"/>
                      </a:endParaRPr>
                    </a:p>
                  </a:txBody>
                  <a:tcPr marL="15229" marR="15229" marT="9682"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solidFill>
                            <a:srgbClr val="002060"/>
                          </a:solidFill>
                          <a:effectLst/>
                        </a:rPr>
                        <a:t>0.78</a:t>
                      </a:r>
                      <a:endParaRPr lang="en-US" sz="2200" b="1" i="0" u="none" strike="noStrike" dirty="0">
                        <a:solidFill>
                          <a:srgbClr val="002060"/>
                        </a:solidFill>
                        <a:effectLst/>
                        <a:latin typeface="Calibri" panose="020F0502020204030204" pitchFamily="34" charset="0"/>
                      </a:endParaRPr>
                    </a:p>
                  </a:txBody>
                  <a:tcPr marL="15229" marR="15229" marT="9682"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05475069"/>
                  </a:ext>
                </a:extLst>
              </a:tr>
              <a:tr h="283734">
                <a:tc vMerge="1">
                  <a:txBody>
                    <a:bodyPr/>
                    <a:lstStyle/>
                    <a:p>
                      <a:endParaRPr lang="en-US"/>
                    </a:p>
                  </a:txBody>
                  <a:tcPr/>
                </a:tc>
                <a:tc vMerge="1">
                  <a:txBody>
                    <a:bodyPr/>
                    <a:lstStyle/>
                    <a:p>
                      <a:endParaRPr lang="en-US"/>
                    </a:p>
                  </a:txBody>
                  <a:tcPr/>
                </a:tc>
                <a:tc>
                  <a:txBody>
                    <a:bodyPr/>
                    <a:lstStyle/>
                    <a:p>
                      <a:pPr algn="l" fontAlgn="ctr"/>
                      <a:r>
                        <a:rPr lang="en-US" sz="2200" b="1" u="none" strike="noStrike" dirty="0">
                          <a:effectLst/>
                        </a:rPr>
                        <a:t>Bernoulli NB</a:t>
                      </a:r>
                      <a:endParaRPr lang="en-US" sz="2200" b="1" i="0" u="none" strike="noStrike" dirty="0">
                        <a:solidFill>
                          <a:srgbClr val="000000"/>
                        </a:solidFill>
                        <a:effectLst/>
                        <a:latin typeface="Calibri" panose="020F0502020204030204" pitchFamily="34" charset="0"/>
                      </a:endParaRPr>
                    </a:p>
                  </a:txBody>
                  <a:tcPr marL="15229" marR="15229" marT="9682"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effectLst/>
                        </a:rPr>
                        <a:t>0.84</a:t>
                      </a:r>
                      <a:endParaRPr lang="en-US" sz="2200" b="1" i="0" u="none" strike="noStrike" dirty="0">
                        <a:solidFill>
                          <a:srgbClr val="000000"/>
                        </a:solidFill>
                        <a:effectLst/>
                        <a:latin typeface="Calibri" panose="020F0502020204030204" pitchFamily="34" charset="0"/>
                      </a:endParaRPr>
                    </a:p>
                  </a:txBody>
                  <a:tcPr marL="15229" marR="15229" marT="9682"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effectLst/>
                        </a:rPr>
                        <a:t>0.78</a:t>
                      </a:r>
                      <a:endParaRPr lang="en-US" sz="2200" b="1" i="0" u="none" strike="noStrike" dirty="0">
                        <a:solidFill>
                          <a:srgbClr val="000000"/>
                        </a:solidFill>
                        <a:effectLst/>
                        <a:latin typeface="Calibri" panose="020F0502020204030204" pitchFamily="34" charset="0"/>
                      </a:endParaRPr>
                    </a:p>
                  </a:txBody>
                  <a:tcPr marL="15229" marR="15229" marT="9682"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200" b="1" u="none" strike="noStrike">
                          <a:effectLst/>
                        </a:rPr>
                        <a:t>0.77</a:t>
                      </a:r>
                      <a:endParaRPr lang="en-US" sz="2200" b="1" i="0" u="none" strike="noStrike">
                        <a:solidFill>
                          <a:srgbClr val="000000"/>
                        </a:solidFill>
                        <a:effectLst/>
                        <a:latin typeface="Calibri" panose="020F0502020204030204" pitchFamily="34" charset="0"/>
                      </a:endParaRPr>
                    </a:p>
                  </a:txBody>
                  <a:tcPr marL="15229" marR="15229" marT="9682"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3393938"/>
                  </a:ext>
                </a:extLst>
              </a:tr>
              <a:tr h="283734">
                <a:tc vMerge="1">
                  <a:txBody>
                    <a:bodyPr/>
                    <a:lstStyle/>
                    <a:p>
                      <a:endParaRPr lang="en-US"/>
                    </a:p>
                  </a:txBody>
                  <a:tcPr/>
                </a:tc>
                <a:tc vMerge="1">
                  <a:txBody>
                    <a:bodyPr/>
                    <a:lstStyle/>
                    <a:p>
                      <a:endParaRPr lang="en-US"/>
                    </a:p>
                  </a:txBody>
                  <a:tcPr/>
                </a:tc>
                <a:tc>
                  <a:txBody>
                    <a:bodyPr/>
                    <a:lstStyle/>
                    <a:p>
                      <a:pPr algn="l" fontAlgn="b"/>
                      <a:r>
                        <a:rPr lang="en-US" sz="2200" b="1" u="none" strike="noStrike">
                          <a:effectLst/>
                        </a:rPr>
                        <a:t>Random Forest Classifier</a:t>
                      </a:r>
                      <a:endParaRPr lang="en-US" sz="2200" b="1" i="0" u="none" strike="noStrike">
                        <a:solidFill>
                          <a:srgbClr val="000000"/>
                        </a:solidFill>
                        <a:effectLst/>
                        <a:latin typeface="Calibri" panose="020F0502020204030204" pitchFamily="34" charset="0"/>
                      </a:endParaRPr>
                    </a:p>
                  </a:txBody>
                  <a:tcPr marL="15229" marR="15229" marT="9682"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200" b="1" u="none" strike="noStrike">
                          <a:solidFill>
                            <a:srgbClr val="0070C0"/>
                          </a:solidFill>
                          <a:effectLst/>
                        </a:rPr>
                        <a:t>0.82</a:t>
                      </a:r>
                      <a:endParaRPr lang="en-US" sz="2200" b="1" i="0" u="none" strike="noStrike">
                        <a:solidFill>
                          <a:srgbClr val="0070C0"/>
                        </a:solidFill>
                        <a:effectLst/>
                        <a:latin typeface="Calibri" panose="020F0502020204030204" pitchFamily="34" charset="0"/>
                      </a:endParaRPr>
                    </a:p>
                  </a:txBody>
                  <a:tcPr marL="15229" marR="15229" marT="9682"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solidFill>
                            <a:srgbClr val="0070C0"/>
                          </a:solidFill>
                          <a:effectLst/>
                        </a:rPr>
                        <a:t>0.79</a:t>
                      </a:r>
                      <a:endParaRPr lang="en-US" sz="2200" b="1" i="0" u="none" strike="noStrike" dirty="0">
                        <a:solidFill>
                          <a:srgbClr val="0070C0"/>
                        </a:solidFill>
                        <a:effectLst/>
                        <a:latin typeface="Calibri" panose="020F0502020204030204" pitchFamily="34" charset="0"/>
                      </a:endParaRPr>
                    </a:p>
                  </a:txBody>
                  <a:tcPr marL="15229" marR="15229" marT="9682"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solidFill>
                            <a:srgbClr val="0070C0"/>
                          </a:solidFill>
                          <a:effectLst/>
                        </a:rPr>
                        <a:t>0.78</a:t>
                      </a:r>
                      <a:endParaRPr lang="en-US" sz="2200" b="1" i="0" u="none" strike="noStrike" dirty="0">
                        <a:solidFill>
                          <a:srgbClr val="0070C0"/>
                        </a:solidFill>
                        <a:effectLst/>
                        <a:latin typeface="Calibri" panose="020F0502020204030204" pitchFamily="34" charset="0"/>
                      </a:endParaRPr>
                    </a:p>
                  </a:txBody>
                  <a:tcPr marL="15229" marR="15229" marT="9682"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1150076"/>
                  </a:ext>
                </a:extLst>
              </a:tr>
              <a:tr h="283734">
                <a:tc vMerge="1">
                  <a:txBody>
                    <a:bodyPr/>
                    <a:lstStyle/>
                    <a:p>
                      <a:endParaRPr lang="en-US"/>
                    </a:p>
                  </a:txBody>
                  <a:tcPr/>
                </a:tc>
                <a:tc vMerge="1">
                  <a:txBody>
                    <a:bodyPr/>
                    <a:lstStyle/>
                    <a:p>
                      <a:endParaRPr lang="en-US"/>
                    </a:p>
                  </a:txBody>
                  <a:tcPr/>
                </a:tc>
                <a:tc>
                  <a:txBody>
                    <a:bodyPr/>
                    <a:lstStyle/>
                    <a:p>
                      <a:pPr algn="l" fontAlgn="ctr"/>
                      <a:r>
                        <a:rPr lang="en-US" sz="2200" b="1" u="none" strike="noStrike">
                          <a:effectLst/>
                        </a:rPr>
                        <a:t>Logistic Regression           </a:t>
                      </a:r>
                      <a:endParaRPr lang="en-US" sz="2200" b="1" i="0" u="none" strike="noStrike">
                        <a:solidFill>
                          <a:srgbClr val="000000"/>
                        </a:solidFill>
                        <a:effectLst/>
                        <a:latin typeface="Calibri" panose="020F0502020204030204" pitchFamily="34" charset="0"/>
                      </a:endParaRPr>
                    </a:p>
                  </a:txBody>
                  <a:tcPr marL="15229" marR="15229" marT="9682"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200" b="1" u="none" strike="noStrike" dirty="0">
                          <a:effectLst/>
                        </a:rPr>
                        <a:t>0.82</a:t>
                      </a:r>
                      <a:endParaRPr lang="en-US" sz="2200" b="1" i="0" u="none" strike="noStrike" dirty="0">
                        <a:solidFill>
                          <a:srgbClr val="000000"/>
                        </a:solidFill>
                        <a:effectLst/>
                        <a:latin typeface="Calibri" panose="020F0502020204030204" pitchFamily="34" charset="0"/>
                      </a:endParaRPr>
                    </a:p>
                  </a:txBody>
                  <a:tcPr marL="15229" marR="15229" marT="9682"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200" b="1" u="none" strike="noStrike" dirty="0">
                          <a:effectLst/>
                        </a:rPr>
                        <a:t>0.75</a:t>
                      </a:r>
                      <a:endParaRPr lang="en-US" sz="2200" b="1" i="0" u="none" strike="noStrike" dirty="0">
                        <a:solidFill>
                          <a:srgbClr val="000000"/>
                        </a:solidFill>
                        <a:effectLst/>
                        <a:latin typeface="Calibri" panose="020F0502020204030204" pitchFamily="34" charset="0"/>
                      </a:endParaRPr>
                    </a:p>
                  </a:txBody>
                  <a:tcPr marL="15229" marR="15229" marT="9682"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200" b="1" u="none" strike="noStrike" dirty="0">
                          <a:effectLst/>
                        </a:rPr>
                        <a:t>0.73</a:t>
                      </a:r>
                      <a:endParaRPr lang="en-US" sz="2200" b="1" i="0" u="none" strike="noStrike" dirty="0">
                        <a:solidFill>
                          <a:srgbClr val="000000"/>
                        </a:solidFill>
                        <a:effectLst/>
                        <a:latin typeface="Calibri" panose="020F0502020204030204" pitchFamily="34" charset="0"/>
                      </a:endParaRPr>
                    </a:p>
                  </a:txBody>
                  <a:tcPr marL="15229" marR="15229" marT="9682"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5855623"/>
                  </a:ext>
                </a:extLst>
              </a:tr>
              <a:tr h="283734">
                <a:tc rowSpan="4">
                  <a:txBody>
                    <a:bodyPr/>
                    <a:lstStyle/>
                    <a:p>
                      <a:pPr algn="ctr" fontAlgn="ctr"/>
                      <a:r>
                        <a:rPr lang="en-US" sz="2200" b="1" u="none" strike="noStrike" dirty="0">
                          <a:effectLst/>
                        </a:rPr>
                        <a:t>3</a:t>
                      </a:r>
                      <a:endParaRPr lang="en-US" sz="2200" b="1" i="0" u="none" strike="noStrike" dirty="0">
                        <a:solidFill>
                          <a:srgbClr val="000000"/>
                        </a:solidFill>
                        <a:effectLst/>
                        <a:latin typeface="Calibri" panose="020F0502020204030204" pitchFamily="34" charset="0"/>
                      </a:endParaRPr>
                    </a:p>
                  </a:txBody>
                  <a:tcPr marL="132606" marR="132606" marT="66303" marB="6630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2200" b="1" u="none" strike="noStrike">
                          <a:effectLst/>
                        </a:rPr>
                        <a:t>1996-2000</a:t>
                      </a:r>
                      <a:endParaRPr lang="en-US" sz="2200" b="1" i="0" u="none" strike="noStrike">
                        <a:solidFill>
                          <a:srgbClr val="000000"/>
                        </a:solidFill>
                        <a:effectLst/>
                        <a:latin typeface="Calibri" panose="020F0502020204030204" pitchFamily="34" charset="0"/>
                      </a:endParaRPr>
                    </a:p>
                  </a:txBody>
                  <a:tcPr marL="132606" marR="132606" marT="66303" marB="6630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200" b="1" u="none" strike="noStrike" dirty="0">
                          <a:effectLst/>
                        </a:rPr>
                        <a:t>Decision Tree Classifier</a:t>
                      </a:r>
                      <a:endParaRPr lang="en-US" sz="2200" b="1" i="0" u="none" strike="noStrike" dirty="0">
                        <a:solidFill>
                          <a:srgbClr val="000000"/>
                        </a:solidFill>
                        <a:effectLst/>
                        <a:latin typeface="Calibri" panose="020F0502020204030204" pitchFamily="34" charset="0"/>
                      </a:endParaRPr>
                    </a:p>
                  </a:txBody>
                  <a:tcPr marL="15229" marR="15229" marT="9682" marB="0" anchor="ctr">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dirty="0">
                          <a:effectLst/>
                        </a:rPr>
                        <a:t>0.84</a:t>
                      </a:r>
                      <a:endParaRPr lang="en-US" sz="2200" b="1" i="0" u="none" strike="noStrike" dirty="0">
                        <a:solidFill>
                          <a:srgbClr val="000000"/>
                        </a:solidFill>
                        <a:effectLst/>
                        <a:latin typeface="Calibri" panose="020F0502020204030204" pitchFamily="34" charset="0"/>
                      </a:endParaRPr>
                    </a:p>
                  </a:txBody>
                  <a:tcPr marL="15229" marR="15229" marT="9682"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dirty="0">
                          <a:effectLst/>
                        </a:rPr>
                        <a:t>0.82</a:t>
                      </a:r>
                      <a:endParaRPr lang="en-US" sz="2200" b="1" i="0" u="none" strike="noStrike" dirty="0">
                        <a:solidFill>
                          <a:srgbClr val="000000"/>
                        </a:solidFill>
                        <a:effectLst/>
                        <a:latin typeface="Calibri" panose="020F0502020204030204" pitchFamily="34" charset="0"/>
                      </a:endParaRPr>
                    </a:p>
                  </a:txBody>
                  <a:tcPr marL="15229" marR="15229" marT="9682"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dirty="0">
                          <a:effectLst/>
                        </a:rPr>
                        <a:t>0.82</a:t>
                      </a:r>
                      <a:endParaRPr lang="en-US" sz="2200" b="1" i="0" u="none" strike="noStrike" dirty="0">
                        <a:solidFill>
                          <a:srgbClr val="00000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37637568"/>
                  </a:ext>
                </a:extLst>
              </a:tr>
              <a:tr h="283734">
                <a:tc vMerge="1">
                  <a:txBody>
                    <a:bodyPr/>
                    <a:lstStyle/>
                    <a:p>
                      <a:endParaRPr lang="en-US"/>
                    </a:p>
                  </a:txBody>
                  <a:tcPr/>
                </a:tc>
                <a:tc vMerge="1">
                  <a:txBody>
                    <a:bodyPr/>
                    <a:lstStyle/>
                    <a:p>
                      <a:endParaRPr lang="en-US"/>
                    </a:p>
                  </a:txBody>
                  <a:tcPr/>
                </a:tc>
                <a:tc>
                  <a:txBody>
                    <a:bodyPr/>
                    <a:lstStyle/>
                    <a:p>
                      <a:pPr algn="l" fontAlgn="ctr"/>
                      <a:r>
                        <a:rPr lang="en-US" sz="2200" b="1" u="none" strike="noStrike">
                          <a:effectLst/>
                        </a:rPr>
                        <a:t>Bernoulli NB</a:t>
                      </a:r>
                      <a:endParaRPr lang="en-US" sz="2200" b="1" i="0" u="none" strike="noStrike">
                        <a:solidFill>
                          <a:srgbClr val="000000"/>
                        </a:solidFill>
                        <a:effectLst/>
                        <a:latin typeface="Calibri" panose="020F0502020204030204" pitchFamily="34" charset="0"/>
                      </a:endParaRPr>
                    </a:p>
                  </a:txBody>
                  <a:tcPr marL="15229" marR="15229" marT="9682" marB="0" anchor="ctr"/>
                </a:tc>
                <a:tc>
                  <a:txBody>
                    <a:bodyPr/>
                    <a:lstStyle/>
                    <a:p>
                      <a:pPr algn="ctr" fontAlgn="b"/>
                      <a:r>
                        <a:rPr lang="en-US" sz="2200" b="1" u="none" strike="noStrike" dirty="0">
                          <a:solidFill>
                            <a:srgbClr val="002060"/>
                          </a:solidFill>
                          <a:effectLst/>
                        </a:rPr>
                        <a:t>0.85</a:t>
                      </a:r>
                      <a:endParaRPr lang="en-US" sz="2200" b="1" i="0" u="none" strike="noStrike" dirty="0">
                        <a:solidFill>
                          <a:srgbClr val="00206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solidFill>
                            <a:srgbClr val="002060"/>
                          </a:solidFill>
                          <a:effectLst/>
                        </a:rPr>
                        <a:t>0.82</a:t>
                      </a:r>
                      <a:endParaRPr lang="en-US" sz="2200" b="1" i="0" u="none" strike="noStrike" dirty="0">
                        <a:solidFill>
                          <a:srgbClr val="00206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solidFill>
                            <a:srgbClr val="002060"/>
                          </a:solidFill>
                          <a:effectLst/>
                        </a:rPr>
                        <a:t>0.82</a:t>
                      </a:r>
                      <a:endParaRPr lang="en-US" sz="2200" b="1" i="0" u="none" strike="noStrike" dirty="0">
                        <a:solidFill>
                          <a:srgbClr val="00206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67722319"/>
                  </a:ext>
                </a:extLst>
              </a:tr>
              <a:tr h="283734">
                <a:tc vMerge="1">
                  <a:txBody>
                    <a:bodyPr/>
                    <a:lstStyle/>
                    <a:p>
                      <a:endParaRPr lang="en-US"/>
                    </a:p>
                  </a:txBody>
                  <a:tcPr/>
                </a:tc>
                <a:tc vMerge="1">
                  <a:txBody>
                    <a:bodyPr/>
                    <a:lstStyle/>
                    <a:p>
                      <a:endParaRPr lang="en-US"/>
                    </a:p>
                  </a:txBody>
                  <a:tcPr/>
                </a:tc>
                <a:tc>
                  <a:txBody>
                    <a:bodyPr/>
                    <a:lstStyle/>
                    <a:p>
                      <a:pPr algn="l" fontAlgn="b"/>
                      <a:r>
                        <a:rPr lang="en-US" sz="2200" b="1" u="none" strike="noStrike">
                          <a:effectLst/>
                        </a:rPr>
                        <a:t>Random Forest Classifier</a:t>
                      </a:r>
                      <a:endParaRPr lang="en-US" sz="2200" b="1" i="0" u="none" strike="noStrike">
                        <a:solidFill>
                          <a:srgbClr val="000000"/>
                        </a:solidFill>
                        <a:effectLst/>
                        <a:latin typeface="Calibri" panose="020F0502020204030204" pitchFamily="34" charset="0"/>
                      </a:endParaRPr>
                    </a:p>
                  </a:txBody>
                  <a:tcPr marL="15229" marR="15229" marT="9682" marB="0" anchor="b"/>
                </a:tc>
                <a:tc>
                  <a:txBody>
                    <a:bodyPr/>
                    <a:lstStyle/>
                    <a:p>
                      <a:pPr algn="ctr" fontAlgn="ctr"/>
                      <a:r>
                        <a:rPr lang="en-US" sz="2200" b="1" u="none" strike="noStrike" dirty="0">
                          <a:solidFill>
                            <a:srgbClr val="0070C0"/>
                          </a:solidFill>
                          <a:effectLst/>
                        </a:rPr>
                        <a:t>0.84</a:t>
                      </a:r>
                      <a:endParaRPr lang="en-US" sz="2200" b="1" i="0" u="none" strike="noStrike" dirty="0">
                        <a:solidFill>
                          <a:srgbClr val="0070C0"/>
                        </a:solidFill>
                        <a:effectLst/>
                        <a:latin typeface="Calibri" panose="020F0502020204030204" pitchFamily="34" charset="0"/>
                      </a:endParaRPr>
                    </a:p>
                  </a:txBody>
                  <a:tcPr marL="15229" marR="15229" marT="9682" marB="0" anchor="ctr"/>
                </a:tc>
                <a:tc>
                  <a:txBody>
                    <a:bodyPr/>
                    <a:lstStyle/>
                    <a:p>
                      <a:pPr algn="ctr" fontAlgn="b"/>
                      <a:r>
                        <a:rPr lang="en-US" sz="2200" b="1" u="none" strike="noStrike" dirty="0">
                          <a:solidFill>
                            <a:srgbClr val="0070C0"/>
                          </a:solidFill>
                          <a:effectLst/>
                        </a:rPr>
                        <a:t>0.82</a:t>
                      </a:r>
                      <a:endParaRPr lang="en-US" sz="2200" b="1" i="0" u="none" strike="noStrike" dirty="0">
                        <a:solidFill>
                          <a:srgbClr val="0070C0"/>
                        </a:solidFill>
                        <a:effectLst/>
                        <a:latin typeface="Calibri" panose="020F0502020204030204" pitchFamily="34" charset="0"/>
                      </a:endParaRPr>
                    </a:p>
                  </a:txBody>
                  <a:tcPr marL="15229" marR="15229" marT="9682" marB="0" anchor="b"/>
                </a:tc>
                <a:tc>
                  <a:txBody>
                    <a:bodyPr/>
                    <a:lstStyle/>
                    <a:p>
                      <a:pPr algn="ctr" fontAlgn="b"/>
                      <a:r>
                        <a:rPr lang="en-US" sz="2200" b="1" u="none" strike="noStrike" dirty="0">
                          <a:solidFill>
                            <a:srgbClr val="0070C0"/>
                          </a:solidFill>
                          <a:effectLst/>
                        </a:rPr>
                        <a:t>0.82</a:t>
                      </a:r>
                      <a:endParaRPr lang="en-US" sz="2200" b="1" i="0" u="none" strike="noStrike" dirty="0">
                        <a:solidFill>
                          <a:srgbClr val="0070C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7746323"/>
                  </a:ext>
                </a:extLst>
              </a:tr>
              <a:tr h="283734">
                <a:tc vMerge="1">
                  <a:txBody>
                    <a:bodyPr/>
                    <a:lstStyle/>
                    <a:p>
                      <a:endParaRPr lang="en-US"/>
                    </a:p>
                  </a:txBody>
                  <a:tcPr/>
                </a:tc>
                <a:tc vMerge="1">
                  <a:txBody>
                    <a:bodyPr/>
                    <a:lstStyle/>
                    <a:p>
                      <a:endParaRPr lang="en-US"/>
                    </a:p>
                  </a:txBody>
                  <a:tcPr/>
                </a:tc>
                <a:tc>
                  <a:txBody>
                    <a:bodyPr/>
                    <a:lstStyle/>
                    <a:p>
                      <a:pPr algn="l" fontAlgn="ctr"/>
                      <a:r>
                        <a:rPr lang="en-US" sz="2200" b="1" u="none" strike="noStrike">
                          <a:effectLst/>
                        </a:rPr>
                        <a:t>Logistic Regression           </a:t>
                      </a:r>
                      <a:endParaRPr lang="en-US" sz="2200" b="1" i="0" u="none" strike="noStrike">
                        <a:solidFill>
                          <a:srgbClr val="000000"/>
                        </a:solidFill>
                        <a:effectLst/>
                        <a:latin typeface="Calibri" panose="020F0502020204030204" pitchFamily="34" charset="0"/>
                      </a:endParaRPr>
                    </a:p>
                  </a:txBody>
                  <a:tcPr marL="15229" marR="15229" marT="9682" marB="0" anchor="ctr">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0.83</a:t>
                      </a:r>
                      <a:endParaRPr lang="en-US" sz="2200" b="1" i="0" u="none" strike="noStrike" dirty="0">
                        <a:solidFill>
                          <a:srgbClr val="00000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0.77</a:t>
                      </a:r>
                      <a:endParaRPr lang="en-US" sz="2200" b="1" i="0" u="none" strike="noStrike" dirty="0">
                        <a:solidFill>
                          <a:srgbClr val="000000"/>
                        </a:solidFill>
                        <a:effectLst/>
                        <a:latin typeface="Calibri" panose="020F0502020204030204" pitchFamily="34" charset="0"/>
                      </a:endParaRPr>
                    </a:p>
                  </a:txBody>
                  <a:tcPr marL="15229" marR="15229" marT="9682"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0.77</a:t>
                      </a:r>
                      <a:endParaRPr lang="en-US" sz="2200" b="1" i="0" u="none" strike="noStrike" dirty="0">
                        <a:solidFill>
                          <a:srgbClr val="000000"/>
                        </a:solidFill>
                        <a:effectLst/>
                        <a:latin typeface="Calibri" panose="020F0502020204030204" pitchFamily="34" charset="0"/>
                      </a:endParaRPr>
                    </a:p>
                  </a:txBody>
                  <a:tcPr marL="15229" marR="15229" marT="9682"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491978"/>
                  </a:ext>
                </a:extLst>
              </a:tr>
            </a:tbl>
          </a:graphicData>
        </a:graphic>
      </p:graphicFrame>
      <p:sp>
        <p:nvSpPr>
          <p:cNvPr id="2" name="TextBox 1">
            <a:extLst>
              <a:ext uri="{FF2B5EF4-FFF2-40B4-BE49-F238E27FC236}">
                <a16:creationId xmlns:a16="http://schemas.microsoft.com/office/drawing/2014/main" id="{F71EE7E8-E51A-40DB-860D-21CCB0153392}"/>
              </a:ext>
            </a:extLst>
          </p:cNvPr>
          <p:cNvSpPr txBox="1"/>
          <p:nvPr/>
        </p:nvSpPr>
        <p:spPr>
          <a:xfrm>
            <a:off x="842963" y="5300663"/>
            <a:ext cx="9429750" cy="707886"/>
          </a:xfrm>
          <a:prstGeom prst="rect">
            <a:avLst/>
          </a:prstGeom>
          <a:noFill/>
        </p:spPr>
        <p:txBody>
          <a:bodyPr wrap="square" rtlCol="0">
            <a:spAutoFit/>
          </a:bodyPr>
          <a:lstStyle/>
          <a:p>
            <a:r>
              <a:rPr lang="en-US" sz="4000" b="1" dirty="0">
                <a:solidFill>
                  <a:schemeClr val="bg1"/>
                </a:solidFill>
              </a:rPr>
              <a:t>CLUSTER 1, 2, 3</a:t>
            </a:r>
          </a:p>
        </p:txBody>
      </p:sp>
    </p:spTree>
    <p:extLst>
      <p:ext uri="{BB962C8B-B14F-4D97-AF65-F5344CB8AC3E}">
        <p14:creationId xmlns:p14="http://schemas.microsoft.com/office/powerpoint/2010/main" val="296136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A1F8-D064-486C-8A5B-6654923F3985}"/>
              </a:ext>
            </a:extLst>
          </p:cNvPr>
          <p:cNvSpPr>
            <a:spLocks noGrp="1"/>
          </p:cNvSpPr>
          <p:nvPr>
            <p:ph type="title"/>
          </p:nvPr>
        </p:nvSpPr>
        <p:spPr/>
        <p:txBody>
          <a:bodyPr>
            <a:normAutofit/>
          </a:bodyPr>
          <a:lstStyle/>
          <a:p>
            <a:r>
              <a:rPr lang="en-US" sz="4000" b="1" dirty="0"/>
              <a:t>Cluster 4 and 5</a:t>
            </a:r>
          </a:p>
        </p:txBody>
      </p:sp>
      <p:graphicFrame>
        <p:nvGraphicFramePr>
          <p:cNvPr id="4" name="Content Placeholder 6">
            <a:extLst>
              <a:ext uri="{FF2B5EF4-FFF2-40B4-BE49-F238E27FC236}">
                <a16:creationId xmlns:a16="http://schemas.microsoft.com/office/drawing/2014/main" id="{9C6F165C-8167-42D1-B7BE-D1DB738819EB}"/>
              </a:ext>
            </a:extLst>
          </p:cNvPr>
          <p:cNvGraphicFramePr>
            <a:graphicFrameLocks/>
          </p:cNvGraphicFramePr>
          <p:nvPr>
            <p:extLst>
              <p:ext uri="{D42A27DB-BD31-4B8C-83A1-F6EECF244321}">
                <p14:modId xmlns:p14="http://schemas.microsoft.com/office/powerpoint/2010/main" val="1124676925"/>
              </p:ext>
            </p:extLst>
          </p:nvPr>
        </p:nvGraphicFramePr>
        <p:xfrm>
          <a:off x="581192" y="2650433"/>
          <a:ext cx="11029616" cy="3352797"/>
        </p:xfrm>
        <a:graphic>
          <a:graphicData uri="http://schemas.openxmlformats.org/drawingml/2006/table">
            <a:tbl>
              <a:tblPr firstRow="1" bandRow="1">
                <a:tableStyleId>{5C22544A-7EE6-4342-B048-85BDC9FD1C3A}</a:tableStyleId>
              </a:tblPr>
              <a:tblGrid>
                <a:gridCol w="1304578">
                  <a:extLst>
                    <a:ext uri="{9D8B030D-6E8A-4147-A177-3AD203B41FA5}">
                      <a16:colId xmlns:a16="http://schemas.microsoft.com/office/drawing/2014/main" val="182781144"/>
                    </a:ext>
                  </a:extLst>
                </a:gridCol>
                <a:gridCol w="1970432">
                  <a:extLst>
                    <a:ext uri="{9D8B030D-6E8A-4147-A177-3AD203B41FA5}">
                      <a16:colId xmlns:a16="http://schemas.microsoft.com/office/drawing/2014/main" val="4001875792"/>
                    </a:ext>
                  </a:extLst>
                </a:gridCol>
                <a:gridCol w="3543556">
                  <a:extLst>
                    <a:ext uri="{9D8B030D-6E8A-4147-A177-3AD203B41FA5}">
                      <a16:colId xmlns:a16="http://schemas.microsoft.com/office/drawing/2014/main" val="2765236461"/>
                    </a:ext>
                  </a:extLst>
                </a:gridCol>
                <a:gridCol w="1554280">
                  <a:extLst>
                    <a:ext uri="{9D8B030D-6E8A-4147-A177-3AD203B41FA5}">
                      <a16:colId xmlns:a16="http://schemas.microsoft.com/office/drawing/2014/main" val="3834727933"/>
                    </a:ext>
                  </a:extLst>
                </a:gridCol>
                <a:gridCol w="1190904">
                  <a:extLst>
                    <a:ext uri="{9D8B030D-6E8A-4147-A177-3AD203B41FA5}">
                      <a16:colId xmlns:a16="http://schemas.microsoft.com/office/drawing/2014/main" val="1903611718"/>
                    </a:ext>
                  </a:extLst>
                </a:gridCol>
                <a:gridCol w="1465866">
                  <a:extLst>
                    <a:ext uri="{9D8B030D-6E8A-4147-A177-3AD203B41FA5}">
                      <a16:colId xmlns:a16="http://schemas.microsoft.com/office/drawing/2014/main" val="3423582221"/>
                    </a:ext>
                  </a:extLst>
                </a:gridCol>
              </a:tblGrid>
              <a:tr h="372533">
                <a:tc>
                  <a:txBody>
                    <a:bodyPr/>
                    <a:lstStyle/>
                    <a:p>
                      <a:pPr algn="l" fontAlgn="b"/>
                      <a:r>
                        <a:rPr lang="en-US" sz="2400" u="none" strike="noStrike" dirty="0">
                          <a:effectLst/>
                        </a:rPr>
                        <a:t>Cluster</a:t>
                      </a:r>
                      <a:endParaRPr lang="en-US" sz="2400" b="0"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year</a:t>
                      </a:r>
                      <a:endParaRPr lang="en-US" sz="2400" b="0"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Model</a:t>
                      </a:r>
                      <a:endParaRPr lang="en-US" sz="2400" b="0"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l" fontAlgn="ctr"/>
                      <a:r>
                        <a:rPr lang="en-US" sz="2400" u="none" strike="noStrike" dirty="0">
                          <a:effectLst/>
                        </a:rPr>
                        <a:t>Precision</a:t>
                      </a:r>
                      <a:endParaRPr lang="en-US" sz="2400" b="0" i="0" u="none" strike="noStrike" dirty="0">
                        <a:solidFill>
                          <a:srgbClr val="000000"/>
                        </a:solidFill>
                        <a:effectLst/>
                        <a:latin typeface="Calibri" panose="020F0502020204030204" pitchFamily="34" charset="0"/>
                      </a:endParaRPr>
                    </a:p>
                  </a:txBody>
                  <a:tcPr marL="10501" marR="10501" marT="6676" marB="0" anchor="ctr">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Recall </a:t>
                      </a:r>
                      <a:endParaRPr lang="en-US" sz="2400" b="0"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F1-score</a:t>
                      </a:r>
                      <a:endParaRPr lang="en-US" sz="2400" b="0"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180420"/>
                  </a:ext>
                </a:extLst>
              </a:tr>
              <a:tr h="372533">
                <a:tc rowSpan="4">
                  <a:txBody>
                    <a:bodyPr/>
                    <a:lstStyle/>
                    <a:p>
                      <a:pPr algn="ctr" fontAlgn="ctr"/>
                      <a:r>
                        <a:rPr lang="en-US" sz="2200" b="1" u="none" strike="noStrike" dirty="0">
                          <a:effectLst/>
                        </a:rPr>
                        <a:t>4</a:t>
                      </a:r>
                      <a:endParaRPr lang="en-US" sz="2200" b="1" i="0" u="none" strike="noStrike" dirty="0">
                        <a:solidFill>
                          <a:srgbClr val="000000"/>
                        </a:solidFill>
                        <a:effectLst/>
                        <a:latin typeface="Calibri" panose="020F0502020204030204" pitchFamily="34" charset="0"/>
                      </a:endParaRPr>
                    </a:p>
                  </a:txBody>
                  <a:tcPr marL="75814" marR="75814" marT="37907" marB="37907"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2200" b="1" u="none" strike="noStrike" dirty="0">
                          <a:effectLst/>
                        </a:rPr>
                        <a:t>2001-2004</a:t>
                      </a:r>
                      <a:endParaRPr lang="en-US" sz="2200" b="1" i="0" u="none" strike="noStrike" dirty="0">
                        <a:solidFill>
                          <a:srgbClr val="000000"/>
                        </a:solidFill>
                        <a:effectLst/>
                        <a:latin typeface="Calibri" panose="020F0502020204030204" pitchFamily="34" charset="0"/>
                      </a:endParaRPr>
                    </a:p>
                  </a:txBody>
                  <a:tcPr marL="75814" marR="75814" marT="37907" marB="3790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200" b="1" u="none" strike="noStrike">
                          <a:effectLst/>
                        </a:rPr>
                        <a:t>Decision Tree Classifier</a:t>
                      </a:r>
                      <a:endParaRPr lang="en-US" sz="2200" b="1" i="0" u="none" strike="noStrike">
                        <a:solidFill>
                          <a:srgbClr val="000000"/>
                        </a:solidFill>
                        <a:effectLst/>
                        <a:latin typeface="Calibri" panose="020F0502020204030204" pitchFamily="34" charset="0"/>
                      </a:endParaRPr>
                    </a:p>
                  </a:txBody>
                  <a:tcPr marL="10501" marR="10501" marT="6676" marB="0" anchor="ctr">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a:effectLst/>
                        </a:rPr>
                        <a:t>0.83</a:t>
                      </a:r>
                      <a:endParaRPr lang="en-US" sz="2200" b="1" i="0" u="none" strike="noStrike">
                        <a:solidFill>
                          <a:srgbClr val="000000"/>
                        </a:solidFill>
                        <a:effectLst/>
                        <a:latin typeface="Calibri" panose="020F0502020204030204" pitchFamily="34" charset="0"/>
                      </a:endParaRPr>
                    </a:p>
                  </a:txBody>
                  <a:tcPr marL="10501" marR="10501" marT="6676"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a:effectLst/>
                        </a:rPr>
                        <a:t>0.82</a:t>
                      </a:r>
                      <a:endParaRPr lang="en-US" sz="2200" b="1" i="0" u="none" strike="noStrike">
                        <a:solidFill>
                          <a:srgbClr val="000000"/>
                        </a:solidFill>
                        <a:effectLst/>
                        <a:latin typeface="Calibri" panose="020F0502020204030204" pitchFamily="34" charset="0"/>
                      </a:endParaRPr>
                    </a:p>
                  </a:txBody>
                  <a:tcPr marL="10501" marR="10501" marT="6676"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dirty="0">
                          <a:effectLst/>
                        </a:rPr>
                        <a:t>0.82</a:t>
                      </a:r>
                      <a:endParaRPr lang="en-US" sz="2200" b="1" i="0" u="none" strike="noStrike" dirty="0">
                        <a:solidFill>
                          <a:srgbClr val="00000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81389344"/>
                  </a:ext>
                </a:extLst>
              </a:tr>
              <a:tr h="372533">
                <a:tc vMerge="1">
                  <a:txBody>
                    <a:bodyPr/>
                    <a:lstStyle/>
                    <a:p>
                      <a:endParaRPr lang="en-US"/>
                    </a:p>
                  </a:txBody>
                  <a:tcPr/>
                </a:tc>
                <a:tc vMerge="1">
                  <a:txBody>
                    <a:bodyPr/>
                    <a:lstStyle/>
                    <a:p>
                      <a:endParaRPr lang="en-US"/>
                    </a:p>
                  </a:txBody>
                  <a:tcPr/>
                </a:tc>
                <a:tc>
                  <a:txBody>
                    <a:bodyPr/>
                    <a:lstStyle/>
                    <a:p>
                      <a:pPr algn="l" fontAlgn="ctr"/>
                      <a:r>
                        <a:rPr lang="en-US" sz="2200" b="1" u="none" strike="noStrike" dirty="0">
                          <a:effectLst/>
                        </a:rPr>
                        <a:t>Bernoulli NB</a:t>
                      </a:r>
                      <a:endParaRPr lang="en-US" sz="2200" b="1" i="0" u="none" strike="noStrike" dirty="0">
                        <a:solidFill>
                          <a:srgbClr val="000000"/>
                        </a:solidFill>
                        <a:effectLst/>
                        <a:latin typeface="Calibri" panose="020F0502020204030204" pitchFamily="34" charset="0"/>
                      </a:endParaRPr>
                    </a:p>
                  </a:txBody>
                  <a:tcPr marL="10501" marR="10501" marT="6676" marB="0" anchor="ctr"/>
                </a:tc>
                <a:tc>
                  <a:txBody>
                    <a:bodyPr/>
                    <a:lstStyle/>
                    <a:p>
                      <a:pPr algn="ctr" fontAlgn="ctr"/>
                      <a:r>
                        <a:rPr lang="en-US" sz="2200" b="1" u="none" strike="noStrike" dirty="0">
                          <a:solidFill>
                            <a:srgbClr val="002060"/>
                          </a:solidFill>
                          <a:effectLst/>
                        </a:rPr>
                        <a:t>0.85</a:t>
                      </a:r>
                      <a:endParaRPr lang="en-US" sz="2200" b="1" i="0" u="none" strike="noStrike" dirty="0">
                        <a:solidFill>
                          <a:srgbClr val="002060"/>
                        </a:solidFill>
                        <a:effectLst/>
                        <a:latin typeface="Calibri" panose="020F0502020204030204" pitchFamily="34" charset="0"/>
                      </a:endParaRPr>
                    </a:p>
                  </a:txBody>
                  <a:tcPr marL="10501" marR="10501" marT="6676" marB="0" anchor="ctr"/>
                </a:tc>
                <a:tc>
                  <a:txBody>
                    <a:bodyPr/>
                    <a:lstStyle/>
                    <a:p>
                      <a:pPr algn="ctr" fontAlgn="b"/>
                      <a:r>
                        <a:rPr lang="en-US" sz="2200" b="1" u="none" strike="noStrike" dirty="0">
                          <a:solidFill>
                            <a:srgbClr val="002060"/>
                          </a:solidFill>
                          <a:effectLst/>
                        </a:rPr>
                        <a:t>0.83</a:t>
                      </a:r>
                      <a:endParaRPr lang="en-US" sz="2200" b="1" i="0" u="none" strike="noStrike" dirty="0">
                        <a:solidFill>
                          <a:srgbClr val="00206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2060"/>
                          </a:solidFill>
                          <a:effectLst/>
                        </a:rPr>
                        <a:t>0.83</a:t>
                      </a:r>
                      <a:endParaRPr lang="en-US" sz="2200" b="1" i="0" u="none" strike="noStrike" dirty="0">
                        <a:solidFill>
                          <a:srgbClr val="00206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37183703"/>
                  </a:ext>
                </a:extLst>
              </a:tr>
              <a:tr h="372533">
                <a:tc vMerge="1">
                  <a:txBody>
                    <a:bodyPr/>
                    <a:lstStyle/>
                    <a:p>
                      <a:endParaRPr lang="en-US"/>
                    </a:p>
                  </a:txBody>
                  <a:tcPr/>
                </a:tc>
                <a:tc vMerge="1">
                  <a:txBody>
                    <a:bodyPr/>
                    <a:lstStyle/>
                    <a:p>
                      <a:endParaRPr lang="en-US"/>
                    </a:p>
                  </a:txBody>
                  <a:tcPr/>
                </a:tc>
                <a:tc>
                  <a:txBody>
                    <a:bodyPr/>
                    <a:lstStyle/>
                    <a:p>
                      <a:pPr algn="l" fontAlgn="b"/>
                      <a:r>
                        <a:rPr lang="en-US" sz="2200" b="1" u="none" strike="noStrike" dirty="0">
                          <a:effectLst/>
                        </a:rPr>
                        <a:t>Random Forest Classifier</a:t>
                      </a:r>
                      <a:endParaRPr lang="en-US" sz="2200" b="1"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70C0"/>
                          </a:solidFill>
                          <a:effectLst/>
                        </a:rPr>
                        <a:t>0.83</a:t>
                      </a:r>
                      <a:endParaRPr lang="en-US" sz="2200" b="1" i="0" u="none" strike="noStrike" dirty="0">
                        <a:solidFill>
                          <a:srgbClr val="0070C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70C0"/>
                          </a:solidFill>
                          <a:effectLst/>
                        </a:rPr>
                        <a:t>0.82</a:t>
                      </a:r>
                      <a:endParaRPr lang="en-US" sz="2200" b="1" i="0" u="none" strike="noStrike" dirty="0">
                        <a:solidFill>
                          <a:srgbClr val="0070C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70C0"/>
                          </a:solidFill>
                          <a:effectLst/>
                        </a:rPr>
                        <a:t>0.82</a:t>
                      </a:r>
                      <a:endParaRPr lang="en-US" sz="2200" b="1" i="0" u="none" strike="noStrike" dirty="0">
                        <a:solidFill>
                          <a:srgbClr val="0070C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05784307"/>
                  </a:ext>
                </a:extLst>
              </a:tr>
              <a:tr h="372533">
                <a:tc vMerge="1">
                  <a:txBody>
                    <a:bodyPr/>
                    <a:lstStyle/>
                    <a:p>
                      <a:endParaRPr lang="en-US"/>
                    </a:p>
                  </a:txBody>
                  <a:tcPr/>
                </a:tc>
                <a:tc vMerge="1">
                  <a:txBody>
                    <a:bodyPr/>
                    <a:lstStyle/>
                    <a:p>
                      <a:endParaRPr lang="en-US"/>
                    </a:p>
                  </a:txBody>
                  <a:tcPr/>
                </a:tc>
                <a:tc>
                  <a:txBody>
                    <a:bodyPr/>
                    <a:lstStyle/>
                    <a:p>
                      <a:pPr algn="l" fontAlgn="ctr"/>
                      <a:r>
                        <a:rPr lang="en-US" sz="2200" b="1" u="none" strike="noStrike" dirty="0">
                          <a:effectLst/>
                        </a:rPr>
                        <a:t>Logistic Regression           </a:t>
                      </a:r>
                      <a:endParaRPr lang="en-US" sz="2200" b="1" i="0" u="none" strike="noStrike" dirty="0">
                        <a:solidFill>
                          <a:srgbClr val="000000"/>
                        </a:solidFill>
                        <a:effectLst/>
                        <a:latin typeface="Calibri" panose="020F0502020204030204" pitchFamily="34" charset="0"/>
                      </a:endParaRPr>
                    </a:p>
                  </a:txBody>
                  <a:tcPr marL="10501" marR="10501" marT="6676" marB="0" anchor="ctr">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0.82</a:t>
                      </a:r>
                      <a:endParaRPr lang="en-US" sz="2200" b="1"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0.77</a:t>
                      </a:r>
                      <a:endParaRPr lang="en-US" sz="2200" b="1"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0.77</a:t>
                      </a:r>
                      <a:endParaRPr lang="en-US" sz="2200" b="1" i="0" u="none" strike="noStrike" dirty="0">
                        <a:solidFill>
                          <a:srgbClr val="00000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0444025"/>
                  </a:ext>
                </a:extLst>
              </a:tr>
              <a:tr h="372533">
                <a:tc rowSpan="4">
                  <a:txBody>
                    <a:bodyPr/>
                    <a:lstStyle/>
                    <a:p>
                      <a:pPr algn="ctr" fontAlgn="ctr"/>
                      <a:r>
                        <a:rPr lang="en-US" sz="2200" b="1" u="none" strike="noStrike" dirty="0">
                          <a:effectLst/>
                        </a:rPr>
                        <a:t>5</a:t>
                      </a:r>
                      <a:endParaRPr lang="en-US" sz="2200" b="1" i="0" u="none" strike="noStrike" dirty="0">
                        <a:solidFill>
                          <a:srgbClr val="000000"/>
                        </a:solidFill>
                        <a:effectLst/>
                        <a:latin typeface="Calibri" panose="020F0502020204030204" pitchFamily="34" charset="0"/>
                      </a:endParaRPr>
                    </a:p>
                  </a:txBody>
                  <a:tcPr marL="75814" marR="75814" marT="37907" marB="37907"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2200" b="1" u="none" strike="noStrike" dirty="0">
                          <a:effectLst/>
                        </a:rPr>
                        <a:t>2005-2009</a:t>
                      </a:r>
                      <a:endParaRPr lang="en-US" sz="2200" b="1" i="0" u="none" strike="noStrike" dirty="0">
                        <a:solidFill>
                          <a:srgbClr val="000000"/>
                        </a:solidFill>
                        <a:effectLst/>
                        <a:latin typeface="Calibri" panose="020F0502020204030204" pitchFamily="34" charset="0"/>
                      </a:endParaRPr>
                    </a:p>
                  </a:txBody>
                  <a:tcPr marL="75814" marR="75814" marT="37907" marB="3790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200" b="1" u="none" strike="noStrike" dirty="0">
                          <a:effectLst/>
                        </a:rPr>
                        <a:t>Decision Tree Classifier</a:t>
                      </a:r>
                      <a:endParaRPr lang="en-US" sz="2200" b="1" i="0" u="none" strike="noStrike" dirty="0">
                        <a:solidFill>
                          <a:srgbClr val="000000"/>
                        </a:solidFill>
                        <a:effectLst/>
                        <a:latin typeface="Calibri" panose="020F0502020204030204" pitchFamily="34" charset="0"/>
                      </a:endParaRPr>
                    </a:p>
                  </a:txBody>
                  <a:tcPr marL="10501" marR="10501" marT="6676" marB="0" anchor="ctr">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a:effectLst/>
                        </a:rPr>
                        <a:t>0.77</a:t>
                      </a:r>
                      <a:endParaRPr lang="en-US" sz="2200" b="1" i="0" u="none" strike="noStrike">
                        <a:solidFill>
                          <a:srgbClr val="000000"/>
                        </a:solidFill>
                        <a:effectLst/>
                        <a:latin typeface="Calibri" panose="020F0502020204030204" pitchFamily="34" charset="0"/>
                      </a:endParaRPr>
                    </a:p>
                  </a:txBody>
                  <a:tcPr marL="10501" marR="10501" marT="6676"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a:effectLst/>
                        </a:rPr>
                        <a:t>0.76</a:t>
                      </a:r>
                      <a:endParaRPr lang="en-US" sz="2200" b="1" i="0" u="none" strike="noStrike">
                        <a:solidFill>
                          <a:srgbClr val="000000"/>
                        </a:solidFill>
                        <a:effectLst/>
                        <a:latin typeface="Calibri" panose="020F0502020204030204" pitchFamily="34" charset="0"/>
                      </a:endParaRPr>
                    </a:p>
                  </a:txBody>
                  <a:tcPr marL="10501" marR="10501" marT="6676" marB="0" anchor="b">
                    <a:lnT w="12700" cap="flat" cmpd="sng" algn="ctr">
                      <a:solidFill>
                        <a:schemeClr val="tx1"/>
                      </a:solidFill>
                      <a:prstDash val="solid"/>
                      <a:round/>
                      <a:headEnd type="none" w="med" len="med"/>
                      <a:tailEnd type="none" w="med" len="med"/>
                    </a:lnT>
                  </a:tcPr>
                </a:tc>
                <a:tc>
                  <a:txBody>
                    <a:bodyPr/>
                    <a:lstStyle/>
                    <a:p>
                      <a:pPr algn="ctr" fontAlgn="b"/>
                      <a:r>
                        <a:rPr lang="en-US" sz="2200" b="1" u="none" strike="noStrike">
                          <a:effectLst/>
                        </a:rPr>
                        <a:t>0.76</a:t>
                      </a:r>
                      <a:endParaRPr lang="en-US" sz="2200" b="1" i="0" u="none" strike="noStrike">
                        <a:solidFill>
                          <a:srgbClr val="00000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7808959"/>
                  </a:ext>
                </a:extLst>
              </a:tr>
              <a:tr h="372533">
                <a:tc vMerge="1">
                  <a:txBody>
                    <a:bodyPr/>
                    <a:lstStyle/>
                    <a:p>
                      <a:endParaRPr lang="en-US"/>
                    </a:p>
                  </a:txBody>
                  <a:tcPr/>
                </a:tc>
                <a:tc vMerge="1">
                  <a:txBody>
                    <a:bodyPr/>
                    <a:lstStyle/>
                    <a:p>
                      <a:endParaRPr lang="en-US"/>
                    </a:p>
                  </a:txBody>
                  <a:tcPr/>
                </a:tc>
                <a:tc>
                  <a:txBody>
                    <a:bodyPr/>
                    <a:lstStyle/>
                    <a:p>
                      <a:pPr algn="l" fontAlgn="ctr"/>
                      <a:r>
                        <a:rPr lang="en-US" sz="2200" b="1" u="none" strike="noStrike" dirty="0">
                          <a:effectLst/>
                        </a:rPr>
                        <a:t>Bernoulli NB</a:t>
                      </a:r>
                      <a:endParaRPr lang="en-US" sz="2200" b="1" i="0" u="none" strike="noStrike" dirty="0">
                        <a:solidFill>
                          <a:srgbClr val="000000"/>
                        </a:solidFill>
                        <a:effectLst/>
                        <a:latin typeface="Calibri" panose="020F0502020204030204" pitchFamily="34" charset="0"/>
                      </a:endParaRPr>
                    </a:p>
                  </a:txBody>
                  <a:tcPr marL="10501" marR="10501" marT="6676" marB="0" anchor="ctr"/>
                </a:tc>
                <a:tc>
                  <a:txBody>
                    <a:bodyPr/>
                    <a:lstStyle/>
                    <a:p>
                      <a:pPr algn="ctr" fontAlgn="b"/>
                      <a:r>
                        <a:rPr lang="en-US" sz="2200" b="1" u="none" strike="noStrike" dirty="0">
                          <a:solidFill>
                            <a:srgbClr val="00B0F0"/>
                          </a:solidFill>
                          <a:effectLst/>
                        </a:rPr>
                        <a:t>0.79</a:t>
                      </a:r>
                      <a:endParaRPr lang="en-US" sz="2200" b="1" i="0" u="none" strike="noStrike" dirty="0">
                        <a:solidFill>
                          <a:srgbClr val="00B0F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B0F0"/>
                          </a:solidFill>
                          <a:effectLst/>
                        </a:rPr>
                        <a:t>0.77</a:t>
                      </a:r>
                      <a:endParaRPr lang="en-US" sz="2200" b="1" i="0" u="none" strike="noStrike" dirty="0">
                        <a:solidFill>
                          <a:srgbClr val="00B0F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B0F0"/>
                          </a:solidFill>
                          <a:effectLst/>
                        </a:rPr>
                        <a:t>0.77</a:t>
                      </a:r>
                      <a:endParaRPr lang="en-US" sz="2200" b="1" i="0" u="none" strike="noStrike" dirty="0">
                        <a:solidFill>
                          <a:srgbClr val="00B0F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0408231"/>
                  </a:ext>
                </a:extLst>
              </a:tr>
              <a:tr h="372533">
                <a:tc vMerge="1">
                  <a:txBody>
                    <a:bodyPr/>
                    <a:lstStyle/>
                    <a:p>
                      <a:endParaRPr lang="en-US"/>
                    </a:p>
                  </a:txBody>
                  <a:tcPr/>
                </a:tc>
                <a:tc vMerge="1">
                  <a:txBody>
                    <a:bodyPr/>
                    <a:lstStyle/>
                    <a:p>
                      <a:endParaRPr lang="en-US"/>
                    </a:p>
                  </a:txBody>
                  <a:tcPr/>
                </a:tc>
                <a:tc>
                  <a:txBody>
                    <a:bodyPr/>
                    <a:lstStyle/>
                    <a:p>
                      <a:pPr algn="l" fontAlgn="b"/>
                      <a:r>
                        <a:rPr lang="en-US" sz="2200" b="1" u="none" strike="noStrike" dirty="0">
                          <a:effectLst/>
                        </a:rPr>
                        <a:t>Random Forest Classifier</a:t>
                      </a:r>
                      <a:endParaRPr lang="en-US" sz="2200" b="1" i="0" u="none" strike="noStrike" dirty="0">
                        <a:solidFill>
                          <a:srgbClr val="00000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2060"/>
                          </a:solidFill>
                          <a:effectLst/>
                        </a:rPr>
                        <a:t>0.77</a:t>
                      </a:r>
                      <a:endParaRPr lang="en-US" sz="2200" b="1" i="0" u="none" strike="noStrike" dirty="0">
                        <a:solidFill>
                          <a:srgbClr val="00206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2060"/>
                          </a:solidFill>
                          <a:effectLst/>
                        </a:rPr>
                        <a:t>0.76</a:t>
                      </a:r>
                      <a:endParaRPr lang="en-US" sz="2200" b="1" i="0" u="none" strike="noStrike" dirty="0">
                        <a:solidFill>
                          <a:srgbClr val="002060"/>
                        </a:solidFill>
                        <a:effectLst/>
                        <a:latin typeface="Calibri" panose="020F0502020204030204" pitchFamily="34" charset="0"/>
                      </a:endParaRPr>
                    </a:p>
                  </a:txBody>
                  <a:tcPr marL="10501" marR="10501" marT="6676" marB="0" anchor="b"/>
                </a:tc>
                <a:tc>
                  <a:txBody>
                    <a:bodyPr/>
                    <a:lstStyle/>
                    <a:p>
                      <a:pPr algn="ctr" fontAlgn="b"/>
                      <a:r>
                        <a:rPr lang="en-US" sz="2200" b="1" u="none" strike="noStrike" dirty="0">
                          <a:solidFill>
                            <a:srgbClr val="002060"/>
                          </a:solidFill>
                          <a:effectLst/>
                        </a:rPr>
                        <a:t>0.77</a:t>
                      </a:r>
                      <a:endParaRPr lang="en-US" sz="2200" b="1" i="0" u="none" strike="noStrike" dirty="0">
                        <a:solidFill>
                          <a:srgbClr val="00206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09244704"/>
                  </a:ext>
                </a:extLst>
              </a:tr>
              <a:tr h="372533">
                <a:tc vMerge="1">
                  <a:txBody>
                    <a:bodyPr/>
                    <a:lstStyle/>
                    <a:p>
                      <a:endParaRPr lang="en-US"/>
                    </a:p>
                  </a:txBody>
                  <a:tcPr/>
                </a:tc>
                <a:tc vMerge="1">
                  <a:txBody>
                    <a:bodyPr/>
                    <a:lstStyle/>
                    <a:p>
                      <a:endParaRPr lang="en-US"/>
                    </a:p>
                  </a:txBody>
                  <a:tcPr/>
                </a:tc>
                <a:tc>
                  <a:txBody>
                    <a:bodyPr/>
                    <a:lstStyle/>
                    <a:p>
                      <a:pPr algn="l" fontAlgn="ctr"/>
                      <a:r>
                        <a:rPr lang="en-US" sz="2200" b="1" u="none" strike="noStrike">
                          <a:effectLst/>
                        </a:rPr>
                        <a:t>Logistic Regression           </a:t>
                      </a:r>
                      <a:endParaRPr lang="en-US" sz="2200" b="1" i="0" u="none" strike="noStrike">
                        <a:solidFill>
                          <a:srgbClr val="000000"/>
                        </a:solidFill>
                        <a:effectLst/>
                        <a:latin typeface="Calibri" panose="020F0502020204030204" pitchFamily="34" charset="0"/>
                      </a:endParaRPr>
                    </a:p>
                  </a:txBody>
                  <a:tcPr marL="10501" marR="10501" marT="6676" marB="0" anchor="ctr">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0.73</a:t>
                      </a:r>
                      <a:endParaRPr lang="en-US" sz="2200" b="1"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0.74</a:t>
                      </a:r>
                      <a:endParaRPr lang="en-US" sz="2200" b="1" i="0" u="none" strike="noStrike" dirty="0">
                        <a:solidFill>
                          <a:srgbClr val="000000"/>
                        </a:solidFill>
                        <a:effectLst/>
                        <a:latin typeface="Calibri" panose="020F0502020204030204" pitchFamily="34" charset="0"/>
                      </a:endParaRPr>
                    </a:p>
                  </a:txBody>
                  <a:tcPr marL="10501" marR="10501" marT="6676" marB="0" anchor="b">
                    <a:lnB w="12700" cap="flat" cmpd="sng" algn="ctr">
                      <a:solidFill>
                        <a:schemeClr val="tx1"/>
                      </a:solidFill>
                      <a:prstDash val="solid"/>
                      <a:round/>
                      <a:headEnd type="none" w="med" len="med"/>
                      <a:tailEnd type="none" w="med" len="med"/>
                    </a:lnB>
                  </a:tcPr>
                </a:tc>
                <a:tc>
                  <a:txBody>
                    <a:bodyPr/>
                    <a:lstStyle/>
                    <a:p>
                      <a:pPr algn="ctr" fontAlgn="b"/>
                      <a:r>
                        <a:rPr lang="en-US" sz="2200" b="1" u="none" strike="noStrike" dirty="0">
                          <a:effectLst/>
                        </a:rPr>
                        <a:t>0.73</a:t>
                      </a:r>
                      <a:endParaRPr lang="en-US" sz="2200" b="1" i="0" u="none" strike="noStrike" dirty="0">
                        <a:solidFill>
                          <a:srgbClr val="000000"/>
                        </a:solidFill>
                        <a:effectLst/>
                        <a:latin typeface="Calibri" panose="020F0502020204030204" pitchFamily="34" charset="0"/>
                      </a:endParaRPr>
                    </a:p>
                  </a:txBody>
                  <a:tcPr marL="10501" marR="10501" marT="667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2962200"/>
                  </a:ext>
                </a:extLst>
              </a:tr>
            </a:tbl>
          </a:graphicData>
        </a:graphic>
      </p:graphicFrame>
    </p:spTree>
    <p:extLst>
      <p:ext uri="{BB962C8B-B14F-4D97-AF65-F5344CB8AC3E}">
        <p14:creationId xmlns:p14="http://schemas.microsoft.com/office/powerpoint/2010/main" val="74069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1963-F65F-4259-8FCC-E15FE0B9531F}"/>
              </a:ext>
            </a:extLst>
          </p:cNvPr>
          <p:cNvSpPr>
            <a:spLocks noGrp="1"/>
          </p:cNvSpPr>
          <p:nvPr>
            <p:ph type="title"/>
          </p:nvPr>
        </p:nvSpPr>
        <p:spPr/>
        <p:txBody>
          <a:bodyPr/>
          <a:lstStyle/>
          <a:p>
            <a:r>
              <a:rPr lang="en-US" dirty="0"/>
              <a:t>Process</a:t>
            </a:r>
          </a:p>
        </p:txBody>
      </p:sp>
      <p:graphicFrame>
        <p:nvGraphicFramePr>
          <p:cNvPr id="7" name="Content Placeholder 6">
            <a:extLst>
              <a:ext uri="{FF2B5EF4-FFF2-40B4-BE49-F238E27FC236}">
                <a16:creationId xmlns:a16="http://schemas.microsoft.com/office/drawing/2014/main" id="{BADE17BA-0B41-4C28-B62D-5B8169985195}"/>
              </a:ext>
            </a:extLst>
          </p:cNvPr>
          <p:cNvGraphicFramePr>
            <a:graphicFrameLocks noGrp="1"/>
          </p:cNvGraphicFramePr>
          <p:nvPr>
            <p:ph idx="1"/>
            <p:extLst>
              <p:ext uri="{D42A27DB-BD31-4B8C-83A1-F6EECF244321}">
                <p14:modId xmlns:p14="http://schemas.microsoft.com/office/powerpoint/2010/main" val="254737275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4045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D2BB-3767-4C7A-B593-5EDC166F3154}"/>
              </a:ext>
            </a:extLst>
          </p:cNvPr>
          <p:cNvSpPr>
            <a:spLocks noGrp="1"/>
          </p:cNvSpPr>
          <p:nvPr>
            <p:ph type="title"/>
          </p:nvPr>
        </p:nvSpPr>
        <p:spPr>
          <a:xfrm>
            <a:off x="581192" y="702156"/>
            <a:ext cx="11029616" cy="1013800"/>
          </a:xfrm>
        </p:spPr>
        <p:txBody>
          <a:bodyPr>
            <a:normAutofit/>
          </a:bodyPr>
          <a:lstStyle/>
          <a:p>
            <a:r>
              <a:rPr lang="en-US" b="1">
                <a:solidFill>
                  <a:srgbClr val="FFFEFF"/>
                </a:solidFill>
              </a:rPr>
              <a:t>Results</a:t>
            </a:r>
          </a:p>
        </p:txBody>
      </p:sp>
      <p:graphicFrame>
        <p:nvGraphicFramePr>
          <p:cNvPr id="4" name="Content Placeholder 3">
            <a:extLst>
              <a:ext uri="{FF2B5EF4-FFF2-40B4-BE49-F238E27FC236}">
                <a16:creationId xmlns:a16="http://schemas.microsoft.com/office/drawing/2014/main" id="{B14A7F33-3472-46C7-A92B-FF344A075092}"/>
              </a:ext>
            </a:extLst>
          </p:cNvPr>
          <p:cNvGraphicFramePr>
            <a:graphicFrameLocks noGrp="1"/>
          </p:cNvGraphicFramePr>
          <p:nvPr>
            <p:ph idx="1"/>
            <p:extLst>
              <p:ext uri="{D42A27DB-BD31-4B8C-83A1-F6EECF244321}">
                <p14:modId xmlns:p14="http://schemas.microsoft.com/office/powerpoint/2010/main" val="30260727"/>
              </p:ext>
            </p:extLst>
          </p:nvPr>
        </p:nvGraphicFramePr>
        <p:xfrm>
          <a:off x="1538253" y="2643539"/>
          <a:ext cx="9115494" cy="2753610"/>
        </p:xfrm>
        <a:graphic>
          <a:graphicData uri="http://schemas.openxmlformats.org/drawingml/2006/table">
            <a:tbl>
              <a:tblPr firstRow="1" bandRow="1">
                <a:tableStyleId>{8799B23B-EC83-4686-B30A-512413B5E67A}</a:tableStyleId>
              </a:tblPr>
              <a:tblGrid>
                <a:gridCol w="3464835">
                  <a:extLst>
                    <a:ext uri="{9D8B030D-6E8A-4147-A177-3AD203B41FA5}">
                      <a16:colId xmlns:a16="http://schemas.microsoft.com/office/drawing/2014/main" val="3849370943"/>
                    </a:ext>
                  </a:extLst>
                </a:gridCol>
                <a:gridCol w="1883553">
                  <a:extLst>
                    <a:ext uri="{9D8B030D-6E8A-4147-A177-3AD203B41FA5}">
                      <a16:colId xmlns:a16="http://schemas.microsoft.com/office/drawing/2014/main" val="3323168949"/>
                    </a:ext>
                  </a:extLst>
                </a:gridCol>
                <a:gridCol w="1883553">
                  <a:extLst>
                    <a:ext uri="{9D8B030D-6E8A-4147-A177-3AD203B41FA5}">
                      <a16:colId xmlns:a16="http://schemas.microsoft.com/office/drawing/2014/main" val="840637176"/>
                    </a:ext>
                  </a:extLst>
                </a:gridCol>
                <a:gridCol w="1883553">
                  <a:extLst>
                    <a:ext uri="{9D8B030D-6E8A-4147-A177-3AD203B41FA5}">
                      <a16:colId xmlns:a16="http://schemas.microsoft.com/office/drawing/2014/main" val="3239327551"/>
                    </a:ext>
                  </a:extLst>
                </a:gridCol>
              </a:tblGrid>
              <a:tr h="550722">
                <a:tc>
                  <a:txBody>
                    <a:bodyPr/>
                    <a:lstStyle/>
                    <a:p>
                      <a:pPr algn="l" fontAlgn="b"/>
                      <a:r>
                        <a:rPr lang="en-US" sz="3300" u="none" strike="noStrike">
                          <a:effectLst/>
                        </a:rPr>
                        <a:t>Model</a:t>
                      </a:r>
                      <a:endParaRPr lang="en-US" sz="3300" b="1" i="0" u="none" strike="noStrike">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a:effectLst/>
                        </a:rPr>
                        <a:t>Precision</a:t>
                      </a:r>
                      <a:endParaRPr lang="en-US" sz="3300" b="1" i="0" u="none" strike="noStrike">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a:effectLst/>
                        </a:rPr>
                        <a:t>Recall</a:t>
                      </a:r>
                      <a:endParaRPr lang="en-US" sz="3300" b="1" i="0" u="none" strike="noStrike">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a:effectLst/>
                        </a:rPr>
                        <a:t>F1-score</a:t>
                      </a:r>
                      <a:endParaRPr lang="en-US" sz="3300" b="1" i="0" u="none" strike="noStrike">
                        <a:solidFill>
                          <a:srgbClr val="000000"/>
                        </a:solidFill>
                        <a:effectLst/>
                        <a:latin typeface="Calibri" panose="020F0502020204030204" pitchFamily="34" charset="0"/>
                      </a:endParaRPr>
                    </a:p>
                  </a:txBody>
                  <a:tcPr marL="11226" marR="11226" marT="11226" marB="0" anchor="b"/>
                </a:tc>
                <a:extLst>
                  <a:ext uri="{0D108BD9-81ED-4DB2-BD59-A6C34878D82A}">
                    <a16:rowId xmlns:a16="http://schemas.microsoft.com/office/drawing/2014/main" val="3550006916"/>
                  </a:ext>
                </a:extLst>
              </a:tr>
              <a:tr h="550722">
                <a:tc>
                  <a:txBody>
                    <a:bodyPr/>
                    <a:lstStyle/>
                    <a:p>
                      <a:pPr algn="l" fontAlgn="b"/>
                      <a:r>
                        <a:rPr lang="en-US" sz="3300" u="none" strike="noStrike" dirty="0">
                          <a:effectLst/>
                        </a:rPr>
                        <a:t>Decision Tree </a:t>
                      </a:r>
                      <a:endParaRPr lang="en-US" sz="3300" b="1" i="0" u="none" strike="noStrike" dirty="0">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dirty="0">
                          <a:effectLst/>
                        </a:rPr>
                        <a:t>0.8</a:t>
                      </a:r>
                      <a:endParaRPr lang="en-US" sz="3300" b="1" i="0" u="none" strike="noStrike" dirty="0">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a:effectLst/>
                        </a:rPr>
                        <a:t>0.788</a:t>
                      </a:r>
                      <a:endParaRPr lang="en-US" sz="3300" b="1" i="0" u="none" strike="noStrike">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a:effectLst/>
                        </a:rPr>
                        <a:t>0.78</a:t>
                      </a:r>
                      <a:endParaRPr lang="en-US" sz="3300" b="1" i="0" u="none" strike="noStrike">
                        <a:solidFill>
                          <a:srgbClr val="000000"/>
                        </a:solidFill>
                        <a:effectLst/>
                        <a:latin typeface="Calibri" panose="020F0502020204030204" pitchFamily="34" charset="0"/>
                      </a:endParaRPr>
                    </a:p>
                  </a:txBody>
                  <a:tcPr marL="11226" marR="11226" marT="11226" marB="0" anchor="b"/>
                </a:tc>
                <a:extLst>
                  <a:ext uri="{0D108BD9-81ED-4DB2-BD59-A6C34878D82A}">
                    <a16:rowId xmlns:a16="http://schemas.microsoft.com/office/drawing/2014/main" val="2079957876"/>
                  </a:ext>
                </a:extLst>
              </a:tr>
              <a:tr h="550722">
                <a:tc>
                  <a:txBody>
                    <a:bodyPr/>
                    <a:lstStyle/>
                    <a:p>
                      <a:pPr algn="l" fontAlgn="b"/>
                      <a:r>
                        <a:rPr lang="en-US" sz="3300" u="none" strike="noStrike">
                          <a:effectLst/>
                        </a:rPr>
                        <a:t>Random Forest</a:t>
                      </a:r>
                      <a:endParaRPr lang="en-US" sz="3300" b="1" i="0" u="none" strike="noStrike">
                        <a:solidFill>
                          <a:srgbClr val="00B0F0"/>
                        </a:solidFill>
                        <a:effectLst/>
                        <a:latin typeface="Calibri" panose="020F0502020204030204" pitchFamily="34" charset="0"/>
                      </a:endParaRPr>
                    </a:p>
                  </a:txBody>
                  <a:tcPr marL="11226" marR="11226" marT="11226" marB="0" anchor="b"/>
                </a:tc>
                <a:tc>
                  <a:txBody>
                    <a:bodyPr/>
                    <a:lstStyle/>
                    <a:p>
                      <a:pPr algn="ctr" fontAlgn="b"/>
                      <a:r>
                        <a:rPr lang="en-US" sz="3300" b="1" u="none" strike="noStrike" dirty="0">
                          <a:solidFill>
                            <a:srgbClr val="002060"/>
                          </a:solidFill>
                          <a:effectLst/>
                        </a:rPr>
                        <a:t>0.806</a:t>
                      </a:r>
                      <a:endParaRPr lang="en-US" sz="3300" b="1" i="0" u="none" strike="noStrike" dirty="0">
                        <a:solidFill>
                          <a:srgbClr val="002060"/>
                        </a:solidFill>
                        <a:effectLst/>
                        <a:latin typeface="Calibri" panose="020F0502020204030204" pitchFamily="34" charset="0"/>
                      </a:endParaRPr>
                    </a:p>
                  </a:txBody>
                  <a:tcPr marL="11226" marR="11226" marT="11226" marB="0" anchor="b"/>
                </a:tc>
                <a:tc>
                  <a:txBody>
                    <a:bodyPr/>
                    <a:lstStyle/>
                    <a:p>
                      <a:pPr algn="ctr" fontAlgn="b"/>
                      <a:r>
                        <a:rPr lang="en-US" sz="3300" b="1" u="none" strike="noStrike">
                          <a:solidFill>
                            <a:srgbClr val="002060"/>
                          </a:solidFill>
                          <a:effectLst/>
                        </a:rPr>
                        <a:t>0.79</a:t>
                      </a:r>
                      <a:endParaRPr lang="en-US" sz="3300" b="1" i="0" u="none" strike="noStrike">
                        <a:solidFill>
                          <a:srgbClr val="002060"/>
                        </a:solidFill>
                        <a:effectLst/>
                        <a:latin typeface="Calibri" panose="020F0502020204030204" pitchFamily="34" charset="0"/>
                      </a:endParaRPr>
                    </a:p>
                  </a:txBody>
                  <a:tcPr marL="11226" marR="11226" marT="11226" marB="0" anchor="b"/>
                </a:tc>
                <a:tc>
                  <a:txBody>
                    <a:bodyPr/>
                    <a:lstStyle/>
                    <a:p>
                      <a:pPr algn="ctr" fontAlgn="b"/>
                      <a:r>
                        <a:rPr lang="en-US" sz="3300" b="1" u="none" strike="noStrike" dirty="0">
                          <a:solidFill>
                            <a:srgbClr val="002060"/>
                          </a:solidFill>
                          <a:effectLst/>
                        </a:rPr>
                        <a:t>0.79</a:t>
                      </a:r>
                      <a:endParaRPr lang="en-US" sz="3300" b="1" i="0" u="none" strike="noStrike" dirty="0">
                        <a:solidFill>
                          <a:srgbClr val="002060"/>
                        </a:solidFill>
                        <a:effectLst/>
                        <a:latin typeface="Calibri" panose="020F0502020204030204" pitchFamily="34" charset="0"/>
                      </a:endParaRPr>
                    </a:p>
                  </a:txBody>
                  <a:tcPr marL="11226" marR="11226" marT="11226" marB="0" anchor="b"/>
                </a:tc>
                <a:extLst>
                  <a:ext uri="{0D108BD9-81ED-4DB2-BD59-A6C34878D82A}">
                    <a16:rowId xmlns:a16="http://schemas.microsoft.com/office/drawing/2014/main" val="2342274524"/>
                  </a:ext>
                </a:extLst>
              </a:tr>
              <a:tr h="550722">
                <a:tc>
                  <a:txBody>
                    <a:bodyPr/>
                    <a:lstStyle/>
                    <a:p>
                      <a:pPr algn="l" fontAlgn="b"/>
                      <a:r>
                        <a:rPr lang="en-US" sz="3300" u="none" strike="noStrike" dirty="0">
                          <a:effectLst/>
                        </a:rPr>
                        <a:t>Bernoulli NB</a:t>
                      </a:r>
                      <a:endParaRPr lang="en-US" sz="3300" b="1" i="0" u="none" strike="noStrike" dirty="0">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dirty="0">
                          <a:effectLst/>
                        </a:rPr>
                        <a:t>0.82</a:t>
                      </a:r>
                      <a:endParaRPr lang="en-US" sz="3300" b="1" i="0" u="none" strike="noStrike" dirty="0">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dirty="0">
                          <a:effectLst/>
                        </a:rPr>
                        <a:t>0.79</a:t>
                      </a:r>
                      <a:endParaRPr lang="en-US" sz="3300" b="1" i="0" u="none" strike="noStrike" dirty="0">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dirty="0">
                          <a:effectLst/>
                        </a:rPr>
                        <a:t>0.788</a:t>
                      </a:r>
                      <a:endParaRPr lang="en-US" sz="3300" b="1" i="0" u="none" strike="noStrike" dirty="0">
                        <a:solidFill>
                          <a:srgbClr val="000000"/>
                        </a:solidFill>
                        <a:effectLst/>
                        <a:latin typeface="Calibri" panose="020F0502020204030204" pitchFamily="34" charset="0"/>
                      </a:endParaRPr>
                    </a:p>
                  </a:txBody>
                  <a:tcPr marL="11226" marR="11226" marT="11226" marB="0" anchor="b"/>
                </a:tc>
                <a:extLst>
                  <a:ext uri="{0D108BD9-81ED-4DB2-BD59-A6C34878D82A}">
                    <a16:rowId xmlns:a16="http://schemas.microsoft.com/office/drawing/2014/main" val="1947750776"/>
                  </a:ext>
                </a:extLst>
              </a:tr>
              <a:tr h="550722">
                <a:tc>
                  <a:txBody>
                    <a:bodyPr/>
                    <a:lstStyle/>
                    <a:p>
                      <a:pPr algn="l" fontAlgn="b"/>
                      <a:r>
                        <a:rPr lang="en-US" sz="3300" u="none" strike="noStrike" dirty="0">
                          <a:effectLst/>
                        </a:rPr>
                        <a:t>Logistic Regression</a:t>
                      </a:r>
                      <a:endParaRPr lang="en-US" sz="3300" b="1" i="0" u="none" strike="noStrike" dirty="0">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a:effectLst/>
                        </a:rPr>
                        <a:t>0.79</a:t>
                      </a:r>
                      <a:endParaRPr lang="en-US" sz="3300" b="1" i="0" u="none" strike="noStrike">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dirty="0">
                          <a:effectLst/>
                        </a:rPr>
                        <a:t>0.75</a:t>
                      </a:r>
                      <a:endParaRPr lang="en-US" sz="3300" b="1" i="0" u="none" strike="noStrike" dirty="0">
                        <a:solidFill>
                          <a:srgbClr val="000000"/>
                        </a:solidFill>
                        <a:effectLst/>
                        <a:latin typeface="Calibri" panose="020F0502020204030204" pitchFamily="34" charset="0"/>
                      </a:endParaRPr>
                    </a:p>
                  </a:txBody>
                  <a:tcPr marL="11226" marR="11226" marT="11226" marB="0" anchor="b"/>
                </a:tc>
                <a:tc>
                  <a:txBody>
                    <a:bodyPr/>
                    <a:lstStyle/>
                    <a:p>
                      <a:pPr algn="ctr" fontAlgn="b"/>
                      <a:r>
                        <a:rPr lang="en-US" sz="3300" u="none" strike="noStrike" dirty="0">
                          <a:effectLst/>
                        </a:rPr>
                        <a:t>0.75</a:t>
                      </a:r>
                      <a:endParaRPr lang="en-US" sz="3300" b="1" i="0" u="none" strike="noStrike" dirty="0">
                        <a:solidFill>
                          <a:srgbClr val="000000"/>
                        </a:solidFill>
                        <a:effectLst/>
                        <a:latin typeface="Calibri" panose="020F0502020204030204" pitchFamily="34" charset="0"/>
                      </a:endParaRPr>
                    </a:p>
                  </a:txBody>
                  <a:tcPr marL="11226" marR="11226" marT="11226" marB="0" anchor="b"/>
                </a:tc>
                <a:extLst>
                  <a:ext uri="{0D108BD9-81ED-4DB2-BD59-A6C34878D82A}">
                    <a16:rowId xmlns:a16="http://schemas.microsoft.com/office/drawing/2014/main" val="680572050"/>
                  </a:ext>
                </a:extLst>
              </a:tr>
            </a:tbl>
          </a:graphicData>
        </a:graphic>
      </p:graphicFrame>
    </p:spTree>
    <p:extLst>
      <p:ext uri="{BB962C8B-B14F-4D97-AF65-F5344CB8AC3E}">
        <p14:creationId xmlns:p14="http://schemas.microsoft.com/office/powerpoint/2010/main" val="375045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89715-0C08-460F-B428-54CD799788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37B2BA-7A3F-4338-9F35-A23EE73676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4377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677D424-9960-4ACA-BCD2-505B987C40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5732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81D5223-6DF2-4751-8B5D-D37B5D98A5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5376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534247F3-70BF-4860-A663-2ECA100F9E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05732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30CAE7-C998-4779-AA9D-3D2ACAC51571}"/>
              </a:ext>
            </a:extLst>
          </p:cNvPr>
          <p:cNvSpPr>
            <a:spLocks noGrp="1"/>
          </p:cNvSpPr>
          <p:nvPr>
            <p:ph type="title"/>
          </p:nvPr>
        </p:nvSpPr>
        <p:spPr>
          <a:xfrm>
            <a:off x="446534" y="4999383"/>
            <a:ext cx="11293599" cy="952428"/>
          </a:xfrm>
        </p:spPr>
        <p:txBody>
          <a:bodyPr anchor="ctr">
            <a:normAutofit/>
          </a:bodyPr>
          <a:lstStyle/>
          <a:p>
            <a:r>
              <a:rPr lang="en-US" b="1">
                <a:solidFill>
                  <a:schemeClr val="accent1"/>
                </a:solidFill>
              </a:rPr>
              <a:t>conclusion</a:t>
            </a:r>
          </a:p>
        </p:txBody>
      </p:sp>
      <p:graphicFrame>
        <p:nvGraphicFramePr>
          <p:cNvPr id="5" name="Content Placeholder 2">
            <a:extLst>
              <a:ext uri="{FF2B5EF4-FFF2-40B4-BE49-F238E27FC236}">
                <a16:creationId xmlns:a16="http://schemas.microsoft.com/office/drawing/2014/main" id="{1D6E2E57-2B7B-4AFF-A3ED-27A912D6FCC5}"/>
              </a:ext>
            </a:extLst>
          </p:cNvPr>
          <p:cNvGraphicFramePr>
            <a:graphicFrameLocks noGrp="1"/>
          </p:cNvGraphicFramePr>
          <p:nvPr>
            <p:ph idx="1"/>
            <p:extLst>
              <p:ext uri="{D42A27DB-BD31-4B8C-83A1-F6EECF244321}">
                <p14:modId xmlns:p14="http://schemas.microsoft.com/office/powerpoint/2010/main" val="3254333201"/>
              </p:ext>
            </p:extLst>
          </p:nvPr>
        </p:nvGraphicFramePr>
        <p:xfrm>
          <a:off x="1090001" y="1093924"/>
          <a:ext cx="10004654" cy="314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07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830057-F4EE-412A-8526-36BE1CE18C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AAEBA82-E2D4-4653-AEE3-E95B330DDA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2386509E-DAF8-4DA0-B09B-FA3FB341C2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44E11946-6976-4B44-971A-07BFBE9544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1064C44D-91AF-4137-BC06-4F0B21DDCC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9A9569-B54F-4022-89FD-8D5585618B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8409" y="1189697"/>
            <a:ext cx="4735069" cy="4735069"/>
          </a:xfrm>
          <a:prstGeom prst="rect">
            <a:avLst/>
          </a:prstGeom>
        </p:spPr>
      </p:pic>
      <p:sp>
        <p:nvSpPr>
          <p:cNvPr id="2" name="Title 1">
            <a:extLst>
              <a:ext uri="{FF2B5EF4-FFF2-40B4-BE49-F238E27FC236}">
                <a16:creationId xmlns:a16="http://schemas.microsoft.com/office/drawing/2014/main" id="{C9E2206F-53C7-4272-B6AD-A151FEFCE6E4}"/>
              </a:ext>
            </a:extLst>
          </p:cNvPr>
          <p:cNvSpPr>
            <a:spLocks noGrp="1"/>
          </p:cNvSpPr>
          <p:nvPr>
            <p:ph type="title"/>
          </p:nvPr>
        </p:nvSpPr>
        <p:spPr>
          <a:xfrm>
            <a:off x="6883335" y="2821781"/>
            <a:ext cx="4714875" cy="1214437"/>
          </a:xfrm>
        </p:spPr>
        <p:txBody>
          <a:bodyPr vert="horz" lIns="91440" tIns="45720" rIns="91440" bIns="45720" rtlCol="0" anchor="b">
            <a:normAutofit fontScale="90000"/>
          </a:bodyPr>
          <a:lstStyle/>
          <a:p>
            <a:r>
              <a:rPr lang="en-US" sz="5400" b="1" dirty="0">
                <a:solidFill>
                  <a:srgbClr val="FFFFFF"/>
                </a:solidFill>
              </a:rPr>
              <a:t>Questions?</a:t>
            </a:r>
          </a:p>
        </p:txBody>
      </p:sp>
    </p:spTree>
    <p:extLst>
      <p:ext uri="{BB962C8B-B14F-4D97-AF65-F5344CB8AC3E}">
        <p14:creationId xmlns:p14="http://schemas.microsoft.com/office/powerpoint/2010/main" val="404189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AAEBA82-E2D4-4653-AEE3-E95B330DDA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386509E-DAF8-4DA0-B09B-FA3FB341C2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4E11946-6976-4B44-971A-07BFBE9544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000835B-EF30-458A-BD64-36EDE5F91B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6821E-2697-449B-9184-323072FF5552}"/>
              </a:ext>
            </a:extLst>
          </p:cNvPr>
          <p:cNvSpPr>
            <a:spLocks noGrp="1"/>
          </p:cNvSpPr>
          <p:nvPr>
            <p:ph type="title"/>
          </p:nvPr>
        </p:nvSpPr>
        <p:spPr>
          <a:xfrm>
            <a:off x="5446666" y="1322301"/>
            <a:ext cx="5794737" cy="5019483"/>
          </a:xfrm>
        </p:spPr>
        <p:txBody>
          <a:bodyPr vert="horz" lIns="91440" tIns="45720" rIns="91440" bIns="45720" rtlCol="0" anchor="b">
            <a:normAutofit/>
          </a:bodyPr>
          <a:lstStyle/>
          <a:p>
            <a:r>
              <a:rPr lang="en-US" sz="4400" b="1" dirty="0">
                <a:solidFill>
                  <a:srgbClr val="002060"/>
                </a:solidFill>
              </a:rPr>
              <a:t>Can Altmetrics predict the long term impact of an article on social media platforms?</a:t>
            </a:r>
          </a:p>
        </p:txBody>
      </p:sp>
      <p:pic>
        <p:nvPicPr>
          <p:cNvPr id="4" name="Graphic 3" descr="Microscope">
            <a:extLst>
              <a:ext uri="{FF2B5EF4-FFF2-40B4-BE49-F238E27FC236}">
                <a16:creationId xmlns:a16="http://schemas.microsoft.com/office/drawing/2014/main" id="{A05D9E73-BC94-4B51-A9E8-118326C66F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796" y="2263321"/>
            <a:ext cx="3137441" cy="3137441"/>
          </a:xfrm>
          <a:prstGeom prst="rect">
            <a:avLst/>
          </a:prstGeom>
        </p:spPr>
      </p:pic>
    </p:spTree>
    <p:extLst>
      <p:ext uri="{BB962C8B-B14F-4D97-AF65-F5344CB8AC3E}">
        <p14:creationId xmlns:p14="http://schemas.microsoft.com/office/powerpoint/2010/main" val="295196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E058-9C7C-4235-BF07-46D49585AFCA}"/>
              </a:ext>
            </a:extLst>
          </p:cNvPr>
          <p:cNvSpPr>
            <a:spLocks noGrp="1"/>
          </p:cNvSpPr>
          <p:nvPr>
            <p:ph type="title"/>
          </p:nvPr>
        </p:nvSpPr>
        <p:spPr>
          <a:xfrm>
            <a:off x="581192" y="702156"/>
            <a:ext cx="11029616" cy="1013800"/>
          </a:xfrm>
        </p:spPr>
        <p:txBody>
          <a:bodyPr>
            <a:normAutofit/>
          </a:bodyPr>
          <a:lstStyle/>
          <a:p>
            <a:r>
              <a:rPr lang="en-US" sz="3200" b="1" dirty="0">
                <a:solidFill>
                  <a:srgbClr val="FFFEFF"/>
                </a:solidFill>
              </a:rPr>
              <a:t>Rise of social media platforms</a:t>
            </a:r>
          </a:p>
        </p:txBody>
      </p:sp>
      <p:graphicFrame>
        <p:nvGraphicFramePr>
          <p:cNvPr id="7" name="Diagram 6">
            <a:extLst>
              <a:ext uri="{FF2B5EF4-FFF2-40B4-BE49-F238E27FC236}">
                <a16:creationId xmlns:a16="http://schemas.microsoft.com/office/drawing/2014/main" id="{803AA4DA-0B24-45AC-B555-BA8CC10DEDAE}"/>
              </a:ext>
            </a:extLst>
          </p:cNvPr>
          <p:cNvGraphicFramePr/>
          <p:nvPr>
            <p:extLst>
              <p:ext uri="{D42A27DB-BD31-4B8C-83A1-F6EECF244321}">
                <p14:modId xmlns:p14="http://schemas.microsoft.com/office/powerpoint/2010/main" val="2011451589"/>
              </p:ext>
            </p:extLst>
          </p:nvPr>
        </p:nvGraphicFramePr>
        <p:xfrm>
          <a:off x="581192" y="243289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92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1">
            <a:extLst>
              <a:ext uri="{FF2B5EF4-FFF2-40B4-BE49-F238E27FC236}">
                <a16:creationId xmlns:a16="http://schemas.microsoft.com/office/drawing/2014/main" id="{0E830057-F4EE-412A-8526-36BE1CE18C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3">
            <a:extLst>
              <a:ext uri="{FF2B5EF4-FFF2-40B4-BE49-F238E27FC236}">
                <a16:creationId xmlns:a16="http://schemas.microsoft.com/office/drawing/2014/main" id="{BAAEBA82-E2D4-4653-AEE3-E95B330DDA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5">
            <a:extLst>
              <a:ext uri="{FF2B5EF4-FFF2-40B4-BE49-F238E27FC236}">
                <a16:creationId xmlns:a16="http://schemas.microsoft.com/office/drawing/2014/main" id="{2386509E-DAF8-4DA0-B09B-FA3FB341C2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7">
            <a:extLst>
              <a:ext uri="{FF2B5EF4-FFF2-40B4-BE49-F238E27FC236}">
                <a16:creationId xmlns:a16="http://schemas.microsoft.com/office/drawing/2014/main" id="{44E11946-6976-4B44-971A-07BFBE9544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1" name="Rectangle 19">
            <a:extLst>
              <a:ext uri="{FF2B5EF4-FFF2-40B4-BE49-F238E27FC236}">
                <a16:creationId xmlns:a16="http://schemas.microsoft.com/office/drawing/2014/main" id="{B000835B-EF30-458A-BD64-36EDE5F91B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006EDE71-0797-41C9-8BAB-38B26170EB85}"/>
              </a:ext>
            </a:extLst>
          </p:cNvPr>
          <p:cNvPicPr>
            <a:picLocks noGrp="1" noChangeAspect="1"/>
          </p:cNvPicPr>
          <p:nvPr>
            <p:ph type="pic" idx="1"/>
          </p:nvPr>
        </p:nvPicPr>
        <p:blipFill rotWithShape="1">
          <a:blip r:embed="rId2"/>
          <a:srcRect t="19201" b="26893"/>
          <a:stretch/>
        </p:blipFill>
        <p:spPr>
          <a:xfrm>
            <a:off x="456169" y="782470"/>
            <a:ext cx="11274641" cy="3418765"/>
          </a:xfrm>
          <a:prstGeom prst="rect">
            <a:avLst/>
          </a:prstGeom>
        </p:spPr>
      </p:pic>
      <p:sp>
        <p:nvSpPr>
          <p:cNvPr id="4" name="Title 3">
            <a:extLst>
              <a:ext uri="{FF2B5EF4-FFF2-40B4-BE49-F238E27FC236}">
                <a16:creationId xmlns:a16="http://schemas.microsoft.com/office/drawing/2014/main" id="{87365C65-4994-440E-825B-87A6961435A6}"/>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b="1" dirty="0"/>
              <a:t>Digital around the world</a:t>
            </a:r>
          </a:p>
        </p:txBody>
      </p:sp>
    </p:spTree>
    <p:extLst>
      <p:ext uri="{BB962C8B-B14F-4D97-AF65-F5344CB8AC3E}">
        <p14:creationId xmlns:p14="http://schemas.microsoft.com/office/powerpoint/2010/main" val="63077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55AB34-9C54-4C14-969D-B1E246725FC7}"/>
              </a:ext>
            </a:extLst>
          </p:cNvPr>
          <p:cNvSpPr>
            <a:spLocks noGrp="1"/>
          </p:cNvSpPr>
          <p:nvPr>
            <p:ph type="title"/>
          </p:nvPr>
        </p:nvSpPr>
        <p:spPr>
          <a:xfrm>
            <a:off x="581192" y="702156"/>
            <a:ext cx="11029616" cy="1013800"/>
          </a:xfrm>
        </p:spPr>
        <p:txBody>
          <a:bodyPr>
            <a:normAutofit/>
          </a:bodyPr>
          <a:lstStyle/>
          <a:p>
            <a:r>
              <a:rPr lang="en-US" sz="4000" b="1" dirty="0">
                <a:solidFill>
                  <a:srgbClr val="FFFEFF"/>
                </a:solidFill>
              </a:rPr>
              <a:t>Related works</a:t>
            </a:r>
          </a:p>
        </p:txBody>
      </p:sp>
      <p:graphicFrame>
        <p:nvGraphicFramePr>
          <p:cNvPr id="6" name="Content Placeholder 1">
            <a:extLst>
              <a:ext uri="{FF2B5EF4-FFF2-40B4-BE49-F238E27FC236}">
                <a16:creationId xmlns:a16="http://schemas.microsoft.com/office/drawing/2014/main" id="{EB898E43-B243-43EE-937B-4BF3E7AC51E9}"/>
              </a:ext>
            </a:extLst>
          </p:cNvPr>
          <p:cNvGraphicFramePr>
            <a:graphicFrameLocks noGrp="1"/>
          </p:cNvGraphicFramePr>
          <p:nvPr>
            <p:ph idx="1"/>
            <p:extLst>
              <p:ext uri="{D42A27DB-BD31-4B8C-83A1-F6EECF244321}">
                <p14:modId xmlns:p14="http://schemas.microsoft.com/office/powerpoint/2010/main" val="216769432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120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ltmetrics">
            <a:extLst>
              <a:ext uri="{FF2B5EF4-FFF2-40B4-BE49-F238E27FC236}">
                <a16:creationId xmlns:a16="http://schemas.microsoft.com/office/drawing/2014/main" id="{3086935B-F8E1-43D2-8928-312E5E928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98" y="690844"/>
            <a:ext cx="4181021" cy="1442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ltmetrics">
            <a:extLst>
              <a:ext uri="{FF2B5EF4-FFF2-40B4-BE49-F238E27FC236}">
                <a16:creationId xmlns:a16="http://schemas.microsoft.com/office/drawing/2014/main" id="{1EED28E2-F219-4C9C-95E1-3E9910F90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296" y="2882634"/>
            <a:ext cx="5727489" cy="28848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BE49F5C-8802-4860-8345-2C24017951BB}"/>
              </a:ext>
            </a:extLst>
          </p:cNvPr>
          <p:cNvSpPr/>
          <p:nvPr/>
        </p:nvSpPr>
        <p:spPr>
          <a:xfrm>
            <a:off x="424071" y="2345099"/>
            <a:ext cx="6042990" cy="3970318"/>
          </a:xfrm>
          <a:prstGeom prst="rect">
            <a:avLst/>
          </a:prstGeom>
        </p:spPr>
        <p:txBody>
          <a:bodyPr wrap="square">
            <a:spAutoFit/>
          </a:bodyPr>
          <a:lstStyle/>
          <a:p>
            <a:r>
              <a:rPr lang="en-US" sz="2000" dirty="0"/>
              <a:t>Article-level metrics have been proposed as a complement to scholarly metrics such as citations, the Impact Factor (IF), the immediacy index, and the h-index. </a:t>
            </a:r>
          </a:p>
          <a:p>
            <a:endParaRPr lang="en-US" sz="2000" dirty="0"/>
          </a:p>
          <a:p>
            <a:r>
              <a:rPr lang="en-US" sz="2000" dirty="0"/>
              <a:t>There is an increase in sharing of articles on social media platforms like </a:t>
            </a:r>
            <a:r>
              <a:rPr lang="en-US" sz="2000" b="1" dirty="0">
                <a:solidFill>
                  <a:srgbClr val="002060"/>
                </a:solidFill>
              </a:rPr>
              <a:t>Facebook</a:t>
            </a:r>
            <a:r>
              <a:rPr lang="en-US" sz="2000" dirty="0"/>
              <a:t>, </a:t>
            </a:r>
            <a:r>
              <a:rPr lang="en-US" sz="2000" b="1" dirty="0">
                <a:solidFill>
                  <a:srgbClr val="002060"/>
                </a:solidFill>
              </a:rPr>
              <a:t>Twitter</a:t>
            </a:r>
            <a:r>
              <a:rPr lang="en-US" sz="2000" dirty="0"/>
              <a:t> and reference managers like </a:t>
            </a:r>
            <a:r>
              <a:rPr lang="en-US" sz="2000" b="1" dirty="0">
                <a:solidFill>
                  <a:srgbClr val="002060"/>
                </a:solidFill>
              </a:rPr>
              <a:t>Mendeley, CiteULike </a:t>
            </a:r>
            <a:r>
              <a:rPr lang="en-US" sz="2000" dirty="0"/>
              <a:t>and information providing websites like </a:t>
            </a:r>
            <a:r>
              <a:rPr lang="en-US" sz="2000" b="1" dirty="0">
                <a:solidFill>
                  <a:srgbClr val="002060"/>
                </a:solidFill>
              </a:rPr>
              <a:t>Wikipedia, blogs, news</a:t>
            </a:r>
            <a:r>
              <a:rPr lang="en-US" sz="2000" dirty="0"/>
              <a:t>.</a:t>
            </a:r>
          </a:p>
          <a:p>
            <a:endParaRPr lang="en-US" sz="2000" dirty="0"/>
          </a:p>
          <a:p>
            <a:r>
              <a:rPr lang="en-US" sz="2400" b="1" dirty="0">
                <a:solidFill>
                  <a:srgbClr val="002060"/>
                </a:solidFill>
              </a:rPr>
              <a:t>Altmetric provides a dataset that has all the metrics of scholarly articles on the mentioned online platforms.</a:t>
            </a:r>
          </a:p>
        </p:txBody>
      </p:sp>
      <p:sp>
        <p:nvSpPr>
          <p:cNvPr id="2" name="TextBox 1">
            <a:extLst>
              <a:ext uri="{FF2B5EF4-FFF2-40B4-BE49-F238E27FC236}">
                <a16:creationId xmlns:a16="http://schemas.microsoft.com/office/drawing/2014/main" id="{1A0ED00F-B4D9-4136-9FC2-37721FCE984D}"/>
              </a:ext>
            </a:extLst>
          </p:cNvPr>
          <p:cNvSpPr txBox="1"/>
          <p:nvPr/>
        </p:nvSpPr>
        <p:spPr>
          <a:xfrm>
            <a:off x="6096000" y="1090499"/>
            <a:ext cx="4903304" cy="830997"/>
          </a:xfrm>
          <a:prstGeom prst="rect">
            <a:avLst/>
          </a:prstGeom>
          <a:noFill/>
        </p:spPr>
        <p:txBody>
          <a:bodyPr wrap="square" rtlCol="0">
            <a:spAutoFit/>
          </a:bodyPr>
          <a:lstStyle/>
          <a:p>
            <a:r>
              <a:rPr lang="en-US" sz="2400" b="1" dirty="0"/>
              <a:t>Capturing the online attention surrounding scholarly content</a:t>
            </a:r>
          </a:p>
        </p:txBody>
      </p:sp>
    </p:spTree>
    <p:extLst>
      <p:ext uri="{BB962C8B-B14F-4D97-AF65-F5344CB8AC3E}">
        <p14:creationId xmlns:p14="http://schemas.microsoft.com/office/powerpoint/2010/main" val="98202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1963-F65F-4259-8FCC-E15FE0B9531F}"/>
              </a:ext>
            </a:extLst>
          </p:cNvPr>
          <p:cNvSpPr>
            <a:spLocks noGrp="1"/>
          </p:cNvSpPr>
          <p:nvPr>
            <p:ph type="title"/>
          </p:nvPr>
        </p:nvSpPr>
        <p:spPr/>
        <p:txBody>
          <a:bodyPr/>
          <a:lstStyle/>
          <a:p>
            <a:r>
              <a:rPr lang="en-US" sz="4000" b="1" dirty="0"/>
              <a:t>Process</a:t>
            </a:r>
            <a:endParaRPr lang="en-US" b="1" dirty="0"/>
          </a:p>
        </p:txBody>
      </p:sp>
      <p:graphicFrame>
        <p:nvGraphicFramePr>
          <p:cNvPr id="7" name="Content Placeholder 6">
            <a:extLst>
              <a:ext uri="{FF2B5EF4-FFF2-40B4-BE49-F238E27FC236}">
                <a16:creationId xmlns:a16="http://schemas.microsoft.com/office/drawing/2014/main" id="{BADE17BA-0B41-4C28-B62D-5B8169985195}"/>
              </a:ext>
            </a:extLst>
          </p:cNvPr>
          <p:cNvGraphicFramePr>
            <a:graphicFrameLocks noGrp="1"/>
          </p:cNvGraphicFramePr>
          <p:nvPr>
            <p:ph idx="1"/>
            <p:extLst>
              <p:ext uri="{D42A27DB-BD31-4B8C-83A1-F6EECF244321}">
                <p14:modId xmlns:p14="http://schemas.microsoft.com/office/powerpoint/2010/main" val="34971597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711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44BD-4C13-4C60-ACD1-746C1C204509}"/>
              </a:ext>
            </a:extLst>
          </p:cNvPr>
          <p:cNvSpPr>
            <a:spLocks noGrp="1"/>
          </p:cNvSpPr>
          <p:nvPr>
            <p:ph type="title"/>
          </p:nvPr>
        </p:nvSpPr>
        <p:spPr/>
        <p:txBody>
          <a:bodyPr>
            <a:normAutofit/>
          </a:bodyPr>
          <a:lstStyle/>
          <a:p>
            <a:r>
              <a:rPr lang="en-US" sz="4000" b="1" dirty="0"/>
              <a:t>Data Extraction</a:t>
            </a:r>
          </a:p>
        </p:txBody>
      </p:sp>
      <p:sp>
        <p:nvSpPr>
          <p:cNvPr id="3" name="Content Placeholder 2">
            <a:extLst>
              <a:ext uri="{FF2B5EF4-FFF2-40B4-BE49-F238E27FC236}">
                <a16:creationId xmlns:a16="http://schemas.microsoft.com/office/drawing/2014/main" id="{75F293B1-B01F-416A-923E-0D68A2FD6851}"/>
              </a:ext>
            </a:extLst>
          </p:cNvPr>
          <p:cNvSpPr>
            <a:spLocks noGrp="1"/>
          </p:cNvSpPr>
          <p:nvPr>
            <p:ph idx="1"/>
          </p:nvPr>
        </p:nvSpPr>
        <p:spPr>
          <a:xfrm>
            <a:off x="581193" y="2160104"/>
            <a:ext cx="11029615" cy="4174435"/>
          </a:xfrm>
        </p:spPr>
        <p:txBody>
          <a:bodyPr>
            <a:normAutofit fontScale="92500" lnSpcReduction="20000"/>
          </a:bodyPr>
          <a:lstStyle/>
          <a:p>
            <a:pPr marL="0" indent="0">
              <a:buNone/>
            </a:pPr>
            <a:r>
              <a:rPr lang="en-US" sz="2400" dirty="0"/>
              <a:t>A random sample of data was collected from altmetrics dataset which consisted of over </a:t>
            </a:r>
            <a:r>
              <a:rPr lang="en-US" sz="2400" b="1" dirty="0">
                <a:solidFill>
                  <a:srgbClr val="002060"/>
                </a:solidFill>
              </a:rPr>
              <a:t>21,00,000 records</a:t>
            </a:r>
            <a:r>
              <a:rPr lang="en-US" sz="2400" dirty="0"/>
              <a:t>. </a:t>
            </a:r>
          </a:p>
          <a:p>
            <a:r>
              <a:rPr lang="en-US" sz="2400" dirty="0"/>
              <a:t>The </a:t>
            </a:r>
            <a:r>
              <a:rPr lang="en-US" sz="2400" b="1" dirty="0">
                <a:solidFill>
                  <a:srgbClr val="002060"/>
                </a:solidFill>
              </a:rPr>
              <a:t>features</a:t>
            </a:r>
            <a:r>
              <a:rPr lang="en-US" sz="2400" dirty="0"/>
              <a:t> included were: </a:t>
            </a:r>
            <a:r>
              <a:rPr lang="en-US" sz="2400" b="1" dirty="0">
                <a:solidFill>
                  <a:srgbClr val="002060"/>
                </a:solidFill>
              </a:rPr>
              <a:t>Altmetric ID, Mendeley count, citeulike count, connotea count, blogs count, news count, twitter count, Wikipedia count, Facebook count, googleplus count, qna count, policy count, reddit count, publish date, altmetric score, blog posted last date, twitter posted last date, googleplus posted last dates, Wikipedia posted last dates, news posted last dates reddit posted last dates, policy posted last dates, qna posted last dates and Facebook posted last dates</a:t>
            </a:r>
            <a:r>
              <a:rPr lang="en-US" sz="2400" dirty="0"/>
              <a:t>. </a:t>
            </a:r>
          </a:p>
          <a:p>
            <a:r>
              <a:rPr lang="en-US" sz="2400" dirty="0"/>
              <a:t>All the last posted dates were used to generate a new feature </a:t>
            </a:r>
            <a:r>
              <a:rPr lang="en-US" sz="2400" b="1" dirty="0">
                <a:solidFill>
                  <a:srgbClr val="002060"/>
                </a:solidFill>
              </a:rPr>
              <a:t>Last posted date</a:t>
            </a:r>
            <a:r>
              <a:rPr lang="en-US" sz="2400" dirty="0"/>
              <a:t>, this feature gives information about the date the article was last posted online. Using this new feature and the publish date of the article, we created another new feature called </a:t>
            </a:r>
            <a:r>
              <a:rPr lang="en-US" sz="2400" b="1" dirty="0">
                <a:solidFill>
                  <a:srgbClr val="002060"/>
                </a:solidFill>
              </a:rPr>
              <a:t>online age of the article</a:t>
            </a:r>
            <a:r>
              <a:rPr lang="en-US" sz="2400" dirty="0"/>
              <a:t> which is the number of years the article was active on online social media platforms from its publication date. </a:t>
            </a:r>
          </a:p>
        </p:txBody>
      </p:sp>
    </p:spTree>
    <p:extLst>
      <p:ext uri="{BB962C8B-B14F-4D97-AF65-F5344CB8AC3E}">
        <p14:creationId xmlns:p14="http://schemas.microsoft.com/office/powerpoint/2010/main" val="35024952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443</TotalTime>
  <Words>1124</Words>
  <Application>Microsoft Office PowerPoint</Application>
  <PresentationFormat>Widescreen</PresentationFormat>
  <Paragraphs>282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Aldhabi</vt:lpstr>
      <vt:lpstr>Arial</vt:lpstr>
      <vt:lpstr>Calibri</vt:lpstr>
      <vt:lpstr>Gill Sans MT</vt:lpstr>
      <vt:lpstr>Wingdings 2</vt:lpstr>
      <vt:lpstr>Dividend</vt:lpstr>
      <vt:lpstr>Long Term Impact of Research articles on social media using altmetrics</vt:lpstr>
      <vt:lpstr>Problem significance</vt:lpstr>
      <vt:lpstr>Can Altmetrics predict the long term impact of an article on social media platforms?</vt:lpstr>
      <vt:lpstr>Rise of social media platforms</vt:lpstr>
      <vt:lpstr>Digital around the world</vt:lpstr>
      <vt:lpstr>Related works</vt:lpstr>
      <vt:lpstr>PowerPoint Presentation</vt:lpstr>
      <vt:lpstr>Process</vt:lpstr>
      <vt:lpstr>Data Extraction</vt:lpstr>
      <vt:lpstr>Process</vt:lpstr>
      <vt:lpstr>Data cleaning</vt:lpstr>
      <vt:lpstr>Process</vt:lpstr>
      <vt:lpstr>Insights And approach</vt:lpstr>
      <vt:lpstr>Poor results</vt:lpstr>
      <vt:lpstr>PowerPoint Presentation</vt:lpstr>
      <vt:lpstr>Clusters</vt:lpstr>
      <vt:lpstr>Process</vt:lpstr>
      <vt:lpstr>Model building</vt:lpstr>
      <vt:lpstr>PowerPoint Presentation</vt:lpstr>
      <vt:lpstr>PowerPoint Presentation</vt:lpstr>
      <vt:lpstr>Cluster 4 and 5</vt:lpstr>
      <vt:lpstr>Process</vt:lpstr>
      <vt:lpstr>Results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Term Impact of Research articles on social media using altmetrics</dc:title>
  <dc:creator>Mohammed Murtuza Shahzad Syed</dc:creator>
  <cp:lastModifiedBy>Abdul Rahman Shaikh</cp:lastModifiedBy>
  <cp:revision>46</cp:revision>
  <dcterms:created xsi:type="dcterms:W3CDTF">2018-05-01T23:21:00Z</dcterms:created>
  <dcterms:modified xsi:type="dcterms:W3CDTF">2018-05-02T18:15:59Z</dcterms:modified>
</cp:coreProperties>
</file>