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527F-BE65-AB92-336A-7FF3D2721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80145-045D-D6DD-7CFA-A243B8D8D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5A3EF-B78F-AC92-6B9D-1FBE706E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0D2-8B70-4BBE-B5AE-FCF6F17D9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57D0B-6F71-1FEA-DCD9-13C7E18F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EFB3-50FB-EFDB-41DA-D0D2DD1D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96DD-9DFD-4AEA-A452-4426D8443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7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7315-A90A-B5C3-7D94-39104FF4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B7182-6AD9-2E7B-A508-E2FD499A5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34D2-C061-3576-DB44-FFB06382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0D2-8B70-4BBE-B5AE-FCF6F17D9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5215-AF43-8BC3-1325-4B3F7B7F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B331F-1F65-7398-6567-47EAF16D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96DD-9DFD-4AEA-A452-4426D8443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3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B123E-F643-B26F-3F10-573976EE7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62CFA-7EE3-BC8F-3705-72FE0E2B5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9F23-8832-617B-BF0B-5C76A3FB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0D2-8B70-4BBE-B5AE-FCF6F17D9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31C9A-0FC2-6D43-49C5-5AF662FB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531B-9C71-FA4A-852C-028955F2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96DD-9DFD-4AEA-A452-4426D8443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5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15FC-883E-B2D5-DDBB-A7186169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0EC4-652B-C7E6-B041-F35F012D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A87A7-64DE-93DB-1503-CA5B0291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0D2-8B70-4BBE-B5AE-FCF6F17D9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0769-656D-E7B9-11E1-C4C93866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3A47B-A14E-F8C0-4E0F-DC68AD23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96DD-9DFD-4AEA-A452-4426D8443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4E77-66FC-978D-5B21-E12F0A88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6CF9D-04A2-6C61-0EE5-6DE96AE01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41A5A-A3FB-63D1-14DB-2D619E4A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0D2-8B70-4BBE-B5AE-FCF6F17D9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8B2A-1ACB-4DF3-8DCE-A26CFD07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39E4-1778-2F31-EEC1-AE6FD1F3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96DD-9DFD-4AEA-A452-4426D8443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6BE5-EE1D-BC54-0BB8-E492025C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B8E0-2303-E32D-A7CA-0079930AB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4C1A3-6300-8E8A-A157-BB6E6E27D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AA39-17ED-7030-309C-D840C8B2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0D2-8B70-4BBE-B5AE-FCF6F17D9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98185-2727-6311-8B1C-B5D3A0F1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F3139-55CA-09A8-4DF5-50A8A6ED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96DD-9DFD-4AEA-A452-4426D8443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9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32FE-F254-9D8D-A353-05BAEF7C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5F179-1562-C407-9C0F-5F699BBD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61640-32C9-A8AA-641D-2ED2C4DDD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4C11D-31F0-6CBE-6631-809A93FFF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3420-330F-DD36-CC0E-DEC1D0B40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E9A1B-C6A3-BC36-94B2-24F57A2D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0D2-8B70-4BBE-B5AE-FCF6F17D9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1DA4B-8179-C25A-FACE-76698B6C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079EE-08F8-D4B0-F427-D6E83D6C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96DD-9DFD-4AEA-A452-4426D8443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11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EB9E-781B-83FA-C8FA-3F4418FF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E71C5-B859-DB7A-8340-FE7F828A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0D2-8B70-4BBE-B5AE-FCF6F17D9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88240-F043-3469-8E0C-37F16E57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161EB-E409-FDD4-E729-16049097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96DD-9DFD-4AEA-A452-4426D8443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BBB41-2F69-D402-333D-1C08159B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0D2-8B70-4BBE-B5AE-FCF6F17D9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FDA84-B4B1-265D-9028-9D5CD162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4EDF2-42AD-9AC7-894A-EE491E4D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96DD-9DFD-4AEA-A452-4426D8443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61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C426-8F40-72D6-7553-B9F428E9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9BC6-B149-BBEF-492E-83548FB86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0B026-BCF2-A067-A62F-630DC3319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BE13-3C03-E85A-8FC0-D3C1E49C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0D2-8B70-4BBE-B5AE-FCF6F17D9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C8C3-1E17-8DF7-3248-1299A831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C7C86-0E17-481D-FB1A-28AEB152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96DD-9DFD-4AEA-A452-4426D8443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06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FCBB-13B5-F8C2-B82A-2D528AC4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AE1E6-65FD-C347-AEC0-63136FF49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7CE08-F700-11C2-57F4-43984665E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78B15-1821-4188-9857-E12FA0E5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0D2-8B70-4BBE-B5AE-FCF6F17D9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F544B-B46D-F684-230A-87CD8AAF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B3935-14CB-567B-7D52-07D132EE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96DD-9DFD-4AEA-A452-4426D8443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95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43A13-FEC3-0467-16CE-B4AADEDC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D8110-79DC-6979-B67C-06993D02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DA3E-716D-AC59-B4F5-2EC91091B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E0D2-8B70-4BBE-B5AE-FCF6F17D9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BD06-9DBC-C2BC-9419-F831755F4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1D1E1-4C62-57EF-D6A5-565081894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96DD-9DFD-4AEA-A452-4426D8443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6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AD9E-4FD3-0ED1-C1F4-635B3A776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Student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D98F4-7123-BBBE-53C0-1051A7CDF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101477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AECE-604E-0A60-D802-34D3EA68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Abstract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B2CB-91A3-A1DD-B9C8-AB60F9242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69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34AD-14D7-8234-6BE2-3A3E9EBE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Drawbacks of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7057-FD27-932F-C179-63B41F7A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  <a:p>
            <a:r>
              <a:rPr lang="en-IN" dirty="0"/>
              <a:t>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68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536B-0DEF-8792-EC16-13C238FC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2435-4D3A-5158-DD79-FC1795BE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81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C268-C0FC-B3B8-2233-FFF953BC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0736-256C-F824-20F8-7FBD5F75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43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0262-3DE3-3FE8-82E5-06DF5794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BF88-A8E3-2B58-70DF-87D8547B6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8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4B52-0A09-4901-04A3-C3A73026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633D-13C6-1CAF-7870-9CEF329A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59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Student Details</vt:lpstr>
      <vt:lpstr>Abstract of project</vt:lpstr>
      <vt:lpstr>Drawbacks of Existing Project</vt:lpstr>
      <vt:lpstr>Advantages of Project </vt:lpstr>
      <vt:lpstr>Project Link</vt:lpstr>
      <vt:lpstr>Queries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Details</dc:title>
  <dc:creator>MOHAN ALLAM</dc:creator>
  <cp:lastModifiedBy>MOHAN ALLAM</cp:lastModifiedBy>
  <cp:revision>1</cp:revision>
  <dcterms:created xsi:type="dcterms:W3CDTF">2022-11-09T06:21:27Z</dcterms:created>
  <dcterms:modified xsi:type="dcterms:W3CDTF">2022-11-09T06:21:48Z</dcterms:modified>
</cp:coreProperties>
</file>