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9" r:id="rId3"/>
    <p:sldId id="265" r:id="rId4"/>
    <p:sldId id="270" r:id="rId5"/>
    <p:sldId id="26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740" autoAdjust="0"/>
  </p:normalViewPr>
  <p:slideViewPr>
    <p:cSldViewPr>
      <p:cViewPr varScale="1">
        <p:scale>
          <a:sx n="53" d="100"/>
          <a:sy n="53" d="100"/>
        </p:scale>
        <p:origin x="49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Socket.IO is a library that enables real-time, bidirectional and event-based communication between the browser and the server. It consists of:</a:t>
            </a:r>
          </a:p>
          <a:p>
            <a:pPr marL="457200" indent="-457200" algn="just"/>
            <a:r>
              <a:rPr lang="en-US" dirty="0"/>
              <a:t>a Node.js server</a:t>
            </a:r>
          </a:p>
          <a:p>
            <a:pPr marL="457200" indent="-457200" algn="just"/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client library for the browser (which can be also run from Node.js)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23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9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err="1"/>
              <a:t>io.on</a:t>
            </a:r>
            <a:r>
              <a:rPr lang="en-US" dirty="0"/>
              <a:t>(‘connection’,()=&gt;{}) // whenever connection is </a:t>
            </a:r>
            <a:r>
              <a:rPr lang="en-US" dirty="0" err="1"/>
              <a:t>stablished</a:t>
            </a:r>
            <a:r>
              <a:rPr lang="en-US" dirty="0"/>
              <a:t> between client and server this function is called.</a:t>
            </a:r>
          </a:p>
          <a:p>
            <a:pPr marL="457200" indent="-457200" algn="just"/>
            <a:r>
              <a:rPr lang="en-US" dirty="0" err="1"/>
              <a:t>socket.on</a:t>
            </a:r>
            <a:r>
              <a:rPr lang="en-US" dirty="0"/>
              <a:t>(‘name of event’,()=&gt;{}) this is used both in client side and server side to listen to the event which is emitted by </a:t>
            </a:r>
            <a:r>
              <a:rPr lang="en-US" dirty="0" err="1"/>
              <a:t>socket.emit</a:t>
            </a:r>
            <a:r>
              <a:rPr lang="en-US" dirty="0"/>
              <a:t> and run the code inside it</a:t>
            </a:r>
          </a:p>
          <a:p>
            <a:pPr marL="457200" indent="-457200" algn="just"/>
            <a:r>
              <a:rPr lang="en-US" dirty="0" err="1"/>
              <a:t>socket.emit</a:t>
            </a:r>
            <a:r>
              <a:rPr lang="en-US" dirty="0"/>
              <a:t>(‘name of event’,()=&gt;{}) // this is used in both client side (</a:t>
            </a:r>
            <a:r>
              <a:rPr lang="en-US" dirty="0" err="1"/>
              <a:t>js</a:t>
            </a:r>
            <a:r>
              <a:rPr lang="en-US" dirty="0"/>
              <a:t>) and server side this emits the event which the client or server will listen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socket.on</a:t>
            </a:r>
            <a:r>
              <a:rPr lang="en-US" dirty="0"/>
              <a:t>(‘disconnect’,()=&gt;{}) internal socket function use it when you want to know when a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1730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Broadcasting is defined as sending a message to all connected clients.</a:t>
            </a:r>
          </a:p>
          <a:p>
            <a:pPr marL="457200" indent="-457200" algn="just"/>
            <a:r>
              <a:rPr lang="en-US" dirty="0"/>
              <a:t>There are different levels of broadcasting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socket.broadcast.emit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io.emit</a:t>
            </a:r>
            <a:r>
              <a:rPr lang="en-US" dirty="0"/>
              <a:t>() these 3 events are used for emitting the difference between them is that </a:t>
            </a:r>
            <a:r>
              <a:rPr lang="en-US" dirty="0" err="1"/>
              <a:t>socket.emit</a:t>
            </a:r>
            <a:r>
              <a:rPr lang="en-US" dirty="0"/>
              <a:t>() will emit to only specific socket like it will emit to its only client , </a:t>
            </a:r>
            <a:r>
              <a:rPr lang="en-US" dirty="0" err="1"/>
              <a:t>socket.broadcast.emit</a:t>
            </a:r>
            <a:r>
              <a:rPr lang="en-US" dirty="0"/>
              <a:t>() will emit to all clients excepts to its own client (self client) and </a:t>
            </a:r>
            <a:r>
              <a:rPr lang="en-US" dirty="0" err="1"/>
              <a:t>io.emit</a:t>
            </a:r>
            <a:r>
              <a:rPr lang="en-US" dirty="0"/>
              <a:t>() will emit to all clients no exception.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5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2583</TotalTime>
  <Words>285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Socket.IO</vt:lpstr>
      <vt:lpstr>Socket.IO</vt:lpstr>
      <vt:lpstr>Basic Terminology Of Socket.io</vt:lpstr>
      <vt:lpstr>Basic Terminology Of Socket.io</vt:lpstr>
      <vt:lpstr>Broadcasting</vt:lpstr>
      <vt:lpstr>Broadcasting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214</cp:revision>
  <dcterms:created xsi:type="dcterms:W3CDTF">2020-07-17T10:32:53Z</dcterms:created>
  <dcterms:modified xsi:type="dcterms:W3CDTF">2022-10-03T08:58:34Z</dcterms:modified>
</cp:coreProperties>
</file>