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86" r:id="rId5"/>
    <p:sldId id="287" r:id="rId6"/>
    <p:sldId id="290" r:id="rId7"/>
    <p:sldId id="292" r:id="rId8"/>
    <p:sldId id="293" r:id="rId9"/>
    <p:sldId id="294" r:id="rId10"/>
    <p:sldId id="295" r:id="rId11"/>
    <p:sldId id="299" r:id="rId12"/>
    <p:sldId id="300" r:id="rId13"/>
    <p:sldId id="297" r:id="rId14"/>
    <p:sldId id="298" r:id="rId15"/>
    <p:sldId id="301" r:id="rId16"/>
    <p:sldId id="302" r:id="rId17"/>
    <p:sldId id="314" r:id="rId18"/>
    <p:sldId id="315" r:id="rId19"/>
    <p:sldId id="305" r:id="rId20"/>
    <p:sldId id="306" r:id="rId21"/>
    <p:sldId id="307" r:id="rId22"/>
    <p:sldId id="308" r:id="rId23"/>
    <p:sldId id="309" r:id="rId24"/>
    <p:sldId id="310" r:id="rId25"/>
    <p:sldId id="311" r:id="rId26"/>
    <p:sldId id="313" r:id="rId27"/>
    <p:sldId id="312"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B6943"/>
    <a:srgbClr val="FF9933"/>
    <a:srgbClr val="FFCC66"/>
    <a:srgbClr val="3F5779"/>
    <a:srgbClr val="59C5EC"/>
    <a:srgbClr val="E8EFF3"/>
    <a:srgbClr val="5A82A0"/>
    <a:srgbClr val="7B6984"/>
    <a:srgbClr val="6D3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15" autoAdjust="0"/>
  </p:normalViewPr>
  <p:slideViewPr>
    <p:cSldViewPr snapToGrid="0" showGuides="1">
      <p:cViewPr varScale="1">
        <p:scale>
          <a:sx n="74" d="100"/>
          <a:sy n="74" d="100"/>
        </p:scale>
        <p:origin x="576" y="72"/>
      </p:cViewPr>
      <p:guideLst/>
    </p:cSldViewPr>
  </p:slideViewPr>
  <p:notesTextViewPr>
    <p:cViewPr>
      <p:scale>
        <a:sx n="1" d="1"/>
        <a:sy n="1" d="1"/>
      </p:scale>
      <p:origin x="0" y="0"/>
    </p:cViewPr>
  </p:notesText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AF SAYYED" userId="aba2a133f5d6ca08" providerId="LiveId" clId="{8A771323-E8D0-4944-8273-43DA3E7FA988}"/>
    <pc:docChg chg="undo custSel addSld delSld modSld sldOrd modMainMaster">
      <pc:chgData name="SADAF SAYYED" userId="aba2a133f5d6ca08" providerId="LiveId" clId="{8A771323-E8D0-4944-8273-43DA3E7FA988}" dt="2021-05-21T18:07:27.203" v="2360" actId="14100"/>
      <pc:docMkLst>
        <pc:docMk/>
      </pc:docMkLst>
      <pc:sldChg chg="del">
        <pc:chgData name="SADAF SAYYED" userId="aba2a133f5d6ca08" providerId="LiveId" clId="{8A771323-E8D0-4944-8273-43DA3E7FA988}" dt="2021-05-21T16:29:37.147" v="2297" actId="47"/>
        <pc:sldMkLst>
          <pc:docMk/>
          <pc:sldMk cId="1670252140" sldId="256"/>
        </pc:sldMkLst>
      </pc:sldChg>
      <pc:sldChg chg="del">
        <pc:chgData name="SADAF SAYYED" userId="aba2a133f5d6ca08" providerId="LiveId" clId="{8A771323-E8D0-4944-8273-43DA3E7FA988}" dt="2021-05-21T16:29:37.147" v="2297" actId="47"/>
        <pc:sldMkLst>
          <pc:docMk/>
          <pc:sldMk cId="2540316363" sldId="257"/>
        </pc:sldMkLst>
      </pc:sldChg>
      <pc:sldChg chg="del">
        <pc:chgData name="SADAF SAYYED" userId="aba2a133f5d6ca08" providerId="LiveId" clId="{8A771323-E8D0-4944-8273-43DA3E7FA988}" dt="2021-05-21T16:29:37.147" v="2297" actId="47"/>
        <pc:sldMkLst>
          <pc:docMk/>
          <pc:sldMk cId="2201016360" sldId="258"/>
        </pc:sldMkLst>
      </pc:sldChg>
      <pc:sldChg chg="del">
        <pc:chgData name="SADAF SAYYED" userId="aba2a133f5d6ca08" providerId="LiveId" clId="{8A771323-E8D0-4944-8273-43DA3E7FA988}" dt="2021-05-21T16:29:37.147" v="2297" actId="47"/>
        <pc:sldMkLst>
          <pc:docMk/>
          <pc:sldMk cId="1325627594" sldId="261"/>
        </pc:sldMkLst>
      </pc:sldChg>
      <pc:sldChg chg="del">
        <pc:chgData name="SADAF SAYYED" userId="aba2a133f5d6ca08" providerId="LiveId" clId="{8A771323-E8D0-4944-8273-43DA3E7FA988}" dt="2021-05-21T16:29:37.147" v="2297" actId="47"/>
        <pc:sldMkLst>
          <pc:docMk/>
          <pc:sldMk cId="14262618" sldId="262"/>
        </pc:sldMkLst>
      </pc:sldChg>
      <pc:sldChg chg="del">
        <pc:chgData name="SADAF SAYYED" userId="aba2a133f5d6ca08" providerId="LiveId" clId="{8A771323-E8D0-4944-8273-43DA3E7FA988}" dt="2021-05-21T16:29:37.147" v="2297" actId="47"/>
        <pc:sldMkLst>
          <pc:docMk/>
          <pc:sldMk cId="167613580" sldId="263"/>
        </pc:sldMkLst>
      </pc:sldChg>
      <pc:sldChg chg="del">
        <pc:chgData name="SADAF SAYYED" userId="aba2a133f5d6ca08" providerId="LiveId" clId="{8A771323-E8D0-4944-8273-43DA3E7FA988}" dt="2021-05-21T16:29:37.147" v="2297" actId="47"/>
        <pc:sldMkLst>
          <pc:docMk/>
          <pc:sldMk cId="3550046272" sldId="264"/>
        </pc:sldMkLst>
      </pc:sldChg>
      <pc:sldChg chg="del">
        <pc:chgData name="SADAF SAYYED" userId="aba2a133f5d6ca08" providerId="LiveId" clId="{8A771323-E8D0-4944-8273-43DA3E7FA988}" dt="2021-05-21T16:29:37.147" v="2297" actId="47"/>
        <pc:sldMkLst>
          <pc:docMk/>
          <pc:sldMk cId="1306943188" sldId="265"/>
        </pc:sldMkLst>
      </pc:sldChg>
      <pc:sldChg chg="del">
        <pc:chgData name="SADAF SAYYED" userId="aba2a133f5d6ca08" providerId="LiveId" clId="{8A771323-E8D0-4944-8273-43DA3E7FA988}" dt="2021-05-21T16:29:37.147" v="2297" actId="47"/>
        <pc:sldMkLst>
          <pc:docMk/>
          <pc:sldMk cId="2948133690" sldId="266"/>
        </pc:sldMkLst>
      </pc:sldChg>
      <pc:sldChg chg="del">
        <pc:chgData name="SADAF SAYYED" userId="aba2a133f5d6ca08" providerId="LiveId" clId="{8A771323-E8D0-4944-8273-43DA3E7FA988}" dt="2021-05-21T16:29:37.147" v="2297" actId="47"/>
        <pc:sldMkLst>
          <pc:docMk/>
          <pc:sldMk cId="2703308197" sldId="267"/>
        </pc:sldMkLst>
      </pc:sldChg>
      <pc:sldChg chg="del">
        <pc:chgData name="SADAF SAYYED" userId="aba2a133f5d6ca08" providerId="LiveId" clId="{8A771323-E8D0-4944-8273-43DA3E7FA988}" dt="2021-05-21T16:29:37.147" v="2297" actId="47"/>
        <pc:sldMkLst>
          <pc:docMk/>
          <pc:sldMk cId="970208549" sldId="268"/>
        </pc:sldMkLst>
      </pc:sldChg>
      <pc:sldChg chg="del">
        <pc:chgData name="SADAF SAYYED" userId="aba2a133f5d6ca08" providerId="LiveId" clId="{8A771323-E8D0-4944-8273-43DA3E7FA988}" dt="2021-05-21T16:29:37.147" v="2297" actId="47"/>
        <pc:sldMkLst>
          <pc:docMk/>
          <pc:sldMk cId="2431229167" sldId="269"/>
        </pc:sldMkLst>
      </pc:sldChg>
      <pc:sldChg chg="del">
        <pc:chgData name="SADAF SAYYED" userId="aba2a133f5d6ca08" providerId="LiveId" clId="{8A771323-E8D0-4944-8273-43DA3E7FA988}" dt="2021-05-21T16:29:37.147" v="2297" actId="47"/>
        <pc:sldMkLst>
          <pc:docMk/>
          <pc:sldMk cId="1488557440" sldId="270"/>
        </pc:sldMkLst>
      </pc:sldChg>
      <pc:sldChg chg="del">
        <pc:chgData name="SADAF SAYYED" userId="aba2a133f5d6ca08" providerId="LiveId" clId="{8A771323-E8D0-4944-8273-43DA3E7FA988}" dt="2021-05-21T16:29:37.147" v="2297" actId="47"/>
        <pc:sldMkLst>
          <pc:docMk/>
          <pc:sldMk cId="407296408" sldId="272"/>
        </pc:sldMkLst>
      </pc:sldChg>
      <pc:sldChg chg="del">
        <pc:chgData name="SADAF SAYYED" userId="aba2a133f5d6ca08" providerId="LiveId" clId="{8A771323-E8D0-4944-8273-43DA3E7FA988}" dt="2021-05-21T16:29:37.147" v="2297" actId="47"/>
        <pc:sldMkLst>
          <pc:docMk/>
          <pc:sldMk cId="1132241776" sldId="273"/>
        </pc:sldMkLst>
      </pc:sldChg>
      <pc:sldChg chg="del">
        <pc:chgData name="SADAF SAYYED" userId="aba2a133f5d6ca08" providerId="LiveId" clId="{8A771323-E8D0-4944-8273-43DA3E7FA988}" dt="2021-05-21T16:29:37.147" v="2297" actId="47"/>
        <pc:sldMkLst>
          <pc:docMk/>
          <pc:sldMk cId="2213263742" sldId="275"/>
        </pc:sldMkLst>
      </pc:sldChg>
      <pc:sldChg chg="del">
        <pc:chgData name="SADAF SAYYED" userId="aba2a133f5d6ca08" providerId="LiveId" clId="{8A771323-E8D0-4944-8273-43DA3E7FA988}" dt="2021-05-21T16:29:37.147" v="2297" actId="47"/>
        <pc:sldMkLst>
          <pc:docMk/>
          <pc:sldMk cId="122762121" sldId="276"/>
        </pc:sldMkLst>
      </pc:sldChg>
      <pc:sldChg chg="del">
        <pc:chgData name="SADAF SAYYED" userId="aba2a133f5d6ca08" providerId="LiveId" clId="{8A771323-E8D0-4944-8273-43DA3E7FA988}" dt="2021-05-21T16:29:37.147" v="2297" actId="47"/>
        <pc:sldMkLst>
          <pc:docMk/>
          <pc:sldMk cId="3823448461" sldId="277"/>
        </pc:sldMkLst>
      </pc:sldChg>
      <pc:sldChg chg="del">
        <pc:chgData name="SADAF SAYYED" userId="aba2a133f5d6ca08" providerId="LiveId" clId="{8A771323-E8D0-4944-8273-43DA3E7FA988}" dt="2021-05-21T16:29:37.147" v="2297" actId="47"/>
        <pc:sldMkLst>
          <pc:docMk/>
          <pc:sldMk cId="1396004317" sldId="278"/>
        </pc:sldMkLst>
      </pc:sldChg>
      <pc:sldChg chg="del">
        <pc:chgData name="SADAF SAYYED" userId="aba2a133f5d6ca08" providerId="LiveId" clId="{8A771323-E8D0-4944-8273-43DA3E7FA988}" dt="2021-05-21T18:05:28.051" v="2353" actId="47"/>
        <pc:sldMkLst>
          <pc:docMk/>
          <pc:sldMk cId="2026947153" sldId="279"/>
        </pc:sldMkLst>
      </pc:sldChg>
      <pc:sldChg chg="del">
        <pc:chgData name="SADAF SAYYED" userId="aba2a133f5d6ca08" providerId="LiveId" clId="{8A771323-E8D0-4944-8273-43DA3E7FA988}" dt="2021-05-21T16:29:37.147" v="2297" actId="47"/>
        <pc:sldMkLst>
          <pc:docMk/>
          <pc:sldMk cId="2911163810" sldId="280"/>
        </pc:sldMkLst>
      </pc:sldChg>
      <pc:sldChg chg="del">
        <pc:chgData name="SADAF SAYYED" userId="aba2a133f5d6ca08" providerId="LiveId" clId="{8A771323-E8D0-4944-8273-43DA3E7FA988}" dt="2021-05-21T16:29:37.147" v="2297" actId="47"/>
        <pc:sldMkLst>
          <pc:docMk/>
          <pc:sldMk cId="3188193611" sldId="281"/>
        </pc:sldMkLst>
      </pc:sldChg>
      <pc:sldChg chg="del">
        <pc:chgData name="SADAF SAYYED" userId="aba2a133f5d6ca08" providerId="LiveId" clId="{8A771323-E8D0-4944-8273-43DA3E7FA988}" dt="2021-05-21T16:29:37.147" v="2297" actId="47"/>
        <pc:sldMkLst>
          <pc:docMk/>
          <pc:sldMk cId="3015783860" sldId="282"/>
        </pc:sldMkLst>
      </pc:sldChg>
      <pc:sldChg chg="del">
        <pc:chgData name="SADAF SAYYED" userId="aba2a133f5d6ca08" providerId="LiveId" clId="{8A771323-E8D0-4944-8273-43DA3E7FA988}" dt="2021-05-21T18:05:28.051" v="2353" actId="47"/>
        <pc:sldMkLst>
          <pc:docMk/>
          <pc:sldMk cId="681522949" sldId="283"/>
        </pc:sldMkLst>
      </pc:sldChg>
      <pc:sldChg chg="del">
        <pc:chgData name="SADAF SAYYED" userId="aba2a133f5d6ca08" providerId="LiveId" clId="{8A771323-E8D0-4944-8273-43DA3E7FA988}" dt="2021-05-21T18:05:28.051" v="2353" actId="47"/>
        <pc:sldMkLst>
          <pc:docMk/>
          <pc:sldMk cId="59582380" sldId="284"/>
        </pc:sldMkLst>
      </pc:sldChg>
      <pc:sldChg chg="del">
        <pc:chgData name="SADAF SAYYED" userId="aba2a133f5d6ca08" providerId="LiveId" clId="{8A771323-E8D0-4944-8273-43DA3E7FA988}" dt="2021-05-21T16:29:37.147" v="2297" actId="47"/>
        <pc:sldMkLst>
          <pc:docMk/>
          <pc:sldMk cId="1083471879" sldId="285"/>
        </pc:sldMkLst>
      </pc:sldChg>
      <pc:sldChg chg="modSp mod setBg">
        <pc:chgData name="SADAF SAYYED" userId="aba2a133f5d6ca08" providerId="LiveId" clId="{8A771323-E8D0-4944-8273-43DA3E7FA988}" dt="2021-05-21T18:06:31.659" v="2358" actId="20577"/>
        <pc:sldMkLst>
          <pc:docMk/>
          <pc:sldMk cId="1301478201" sldId="286"/>
        </pc:sldMkLst>
        <pc:spChg chg="mod">
          <ac:chgData name="SADAF SAYYED" userId="aba2a133f5d6ca08" providerId="LiveId" clId="{8A771323-E8D0-4944-8273-43DA3E7FA988}" dt="2021-05-21T18:06:31.659" v="2358" actId="20577"/>
          <ac:spMkLst>
            <pc:docMk/>
            <pc:sldMk cId="1301478201" sldId="286"/>
            <ac:spMk id="2" creationId="{3BF8DDC2-29D0-4966-B14C-A8992AE59BA4}"/>
          </ac:spMkLst>
        </pc:spChg>
      </pc:sldChg>
      <pc:sldChg chg="addSp delSp modSp new mod ord">
        <pc:chgData name="SADAF SAYYED" userId="aba2a133f5d6ca08" providerId="LiveId" clId="{8A771323-E8D0-4944-8273-43DA3E7FA988}" dt="2021-05-21T18:03:31.875" v="2329" actId="478"/>
        <pc:sldMkLst>
          <pc:docMk/>
          <pc:sldMk cId="3721863122" sldId="287"/>
        </pc:sldMkLst>
        <pc:spChg chg="add del mod">
          <ac:chgData name="SADAF SAYYED" userId="aba2a133f5d6ca08" providerId="LiveId" clId="{8A771323-E8D0-4944-8273-43DA3E7FA988}" dt="2021-05-21T18:02:45.840" v="2320"/>
          <ac:spMkLst>
            <pc:docMk/>
            <pc:sldMk cId="3721863122" sldId="287"/>
            <ac:spMk id="2" creationId="{A1758BE1-F65F-4FA4-8DEF-5608448F0CA5}"/>
          </ac:spMkLst>
        </pc:spChg>
        <pc:spChg chg="del mod">
          <ac:chgData name="SADAF SAYYED" userId="aba2a133f5d6ca08" providerId="LiveId" clId="{8A771323-E8D0-4944-8273-43DA3E7FA988}" dt="2021-05-21T12:39:48.336" v="18" actId="478"/>
          <ac:spMkLst>
            <pc:docMk/>
            <pc:sldMk cId="3721863122" sldId="287"/>
            <ac:spMk id="2" creationId="{C1C77D7F-24FD-4EBA-9777-AE16CC500BCA}"/>
          </ac:spMkLst>
        </pc:spChg>
        <pc:spChg chg="mod">
          <ac:chgData name="SADAF SAYYED" userId="aba2a133f5d6ca08" providerId="LiveId" clId="{8A771323-E8D0-4944-8273-43DA3E7FA988}" dt="2021-05-21T12:58:07.060" v="160" actId="115"/>
          <ac:spMkLst>
            <pc:docMk/>
            <pc:sldMk cId="3721863122" sldId="287"/>
            <ac:spMk id="3" creationId="{BF4AE327-BB04-44FC-8395-BB300D7286A7}"/>
          </ac:spMkLst>
        </pc:spChg>
        <pc:spChg chg="mod">
          <ac:chgData name="SADAF SAYYED" userId="aba2a133f5d6ca08" providerId="LiveId" clId="{8A771323-E8D0-4944-8273-43DA3E7FA988}" dt="2021-05-21T12:52:58.843" v="139" actId="14100"/>
          <ac:spMkLst>
            <pc:docMk/>
            <pc:sldMk cId="3721863122" sldId="287"/>
            <ac:spMk id="4" creationId="{689032A5-ED77-477A-9F5A-0A71ECCE2266}"/>
          </ac:spMkLst>
        </pc:spChg>
        <pc:spChg chg="del mod">
          <ac:chgData name="SADAF SAYYED" userId="aba2a133f5d6ca08" providerId="LiveId" clId="{8A771323-E8D0-4944-8273-43DA3E7FA988}" dt="2021-05-21T12:39:12.326" v="13" actId="478"/>
          <ac:spMkLst>
            <pc:docMk/>
            <pc:sldMk cId="3721863122" sldId="287"/>
            <ac:spMk id="5" creationId="{028C5EBF-42FF-4069-9B85-53E4CC17CFF3}"/>
          </ac:spMkLst>
        </pc:spChg>
        <pc:spChg chg="del">
          <ac:chgData name="SADAF SAYYED" userId="aba2a133f5d6ca08" providerId="LiveId" clId="{8A771323-E8D0-4944-8273-43DA3E7FA988}" dt="2021-05-21T12:39:15.634" v="14" actId="478"/>
          <ac:spMkLst>
            <pc:docMk/>
            <pc:sldMk cId="3721863122" sldId="287"/>
            <ac:spMk id="6" creationId="{7DAA6D58-3555-4517-B350-F538EF16C348}"/>
          </ac:spMkLst>
        </pc:spChg>
        <pc:spChg chg="mod">
          <ac:chgData name="SADAF SAYYED" userId="aba2a133f5d6ca08" providerId="LiveId" clId="{8A771323-E8D0-4944-8273-43DA3E7FA988}" dt="2021-05-21T12:52:51.951" v="138" actId="1076"/>
          <ac:spMkLst>
            <pc:docMk/>
            <pc:sldMk cId="3721863122" sldId="287"/>
            <ac:spMk id="8" creationId="{2E951C08-DCB0-437E-9CD3-3F159584C94E}"/>
          </ac:spMkLst>
        </pc:spChg>
        <pc:spChg chg="mod">
          <ac:chgData name="SADAF SAYYED" userId="aba2a133f5d6ca08" providerId="LiveId" clId="{8A771323-E8D0-4944-8273-43DA3E7FA988}" dt="2021-05-21T12:50:47.121" v="133" actId="208"/>
          <ac:spMkLst>
            <pc:docMk/>
            <pc:sldMk cId="3721863122" sldId="287"/>
            <ac:spMk id="9" creationId="{042311C5-3DE3-448C-8A33-473BF70944DF}"/>
          </ac:spMkLst>
        </pc:spChg>
        <pc:spChg chg="del">
          <ac:chgData name="SADAF SAYYED" userId="aba2a133f5d6ca08" providerId="LiveId" clId="{8A771323-E8D0-4944-8273-43DA3E7FA988}" dt="2021-05-21T12:39:07.074" v="11" actId="478"/>
          <ac:spMkLst>
            <pc:docMk/>
            <pc:sldMk cId="3721863122" sldId="287"/>
            <ac:spMk id="10" creationId="{8C6E7F4D-947E-48A3-8356-B0425F93782E}"/>
          </ac:spMkLst>
        </pc:spChg>
        <pc:spChg chg="add mod">
          <ac:chgData name="SADAF SAYYED" userId="aba2a133f5d6ca08" providerId="LiveId" clId="{8A771323-E8D0-4944-8273-43DA3E7FA988}" dt="2021-05-21T12:42:43.522" v="37" actId="207"/>
          <ac:spMkLst>
            <pc:docMk/>
            <pc:sldMk cId="3721863122" sldId="287"/>
            <ac:spMk id="11" creationId="{EB1B351E-3562-45FF-BD07-32E40F2ED775}"/>
          </ac:spMkLst>
        </pc:spChg>
        <pc:spChg chg="add del mod">
          <ac:chgData name="SADAF SAYYED" userId="aba2a133f5d6ca08" providerId="LiveId" clId="{8A771323-E8D0-4944-8273-43DA3E7FA988}" dt="2021-05-21T12:41:50.413" v="29"/>
          <ac:spMkLst>
            <pc:docMk/>
            <pc:sldMk cId="3721863122" sldId="287"/>
            <ac:spMk id="12" creationId="{95242817-1A7E-474D-A48F-1AB07118BDA5}"/>
          </ac:spMkLst>
        </pc:spChg>
        <pc:spChg chg="add mod">
          <ac:chgData name="SADAF SAYYED" userId="aba2a133f5d6ca08" providerId="LiveId" clId="{8A771323-E8D0-4944-8273-43DA3E7FA988}" dt="2021-05-21T12:57:56.976" v="159" actId="115"/>
          <ac:spMkLst>
            <pc:docMk/>
            <pc:sldMk cId="3721863122" sldId="287"/>
            <ac:spMk id="13" creationId="{5A54DFE7-A58D-4E47-AECC-14FEF1106FAF}"/>
          </ac:spMkLst>
        </pc:spChg>
        <pc:picChg chg="add del mod">
          <ac:chgData name="SADAF SAYYED" userId="aba2a133f5d6ca08" providerId="LiveId" clId="{8A771323-E8D0-4944-8273-43DA3E7FA988}" dt="2021-05-21T15:38:17.564" v="1736" actId="478"/>
          <ac:picMkLst>
            <pc:docMk/>
            <pc:sldMk cId="3721863122" sldId="287"/>
            <ac:picMk id="10" creationId="{2D282554-A059-4521-82B1-005E9D791740}"/>
          </ac:picMkLst>
        </pc:picChg>
        <pc:picChg chg="add del mod">
          <ac:chgData name="SADAF SAYYED" userId="aba2a133f5d6ca08" providerId="LiveId" clId="{8A771323-E8D0-4944-8273-43DA3E7FA988}" dt="2021-05-21T18:03:31.875" v="2329" actId="478"/>
          <ac:picMkLst>
            <pc:docMk/>
            <pc:sldMk cId="3721863122" sldId="287"/>
            <ac:picMk id="1026" creationId="{48483A61-9051-4F79-97D1-7071D53B6220}"/>
          </ac:picMkLst>
        </pc:picChg>
        <pc:picChg chg="add del">
          <ac:chgData name="SADAF SAYYED" userId="aba2a133f5d6ca08" providerId="LiveId" clId="{8A771323-E8D0-4944-8273-43DA3E7FA988}" dt="2021-05-21T18:00:17.910" v="2313"/>
          <ac:picMkLst>
            <pc:docMk/>
            <pc:sldMk cId="3721863122" sldId="287"/>
            <ac:picMk id="1028" creationId="{EC8AEC5B-A997-46D9-A63D-F60747C49D2C}"/>
          </ac:picMkLst>
        </pc:picChg>
        <pc:picChg chg="add mod">
          <ac:chgData name="SADAF SAYYED" userId="aba2a133f5d6ca08" providerId="LiveId" clId="{8A771323-E8D0-4944-8273-43DA3E7FA988}" dt="2021-05-21T18:03:25.043" v="2328" actId="1076"/>
          <ac:picMkLst>
            <pc:docMk/>
            <pc:sldMk cId="3721863122" sldId="287"/>
            <ac:picMk id="1032" creationId="{EAB09F8A-F185-4AE7-BDA1-9294C1791A28}"/>
          </ac:picMkLst>
        </pc:picChg>
      </pc:sldChg>
      <pc:sldChg chg="modSp new del mod ord">
        <pc:chgData name="SADAF SAYYED" userId="aba2a133f5d6ca08" providerId="LiveId" clId="{8A771323-E8D0-4944-8273-43DA3E7FA988}" dt="2021-05-21T16:29:37.147" v="2297" actId="47"/>
        <pc:sldMkLst>
          <pc:docMk/>
          <pc:sldMk cId="2774062106" sldId="288"/>
        </pc:sldMkLst>
        <pc:spChg chg="mod">
          <ac:chgData name="SADAF SAYYED" userId="aba2a133f5d6ca08" providerId="LiveId" clId="{8A771323-E8D0-4944-8273-43DA3E7FA988}" dt="2021-05-21T12:54:19.293" v="140" actId="1076"/>
          <ac:spMkLst>
            <pc:docMk/>
            <pc:sldMk cId="2774062106" sldId="288"/>
            <ac:spMk id="6" creationId="{F03A2047-615C-4327-99B1-DDCE21803C74}"/>
          </ac:spMkLst>
        </pc:spChg>
      </pc:sldChg>
      <pc:sldChg chg="new del ord">
        <pc:chgData name="SADAF SAYYED" userId="aba2a133f5d6ca08" providerId="LiveId" clId="{8A771323-E8D0-4944-8273-43DA3E7FA988}" dt="2021-05-21T16:29:37.147" v="2297" actId="47"/>
        <pc:sldMkLst>
          <pc:docMk/>
          <pc:sldMk cId="188308794" sldId="289"/>
        </pc:sldMkLst>
      </pc:sldChg>
      <pc:sldChg chg="addSp delSp modSp add mod">
        <pc:chgData name="SADAF SAYYED" userId="aba2a133f5d6ca08" providerId="LiveId" clId="{8A771323-E8D0-4944-8273-43DA3E7FA988}" dt="2021-05-21T18:03:47.135" v="2331" actId="478"/>
        <pc:sldMkLst>
          <pc:docMk/>
          <pc:sldMk cId="1118660483" sldId="290"/>
        </pc:sldMkLst>
        <pc:spChg chg="mod">
          <ac:chgData name="SADAF SAYYED" userId="aba2a133f5d6ca08" providerId="LiveId" clId="{8A771323-E8D0-4944-8273-43DA3E7FA988}" dt="2021-05-21T13:08:14.317" v="535" actId="115"/>
          <ac:spMkLst>
            <pc:docMk/>
            <pc:sldMk cId="1118660483" sldId="290"/>
            <ac:spMk id="3" creationId="{BF4AE327-BB04-44FC-8395-BB300D7286A7}"/>
          </ac:spMkLst>
        </pc:spChg>
        <pc:spChg chg="mod">
          <ac:chgData name="SADAF SAYYED" userId="aba2a133f5d6ca08" providerId="LiveId" clId="{8A771323-E8D0-4944-8273-43DA3E7FA988}" dt="2021-05-21T13:08:43.953" v="539" actId="113"/>
          <ac:spMkLst>
            <pc:docMk/>
            <pc:sldMk cId="1118660483" sldId="290"/>
            <ac:spMk id="4" creationId="{689032A5-ED77-477A-9F5A-0A71ECCE2266}"/>
          </ac:spMkLst>
        </pc:spChg>
        <pc:spChg chg="add del mod">
          <ac:chgData name="SADAF SAYYED" userId="aba2a133f5d6ca08" providerId="LiveId" clId="{8A771323-E8D0-4944-8273-43DA3E7FA988}" dt="2021-05-21T13:07:44.014" v="520" actId="478"/>
          <ac:spMkLst>
            <pc:docMk/>
            <pc:sldMk cId="1118660483" sldId="290"/>
            <ac:spMk id="5" creationId="{F7F1BA42-B519-43E7-BD88-777369D8F209}"/>
          </ac:spMkLst>
        </pc:spChg>
        <pc:spChg chg="mod">
          <ac:chgData name="SADAF SAYYED" userId="aba2a133f5d6ca08" providerId="LiveId" clId="{8A771323-E8D0-4944-8273-43DA3E7FA988}" dt="2021-05-21T13:10:30.748" v="546" actId="12"/>
          <ac:spMkLst>
            <pc:docMk/>
            <pc:sldMk cId="1118660483" sldId="290"/>
            <ac:spMk id="8" creationId="{2E951C08-DCB0-437E-9CD3-3F159584C94E}"/>
          </ac:spMkLst>
        </pc:spChg>
        <pc:spChg chg="del">
          <ac:chgData name="SADAF SAYYED" userId="aba2a133f5d6ca08" providerId="LiveId" clId="{8A771323-E8D0-4944-8273-43DA3E7FA988}" dt="2021-05-21T13:07:34.583" v="518" actId="478"/>
          <ac:spMkLst>
            <pc:docMk/>
            <pc:sldMk cId="1118660483" sldId="290"/>
            <ac:spMk id="9" creationId="{042311C5-3DE3-448C-8A33-473BF70944DF}"/>
          </ac:spMkLst>
        </pc:spChg>
        <pc:spChg chg="mod">
          <ac:chgData name="SADAF SAYYED" userId="aba2a133f5d6ca08" providerId="LiveId" clId="{8A771323-E8D0-4944-8273-43DA3E7FA988}" dt="2021-05-21T13:06:16.223" v="513" actId="20577"/>
          <ac:spMkLst>
            <pc:docMk/>
            <pc:sldMk cId="1118660483" sldId="290"/>
            <ac:spMk id="11" creationId="{EB1B351E-3562-45FF-BD07-32E40F2ED775}"/>
          </ac:spMkLst>
        </pc:spChg>
        <pc:spChg chg="mod">
          <ac:chgData name="SADAF SAYYED" userId="aba2a133f5d6ca08" providerId="LiveId" clId="{8A771323-E8D0-4944-8273-43DA3E7FA988}" dt="2021-05-21T12:58:12.762" v="161" actId="115"/>
          <ac:spMkLst>
            <pc:docMk/>
            <pc:sldMk cId="1118660483" sldId="290"/>
            <ac:spMk id="13" creationId="{5A54DFE7-A58D-4E47-AECC-14FEF1106FAF}"/>
          </ac:spMkLst>
        </pc:spChg>
        <pc:picChg chg="add mod">
          <ac:chgData name="SADAF SAYYED" userId="aba2a133f5d6ca08" providerId="LiveId" clId="{8A771323-E8D0-4944-8273-43DA3E7FA988}" dt="2021-05-21T18:03:39.518" v="2330"/>
          <ac:picMkLst>
            <pc:docMk/>
            <pc:sldMk cId="1118660483" sldId="290"/>
            <ac:picMk id="9" creationId="{CE83890D-7AE9-4320-B019-028AB20BA65B}"/>
          </ac:picMkLst>
        </pc:picChg>
        <pc:picChg chg="add del mod">
          <ac:chgData name="SADAF SAYYED" userId="aba2a133f5d6ca08" providerId="LiveId" clId="{8A771323-E8D0-4944-8273-43DA3E7FA988}" dt="2021-05-21T18:03:47.135" v="2331" actId="478"/>
          <ac:picMkLst>
            <pc:docMk/>
            <pc:sldMk cId="1118660483" sldId="290"/>
            <ac:picMk id="2050" creationId="{61BDA238-E409-4A06-9BFA-75C635685EDD}"/>
          </ac:picMkLst>
        </pc:picChg>
      </pc:sldChg>
      <pc:sldChg chg="new del">
        <pc:chgData name="SADAF SAYYED" userId="aba2a133f5d6ca08" providerId="LiveId" clId="{8A771323-E8D0-4944-8273-43DA3E7FA988}" dt="2021-05-21T16:29:37.147" v="2297" actId="47"/>
        <pc:sldMkLst>
          <pc:docMk/>
          <pc:sldMk cId="2338922563" sldId="291"/>
        </pc:sldMkLst>
      </pc:sldChg>
      <pc:sldChg chg="addSp delSp modSp new mod">
        <pc:chgData name="SADAF SAYYED" userId="aba2a133f5d6ca08" providerId="LiveId" clId="{8A771323-E8D0-4944-8273-43DA3E7FA988}" dt="2021-05-21T18:03:57.276" v="2333"/>
        <pc:sldMkLst>
          <pc:docMk/>
          <pc:sldMk cId="951557670" sldId="292"/>
        </pc:sldMkLst>
        <pc:spChg chg="mod">
          <ac:chgData name="SADAF SAYYED" userId="aba2a133f5d6ca08" providerId="LiveId" clId="{8A771323-E8D0-4944-8273-43DA3E7FA988}" dt="2021-05-21T13:14:05.395" v="578" actId="115"/>
          <ac:spMkLst>
            <pc:docMk/>
            <pc:sldMk cId="951557670" sldId="292"/>
            <ac:spMk id="2" creationId="{4E0A7287-7C6F-454F-8D8D-3FB546A3CE4B}"/>
          </ac:spMkLst>
        </pc:spChg>
        <pc:spChg chg="del">
          <ac:chgData name="SADAF SAYYED" userId="aba2a133f5d6ca08" providerId="LiveId" clId="{8A771323-E8D0-4944-8273-43DA3E7FA988}" dt="2021-05-21T13:14:51.394" v="599" actId="478"/>
          <ac:spMkLst>
            <pc:docMk/>
            <pc:sldMk cId="951557670" sldId="292"/>
            <ac:spMk id="3" creationId="{B1963A83-FE0B-4E55-A8A7-5C513C919876}"/>
          </ac:spMkLst>
        </pc:spChg>
        <pc:spChg chg="del">
          <ac:chgData name="SADAF SAYYED" userId="aba2a133f5d6ca08" providerId="LiveId" clId="{8A771323-E8D0-4944-8273-43DA3E7FA988}" dt="2021-05-21T13:14:55.659" v="600" actId="478"/>
          <ac:spMkLst>
            <pc:docMk/>
            <pc:sldMk cId="951557670" sldId="292"/>
            <ac:spMk id="4" creationId="{9461BE31-DD9A-40F5-8203-C65E4FAB0674}"/>
          </ac:spMkLst>
        </pc:spChg>
        <pc:spChg chg="del">
          <ac:chgData name="SADAF SAYYED" userId="aba2a133f5d6ca08" providerId="LiveId" clId="{8A771323-E8D0-4944-8273-43DA3E7FA988}" dt="2021-05-21T13:17:57.358" v="609"/>
          <ac:spMkLst>
            <pc:docMk/>
            <pc:sldMk cId="951557670" sldId="292"/>
            <ac:spMk id="6" creationId="{FEE6168B-B41D-4FC8-A1F2-4D6D539721E1}"/>
          </ac:spMkLst>
        </pc:spChg>
        <pc:spChg chg="mod">
          <ac:chgData name="SADAF SAYYED" userId="aba2a133f5d6ca08" providerId="LiveId" clId="{8A771323-E8D0-4944-8273-43DA3E7FA988}" dt="2021-05-21T17:00:45.365" v="2311" actId="20577"/>
          <ac:spMkLst>
            <pc:docMk/>
            <pc:sldMk cId="951557670" sldId="292"/>
            <ac:spMk id="7" creationId="{C4706BF4-86EF-4970-A7C2-BEF176BE5BB3}"/>
          </ac:spMkLst>
        </pc:spChg>
        <pc:spChg chg="del">
          <ac:chgData name="SADAF SAYYED" userId="aba2a133f5d6ca08" providerId="LiveId" clId="{8A771323-E8D0-4944-8273-43DA3E7FA988}" dt="2021-05-21T13:15:01.682" v="601" actId="478"/>
          <ac:spMkLst>
            <pc:docMk/>
            <pc:sldMk cId="951557670" sldId="292"/>
            <ac:spMk id="8" creationId="{4D62C245-78E5-4890-A3B8-9113E318576F}"/>
          </ac:spMkLst>
        </pc:spChg>
        <pc:spChg chg="add del mod">
          <ac:chgData name="SADAF SAYYED" userId="aba2a133f5d6ca08" providerId="LiveId" clId="{8A771323-E8D0-4944-8273-43DA3E7FA988}" dt="2021-05-21T13:18:45.127" v="615"/>
          <ac:spMkLst>
            <pc:docMk/>
            <pc:sldMk cId="951557670" sldId="292"/>
            <ac:spMk id="9" creationId="{142CF9FB-738A-40B9-B09B-4C032BADA45A}"/>
          </ac:spMkLst>
        </pc:spChg>
        <pc:picChg chg="add mod">
          <ac:chgData name="SADAF SAYYED" userId="aba2a133f5d6ca08" providerId="LiveId" clId="{8A771323-E8D0-4944-8273-43DA3E7FA988}" dt="2021-05-21T18:03:57.276" v="2333"/>
          <ac:picMkLst>
            <pc:docMk/>
            <pc:sldMk cId="951557670" sldId="292"/>
            <ac:picMk id="8" creationId="{51FE86DE-BD25-4999-8D61-D8AEA5C2956A}"/>
          </ac:picMkLst>
        </pc:picChg>
        <pc:picChg chg="add del mod">
          <ac:chgData name="SADAF SAYYED" userId="aba2a133f5d6ca08" providerId="LiveId" clId="{8A771323-E8D0-4944-8273-43DA3E7FA988}" dt="2021-05-21T13:18:31.972" v="612" actId="478"/>
          <ac:picMkLst>
            <pc:docMk/>
            <pc:sldMk cId="951557670" sldId="292"/>
            <ac:picMk id="1026" creationId="{0F5CB18C-12D3-452C-A94C-4BF53380B30A}"/>
          </ac:picMkLst>
        </pc:picChg>
        <pc:picChg chg="add del">
          <ac:chgData name="SADAF SAYYED" userId="aba2a133f5d6ca08" providerId="LiveId" clId="{8A771323-E8D0-4944-8273-43DA3E7FA988}" dt="2021-05-21T13:18:34.328" v="614"/>
          <ac:picMkLst>
            <pc:docMk/>
            <pc:sldMk cId="951557670" sldId="292"/>
            <ac:picMk id="1028" creationId="{5A46FCAD-FDD0-43FA-83AD-E3949635D892}"/>
          </ac:picMkLst>
        </pc:picChg>
        <pc:picChg chg="add mod">
          <ac:chgData name="SADAF SAYYED" userId="aba2a133f5d6ca08" providerId="LiveId" clId="{8A771323-E8D0-4944-8273-43DA3E7FA988}" dt="2021-05-21T13:19:24.059" v="617" actId="14861"/>
          <ac:picMkLst>
            <pc:docMk/>
            <pc:sldMk cId="951557670" sldId="292"/>
            <ac:picMk id="1030" creationId="{3DEDA898-089A-44A6-8C39-2D82A7992990}"/>
          </ac:picMkLst>
        </pc:picChg>
        <pc:picChg chg="add del mod">
          <ac:chgData name="SADAF SAYYED" userId="aba2a133f5d6ca08" providerId="LiveId" clId="{8A771323-E8D0-4944-8273-43DA3E7FA988}" dt="2021-05-21T18:03:56.481" v="2332" actId="478"/>
          <ac:picMkLst>
            <pc:docMk/>
            <pc:sldMk cId="951557670" sldId="292"/>
            <ac:picMk id="3074" creationId="{E87E4EE3-D24E-42D3-A08B-DE7D0712036C}"/>
          </ac:picMkLst>
        </pc:picChg>
      </pc:sldChg>
      <pc:sldChg chg="addSp delSp modSp new mod ord">
        <pc:chgData name="SADAF SAYYED" userId="aba2a133f5d6ca08" providerId="LiveId" clId="{8A771323-E8D0-4944-8273-43DA3E7FA988}" dt="2021-05-21T18:04:06.551" v="2335"/>
        <pc:sldMkLst>
          <pc:docMk/>
          <pc:sldMk cId="1452012383" sldId="293"/>
        </pc:sldMkLst>
        <pc:spChg chg="del">
          <ac:chgData name="SADAF SAYYED" userId="aba2a133f5d6ca08" providerId="LiveId" clId="{8A771323-E8D0-4944-8273-43DA3E7FA988}" dt="2021-05-21T13:22:50.555" v="667" actId="478"/>
          <ac:spMkLst>
            <pc:docMk/>
            <pc:sldMk cId="1452012383" sldId="293"/>
            <ac:spMk id="2" creationId="{EB00CF4B-D67F-468F-9A47-4267D9E636EE}"/>
          </ac:spMkLst>
        </pc:spChg>
        <pc:spChg chg="del">
          <ac:chgData name="SADAF SAYYED" userId="aba2a133f5d6ca08" providerId="LiveId" clId="{8A771323-E8D0-4944-8273-43DA3E7FA988}" dt="2021-05-21T13:22:53.218" v="668" actId="478"/>
          <ac:spMkLst>
            <pc:docMk/>
            <pc:sldMk cId="1452012383" sldId="293"/>
            <ac:spMk id="3" creationId="{7A17CCF9-DEA0-4B90-9A2A-66DB3DC3CE77}"/>
          </ac:spMkLst>
        </pc:spChg>
        <pc:spChg chg="del">
          <ac:chgData name="SADAF SAYYED" userId="aba2a133f5d6ca08" providerId="LiveId" clId="{8A771323-E8D0-4944-8273-43DA3E7FA988}" dt="2021-05-21T13:22:39.315" v="661" actId="478"/>
          <ac:spMkLst>
            <pc:docMk/>
            <pc:sldMk cId="1452012383" sldId="293"/>
            <ac:spMk id="5" creationId="{DEF07D86-FD16-48AD-9E29-AD88E0BF8926}"/>
          </ac:spMkLst>
        </pc:spChg>
        <pc:spChg chg="del">
          <ac:chgData name="SADAF SAYYED" userId="aba2a133f5d6ca08" providerId="LiveId" clId="{8A771323-E8D0-4944-8273-43DA3E7FA988}" dt="2021-05-21T13:22:40.922" v="662" actId="478"/>
          <ac:spMkLst>
            <pc:docMk/>
            <pc:sldMk cId="1452012383" sldId="293"/>
            <ac:spMk id="6" creationId="{A370D326-A7CF-4C45-9987-8B605DA3C625}"/>
          </ac:spMkLst>
        </pc:spChg>
        <pc:spChg chg="del">
          <ac:chgData name="SADAF SAYYED" userId="aba2a133f5d6ca08" providerId="LiveId" clId="{8A771323-E8D0-4944-8273-43DA3E7FA988}" dt="2021-05-21T13:22:42.317" v="663" actId="478"/>
          <ac:spMkLst>
            <pc:docMk/>
            <pc:sldMk cId="1452012383" sldId="293"/>
            <ac:spMk id="7" creationId="{C72E83EE-4DB5-4942-B479-FBC120DD5460}"/>
          </ac:spMkLst>
        </pc:spChg>
        <pc:spChg chg="del">
          <ac:chgData name="SADAF SAYYED" userId="aba2a133f5d6ca08" providerId="LiveId" clId="{8A771323-E8D0-4944-8273-43DA3E7FA988}" dt="2021-05-21T13:22:36.782" v="660" actId="478"/>
          <ac:spMkLst>
            <pc:docMk/>
            <pc:sldMk cId="1452012383" sldId="293"/>
            <ac:spMk id="8" creationId="{78169A69-C301-408E-A057-AA816FF40E62}"/>
          </ac:spMkLst>
        </pc:spChg>
        <pc:spChg chg="del">
          <ac:chgData name="SADAF SAYYED" userId="aba2a133f5d6ca08" providerId="LiveId" clId="{8A771323-E8D0-4944-8273-43DA3E7FA988}" dt="2021-05-21T13:22:43.958" v="664" actId="478"/>
          <ac:spMkLst>
            <pc:docMk/>
            <pc:sldMk cId="1452012383" sldId="293"/>
            <ac:spMk id="9" creationId="{74C5EC67-5E0F-4FE2-A4F2-55E02984415D}"/>
          </ac:spMkLst>
        </pc:spChg>
        <pc:spChg chg="del">
          <ac:chgData name="SADAF SAYYED" userId="aba2a133f5d6ca08" providerId="LiveId" clId="{8A771323-E8D0-4944-8273-43DA3E7FA988}" dt="2021-05-21T13:22:45.342" v="665" actId="478"/>
          <ac:spMkLst>
            <pc:docMk/>
            <pc:sldMk cId="1452012383" sldId="293"/>
            <ac:spMk id="10" creationId="{79DA0A00-AAB8-44F2-9524-6A27D054B5FE}"/>
          </ac:spMkLst>
        </pc:spChg>
        <pc:spChg chg="del">
          <ac:chgData name="SADAF SAYYED" userId="aba2a133f5d6ca08" providerId="LiveId" clId="{8A771323-E8D0-4944-8273-43DA3E7FA988}" dt="2021-05-21T13:22:26.450" v="657" actId="478"/>
          <ac:spMkLst>
            <pc:docMk/>
            <pc:sldMk cId="1452012383" sldId="293"/>
            <ac:spMk id="11" creationId="{CDED96BB-FBBA-485E-B7CA-FDF78BEFE920}"/>
          </ac:spMkLst>
        </pc:spChg>
        <pc:spChg chg="del">
          <ac:chgData name="SADAF SAYYED" userId="aba2a133f5d6ca08" providerId="LiveId" clId="{8A771323-E8D0-4944-8273-43DA3E7FA988}" dt="2021-05-21T13:22:34.668" v="659" actId="478"/>
          <ac:spMkLst>
            <pc:docMk/>
            <pc:sldMk cId="1452012383" sldId="293"/>
            <ac:spMk id="12" creationId="{A80F4E01-76ED-431A-830C-9FBC1A085A4E}"/>
          </ac:spMkLst>
        </pc:spChg>
        <pc:spChg chg="del">
          <ac:chgData name="SADAF SAYYED" userId="aba2a133f5d6ca08" providerId="LiveId" clId="{8A771323-E8D0-4944-8273-43DA3E7FA988}" dt="2021-05-21T13:22:31.963" v="658" actId="478"/>
          <ac:spMkLst>
            <pc:docMk/>
            <pc:sldMk cId="1452012383" sldId="293"/>
            <ac:spMk id="13" creationId="{E1EBD7E2-6F3F-4901-B0E3-7390E6D93E02}"/>
          </ac:spMkLst>
        </pc:spChg>
        <pc:spChg chg="del">
          <ac:chgData name="SADAF SAYYED" userId="aba2a133f5d6ca08" providerId="LiveId" clId="{8A771323-E8D0-4944-8273-43DA3E7FA988}" dt="2021-05-21T13:22:48.634" v="666" actId="478"/>
          <ac:spMkLst>
            <pc:docMk/>
            <pc:sldMk cId="1452012383" sldId="293"/>
            <ac:spMk id="14" creationId="{598D9146-6580-483F-892D-307E2A5E0B93}"/>
          </ac:spMkLst>
        </pc:spChg>
        <pc:spChg chg="del">
          <ac:chgData name="SADAF SAYYED" userId="aba2a133f5d6ca08" providerId="LiveId" clId="{8A771323-E8D0-4944-8273-43DA3E7FA988}" dt="2021-05-21T13:22:20.577" v="656" actId="478"/>
          <ac:spMkLst>
            <pc:docMk/>
            <pc:sldMk cId="1452012383" sldId="293"/>
            <ac:spMk id="15" creationId="{AC5D4F93-EB78-457D-AC2B-58D1931F7BDB}"/>
          </ac:spMkLst>
        </pc:spChg>
        <pc:spChg chg="del">
          <ac:chgData name="SADAF SAYYED" userId="aba2a133f5d6ca08" providerId="LiveId" clId="{8A771323-E8D0-4944-8273-43DA3E7FA988}" dt="2021-05-21T13:22:09.352" v="655" actId="478"/>
          <ac:spMkLst>
            <pc:docMk/>
            <pc:sldMk cId="1452012383" sldId="293"/>
            <ac:spMk id="16" creationId="{2562B493-79D9-49D1-8854-0BB43372E87E}"/>
          </ac:spMkLst>
        </pc:spChg>
        <pc:spChg chg="mod">
          <ac:chgData name="SADAF SAYYED" userId="aba2a133f5d6ca08" providerId="LiveId" clId="{8A771323-E8D0-4944-8273-43DA3E7FA988}" dt="2021-05-21T13:22:04.393" v="654" actId="1076"/>
          <ac:spMkLst>
            <pc:docMk/>
            <pc:sldMk cId="1452012383" sldId="293"/>
            <ac:spMk id="17" creationId="{AB43502D-D639-4D69-AE24-F211D3519F91}"/>
          </ac:spMkLst>
        </pc:spChg>
        <pc:graphicFrameChg chg="add mod">
          <ac:chgData name="SADAF SAYYED" userId="aba2a133f5d6ca08" providerId="LiveId" clId="{8A771323-E8D0-4944-8273-43DA3E7FA988}" dt="2021-05-21T15:57:48.148" v="2000"/>
          <ac:graphicFrameMkLst>
            <pc:docMk/>
            <pc:sldMk cId="1452012383" sldId="293"/>
            <ac:graphicFrameMk id="18" creationId="{C680B6A3-C3B1-44C5-9563-2A0A0AF5C16D}"/>
          </ac:graphicFrameMkLst>
        </pc:graphicFrameChg>
        <pc:graphicFrameChg chg="add mod">
          <ac:chgData name="SADAF SAYYED" userId="aba2a133f5d6ca08" providerId="LiveId" clId="{8A771323-E8D0-4944-8273-43DA3E7FA988}" dt="2021-05-21T13:28:12.148" v="708"/>
          <ac:graphicFrameMkLst>
            <pc:docMk/>
            <pc:sldMk cId="1452012383" sldId="293"/>
            <ac:graphicFrameMk id="19" creationId="{26B16B3D-6278-4AF4-B951-F931EF021D1E}"/>
          </ac:graphicFrameMkLst>
        </pc:graphicFrameChg>
        <pc:graphicFrameChg chg="add mod">
          <ac:chgData name="SADAF SAYYED" userId="aba2a133f5d6ca08" providerId="LiveId" clId="{8A771323-E8D0-4944-8273-43DA3E7FA988}" dt="2021-05-21T15:57:54.133" v="2001"/>
          <ac:graphicFrameMkLst>
            <pc:docMk/>
            <pc:sldMk cId="1452012383" sldId="293"/>
            <ac:graphicFrameMk id="20" creationId="{5431696E-B9B7-4BDC-A6EC-96809D643A23}"/>
          </ac:graphicFrameMkLst>
        </pc:graphicFrameChg>
        <pc:graphicFrameChg chg="add mod">
          <ac:chgData name="SADAF SAYYED" userId="aba2a133f5d6ca08" providerId="LiveId" clId="{8A771323-E8D0-4944-8273-43DA3E7FA988}" dt="2021-05-21T15:58:30.390" v="2005" actId="1036"/>
          <ac:graphicFrameMkLst>
            <pc:docMk/>
            <pc:sldMk cId="1452012383" sldId="293"/>
            <ac:graphicFrameMk id="21" creationId="{FA47B8AF-57E3-4349-9D51-C117DA527357}"/>
          </ac:graphicFrameMkLst>
        </pc:graphicFrameChg>
        <pc:picChg chg="add mod">
          <ac:chgData name="SADAF SAYYED" userId="aba2a133f5d6ca08" providerId="LiveId" clId="{8A771323-E8D0-4944-8273-43DA3E7FA988}" dt="2021-05-21T18:04:06.551" v="2335"/>
          <ac:picMkLst>
            <pc:docMk/>
            <pc:sldMk cId="1452012383" sldId="293"/>
            <ac:picMk id="9" creationId="{624C4CFD-8950-49D1-BAA1-64FB532CAFDF}"/>
          </ac:picMkLst>
        </pc:picChg>
        <pc:picChg chg="add del mod">
          <ac:chgData name="SADAF SAYYED" userId="aba2a133f5d6ca08" providerId="LiveId" clId="{8A771323-E8D0-4944-8273-43DA3E7FA988}" dt="2021-05-21T18:04:05.712" v="2334" actId="478"/>
          <ac:picMkLst>
            <pc:docMk/>
            <pc:sldMk cId="1452012383" sldId="293"/>
            <ac:picMk id="4098" creationId="{C073E7D1-E2C3-427C-84A2-CF3FB1A9F097}"/>
          </ac:picMkLst>
        </pc:picChg>
      </pc:sldChg>
      <pc:sldChg chg="addSp delSp modSp new mod">
        <pc:chgData name="SADAF SAYYED" userId="aba2a133f5d6ca08" providerId="LiveId" clId="{8A771323-E8D0-4944-8273-43DA3E7FA988}" dt="2021-05-21T18:04:13.990" v="2337"/>
        <pc:sldMkLst>
          <pc:docMk/>
          <pc:sldMk cId="159926852" sldId="294"/>
        </pc:sldMkLst>
        <pc:spChg chg="del">
          <ac:chgData name="SADAF SAYYED" userId="aba2a133f5d6ca08" providerId="LiveId" clId="{8A771323-E8D0-4944-8273-43DA3E7FA988}" dt="2021-05-21T13:35:36.791" v="749" actId="478"/>
          <ac:spMkLst>
            <pc:docMk/>
            <pc:sldMk cId="159926852" sldId="294"/>
            <ac:spMk id="2" creationId="{02E995FD-D7AC-48DF-AFE5-5638E130C77E}"/>
          </ac:spMkLst>
        </pc:spChg>
        <pc:spChg chg="del">
          <ac:chgData name="SADAF SAYYED" userId="aba2a133f5d6ca08" providerId="LiveId" clId="{8A771323-E8D0-4944-8273-43DA3E7FA988}" dt="2021-05-21T13:35:33.587" v="748" actId="478"/>
          <ac:spMkLst>
            <pc:docMk/>
            <pc:sldMk cId="159926852" sldId="294"/>
            <ac:spMk id="3" creationId="{2B08FB15-0F80-4DB8-844E-A715C7150817}"/>
          </ac:spMkLst>
        </pc:spChg>
        <pc:spChg chg="del">
          <ac:chgData name="SADAF SAYYED" userId="aba2a133f5d6ca08" providerId="LiveId" clId="{8A771323-E8D0-4944-8273-43DA3E7FA988}" dt="2021-05-21T13:40:34.454" v="805" actId="478"/>
          <ac:spMkLst>
            <pc:docMk/>
            <pc:sldMk cId="159926852" sldId="294"/>
            <ac:spMk id="5" creationId="{6E971491-09FF-461C-931B-1F866513CF4C}"/>
          </ac:spMkLst>
        </pc:spChg>
        <pc:spChg chg="del">
          <ac:chgData name="SADAF SAYYED" userId="aba2a133f5d6ca08" providerId="LiveId" clId="{8A771323-E8D0-4944-8273-43DA3E7FA988}" dt="2021-05-21T13:40:37.299" v="806" actId="478"/>
          <ac:spMkLst>
            <pc:docMk/>
            <pc:sldMk cId="159926852" sldId="294"/>
            <ac:spMk id="6" creationId="{A8F29408-55AF-4569-BD3C-7EAA796A66E3}"/>
          </ac:spMkLst>
        </pc:spChg>
        <pc:spChg chg="del">
          <ac:chgData name="SADAF SAYYED" userId="aba2a133f5d6ca08" providerId="LiveId" clId="{8A771323-E8D0-4944-8273-43DA3E7FA988}" dt="2021-05-21T13:41:37.720" v="817" actId="478"/>
          <ac:spMkLst>
            <pc:docMk/>
            <pc:sldMk cId="159926852" sldId="294"/>
            <ac:spMk id="7" creationId="{95E421A3-ACBF-426F-963F-12FC1719C533}"/>
          </ac:spMkLst>
        </pc:spChg>
        <pc:spChg chg="del">
          <ac:chgData name="SADAF SAYYED" userId="aba2a133f5d6ca08" providerId="LiveId" clId="{8A771323-E8D0-4944-8273-43DA3E7FA988}" dt="2021-05-21T13:41:42.178" v="818" actId="478"/>
          <ac:spMkLst>
            <pc:docMk/>
            <pc:sldMk cId="159926852" sldId="294"/>
            <ac:spMk id="8" creationId="{8D274E13-9920-4089-9E09-0AD704113B00}"/>
          </ac:spMkLst>
        </pc:spChg>
        <pc:spChg chg="del">
          <ac:chgData name="SADAF SAYYED" userId="aba2a133f5d6ca08" providerId="LiveId" clId="{8A771323-E8D0-4944-8273-43DA3E7FA988}" dt="2021-05-21T13:41:34.387" v="816" actId="478"/>
          <ac:spMkLst>
            <pc:docMk/>
            <pc:sldMk cId="159926852" sldId="294"/>
            <ac:spMk id="9" creationId="{85E66412-DC08-4580-94FF-166617471F2E}"/>
          </ac:spMkLst>
        </pc:spChg>
        <pc:spChg chg="del">
          <ac:chgData name="SADAF SAYYED" userId="aba2a133f5d6ca08" providerId="LiveId" clId="{8A771323-E8D0-4944-8273-43DA3E7FA988}" dt="2021-05-21T13:41:31.960" v="815" actId="478"/>
          <ac:spMkLst>
            <pc:docMk/>
            <pc:sldMk cId="159926852" sldId="294"/>
            <ac:spMk id="10" creationId="{F9E5E797-CA55-497E-A03A-0EA68AF5D064}"/>
          </ac:spMkLst>
        </pc:spChg>
        <pc:spChg chg="del">
          <ac:chgData name="SADAF SAYYED" userId="aba2a133f5d6ca08" providerId="LiveId" clId="{8A771323-E8D0-4944-8273-43DA3E7FA988}" dt="2021-05-21T13:40:40.158" v="807" actId="478"/>
          <ac:spMkLst>
            <pc:docMk/>
            <pc:sldMk cId="159926852" sldId="294"/>
            <ac:spMk id="11" creationId="{90471587-5BA7-4AB6-915C-4936CEC1B1F5}"/>
          </ac:spMkLst>
        </pc:spChg>
        <pc:spChg chg="del">
          <ac:chgData name="SADAF SAYYED" userId="aba2a133f5d6ca08" providerId="LiveId" clId="{8A771323-E8D0-4944-8273-43DA3E7FA988}" dt="2021-05-21T13:41:44.988" v="819" actId="478"/>
          <ac:spMkLst>
            <pc:docMk/>
            <pc:sldMk cId="159926852" sldId="294"/>
            <ac:spMk id="12" creationId="{83D2970A-8B6B-46D2-9196-F32ABA5E21B9}"/>
          </ac:spMkLst>
        </pc:spChg>
        <pc:spChg chg="del">
          <ac:chgData name="SADAF SAYYED" userId="aba2a133f5d6ca08" providerId="LiveId" clId="{8A771323-E8D0-4944-8273-43DA3E7FA988}" dt="2021-05-21T13:41:28.865" v="814" actId="478"/>
          <ac:spMkLst>
            <pc:docMk/>
            <pc:sldMk cId="159926852" sldId="294"/>
            <ac:spMk id="13" creationId="{FA856668-4299-4AE7-8B08-2864340CE193}"/>
          </ac:spMkLst>
        </pc:spChg>
        <pc:spChg chg="mod">
          <ac:chgData name="SADAF SAYYED" userId="aba2a133f5d6ca08" providerId="LiveId" clId="{8A771323-E8D0-4944-8273-43DA3E7FA988}" dt="2021-05-21T13:48:57.443" v="898" actId="1076"/>
          <ac:spMkLst>
            <pc:docMk/>
            <pc:sldMk cId="159926852" sldId="294"/>
            <ac:spMk id="14" creationId="{B540A849-38E6-4DAD-B197-F361086CB09C}"/>
          </ac:spMkLst>
        </pc:spChg>
        <pc:spChg chg="mod">
          <ac:chgData name="SADAF SAYYED" userId="aba2a133f5d6ca08" providerId="LiveId" clId="{8A771323-E8D0-4944-8273-43DA3E7FA988}" dt="2021-05-21T13:52:16.487" v="962" actId="20577"/>
          <ac:spMkLst>
            <pc:docMk/>
            <pc:sldMk cId="159926852" sldId="294"/>
            <ac:spMk id="15" creationId="{D2E10BA3-DA8C-4E45-9461-28F41CE694AA}"/>
          </ac:spMkLst>
        </pc:spChg>
        <pc:spChg chg="del">
          <ac:chgData name="SADAF SAYYED" userId="aba2a133f5d6ca08" providerId="LiveId" clId="{8A771323-E8D0-4944-8273-43DA3E7FA988}" dt="2021-05-21T13:35:26.205" v="747" actId="478"/>
          <ac:spMkLst>
            <pc:docMk/>
            <pc:sldMk cId="159926852" sldId="294"/>
            <ac:spMk id="16" creationId="{4E341239-BD09-47DE-B3CD-4AABC1A5DDD3}"/>
          </ac:spMkLst>
        </pc:spChg>
        <pc:spChg chg="add mod ord">
          <ac:chgData name="SADAF SAYYED" userId="aba2a133f5d6ca08" providerId="LiveId" clId="{8A771323-E8D0-4944-8273-43DA3E7FA988}" dt="2021-05-21T13:43:39.562" v="832" actId="207"/>
          <ac:spMkLst>
            <pc:docMk/>
            <pc:sldMk cId="159926852" sldId="294"/>
            <ac:spMk id="17" creationId="{178D132F-315B-42F7-87EE-BB4CD6A4FFBF}"/>
          </ac:spMkLst>
        </pc:spChg>
        <pc:spChg chg="add mod">
          <ac:chgData name="SADAF SAYYED" userId="aba2a133f5d6ca08" providerId="LiveId" clId="{8A771323-E8D0-4944-8273-43DA3E7FA988}" dt="2021-05-21T13:42:54.727" v="830" actId="207"/>
          <ac:spMkLst>
            <pc:docMk/>
            <pc:sldMk cId="159926852" sldId="294"/>
            <ac:spMk id="18" creationId="{6811ECD1-7D1A-4D13-86A8-5A74D5298455}"/>
          </ac:spMkLst>
        </pc:spChg>
        <pc:spChg chg="add mod">
          <ac:chgData name="SADAF SAYYED" userId="aba2a133f5d6ca08" providerId="LiveId" clId="{8A771323-E8D0-4944-8273-43DA3E7FA988}" dt="2021-05-21T13:43:03.184" v="831" actId="207"/>
          <ac:spMkLst>
            <pc:docMk/>
            <pc:sldMk cId="159926852" sldId="294"/>
            <ac:spMk id="19" creationId="{437E4062-52E0-44AE-89CA-1AC598A8E032}"/>
          </ac:spMkLst>
        </pc:spChg>
        <pc:spChg chg="add mod">
          <ac:chgData name="SADAF SAYYED" userId="aba2a133f5d6ca08" providerId="LiveId" clId="{8A771323-E8D0-4944-8273-43DA3E7FA988}" dt="2021-05-21T14:10:19.249" v="1100" actId="20577"/>
          <ac:spMkLst>
            <pc:docMk/>
            <pc:sldMk cId="159926852" sldId="294"/>
            <ac:spMk id="20" creationId="{7475EFCB-CF29-480D-8175-FB69E8B33046}"/>
          </ac:spMkLst>
        </pc:spChg>
        <pc:spChg chg="add mod">
          <ac:chgData name="SADAF SAYYED" userId="aba2a133f5d6ca08" providerId="LiveId" clId="{8A771323-E8D0-4944-8273-43DA3E7FA988}" dt="2021-05-21T13:52:58.719" v="968"/>
          <ac:spMkLst>
            <pc:docMk/>
            <pc:sldMk cId="159926852" sldId="294"/>
            <ac:spMk id="21" creationId="{BDA0FDFF-55C1-4126-B8CD-D0883F6030FA}"/>
          </ac:spMkLst>
        </pc:spChg>
        <pc:spChg chg="add mod">
          <ac:chgData name="SADAF SAYYED" userId="aba2a133f5d6ca08" providerId="LiveId" clId="{8A771323-E8D0-4944-8273-43DA3E7FA988}" dt="2021-05-21T14:06:38.879" v="1091" actId="20577"/>
          <ac:spMkLst>
            <pc:docMk/>
            <pc:sldMk cId="159926852" sldId="294"/>
            <ac:spMk id="23" creationId="{8D724A45-9EC6-4DA3-A89A-D3A8FAB075C3}"/>
          </ac:spMkLst>
        </pc:spChg>
        <pc:graphicFrameChg chg="add mod modGraphic">
          <ac:chgData name="SADAF SAYYED" userId="aba2a133f5d6ca08" providerId="LiveId" clId="{8A771323-E8D0-4944-8273-43DA3E7FA988}" dt="2021-05-21T14:28:56.473" v="1246" actId="122"/>
          <ac:graphicFrameMkLst>
            <pc:docMk/>
            <pc:sldMk cId="159926852" sldId="294"/>
            <ac:graphicFrameMk id="22" creationId="{A1567AE5-B60A-4F8E-94B8-409E5492AB1D}"/>
          </ac:graphicFrameMkLst>
        </pc:graphicFrameChg>
        <pc:picChg chg="add mod">
          <ac:chgData name="SADAF SAYYED" userId="aba2a133f5d6ca08" providerId="LiveId" clId="{8A771323-E8D0-4944-8273-43DA3E7FA988}" dt="2021-05-21T18:04:13.990" v="2337"/>
          <ac:picMkLst>
            <pc:docMk/>
            <pc:sldMk cId="159926852" sldId="294"/>
            <ac:picMk id="13" creationId="{B6E0E605-63A9-46D4-A70A-2770A8473078}"/>
          </ac:picMkLst>
        </pc:picChg>
        <pc:picChg chg="add del mod">
          <ac:chgData name="SADAF SAYYED" userId="aba2a133f5d6ca08" providerId="LiveId" clId="{8A771323-E8D0-4944-8273-43DA3E7FA988}" dt="2021-05-21T18:04:13.207" v="2336" actId="478"/>
          <ac:picMkLst>
            <pc:docMk/>
            <pc:sldMk cId="159926852" sldId="294"/>
            <ac:picMk id="5122" creationId="{5B9516AC-F635-4FC1-800D-0F0CAB3AA206}"/>
          </ac:picMkLst>
        </pc:picChg>
      </pc:sldChg>
      <pc:sldChg chg="addSp delSp modSp new mod">
        <pc:chgData name="SADAF SAYYED" userId="aba2a133f5d6ca08" providerId="LiveId" clId="{8A771323-E8D0-4944-8273-43DA3E7FA988}" dt="2021-05-21T18:04:20.060" v="2339"/>
        <pc:sldMkLst>
          <pc:docMk/>
          <pc:sldMk cId="3839110579" sldId="295"/>
        </pc:sldMkLst>
        <pc:spChg chg="del">
          <ac:chgData name="SADAF SAYYED" userId="aba2a133f5d6ca08" providerId="LiveId" clId="{8A771323-E8D0-4944-8273-43DA3E7FA988}" dt="2021-05-21T14:18:06.562" v="1113" actId="478"/>
          <ac:spMkLst>
            <pc:docMk/>
            <pc:sldMk cId="3839110579" sldId="295"/>
            <ac:spMk id="2" creationId="{0BD98DEE-5CF7-4950-A886-BB7A6D798DB2}"/>
          </ac:spMkLst>
        </pc:spChg>
        <pc:spChg chg="del mod">
          <ac:chgData name="SADAF SAYYED" userId="aba2a133f5d6ca08" providerId="LiveId" clId="{8A771323-E8D0-4944-8273-43DA3E7FA988}" dt="2021-05-21T14:10:38.800" v="1103" actId="478"/>
          <ac:spMkLst>
            <pc:docMk/>
            <pc:sldMk cId="3839110579" sldId="295"/>
            <ac:spMk id="3" creationId="{198C6E30-F119-4FFE-94BA-D344CCEC82BB}"/>
          </ac:spMkLst>
        </pc:spChg>
        <pc:spChg chg="add mod">
          <ac:chgData name="SADAF SAYYED" userId="aba2a133f5d6ca08" providerId="LiveId" clId="{8A771323-E8D0-4944-8273-43DA3E7FA988}" dt="2021-05-21T14:20:36.613" v="1138" actId="20577"/>
          <ac:spMkLst>
            <pc:docMk/>
            <pc:sldMk cId="3839110579" sldId="295"/>
            <ac:spMk id="3" creationId="{1FD29D5E-86FE-44A4-A022-058B1C982CDE}"/>
          </ac:spMkLst>
        </pc:spChg>
        <pc:spChg chg="add mod">
          <ac:chgData name="SADAF SAYYED" userId="aba2a133f5d6ca08" providerId="LiveId" clId="{8A771323-E8D0-4944-8273-43DA3E7FA988}" dt="2021-05-21T14:26:15.886" v="1200" actId="207"/>
          <ac:spMkLst>
            <pc:docMk/>
            <pc:sldMk cId="3839110579" sldId="295"/>
            <ac:spMk id="4" creationId="{1C305125-F2EA-4163-92E6-27ECA05D5595}"/>
          </ac:spMkLst>
        </pc:spChg>
        <pc:spChg chg="del">
          <ac:chgData name="SADAF SAYYED" userId="aba2a133f5d6ca08" providerId="LiveId" clId="{8A771323-E8D0-4944-8273-43DA3E7FA988}" dt="2021-05-21T14:10:42.587" v="1104" actId="478"/>
          <ac:spMkLst>
            <pc:docMk/>
            <pc:sldMk cId="3839110579" sldId="295"/>
            <ac:spMk id="4" creationId="{EA9D847D-C015-4F10-939C-5DA1924CB325}"/>
          </ac:spMkLst>
        </pc:spChg>
        <pc:spChg chg="del">
          <ac:chgData name="SADAF SAYYED" userId="aba2a133f5d6ca08" providerId="LiveId" clId="{8A771323-E8D0-4944-8273-43DA3E7FA988}" dt="2021-05-21T14:18:20.465" v="1119" actId="478"/>
          <ac:spMkLst>
            <pc:docMk/>
            <pc:sldMk cId="3839110579" sldId="295"/>
            <ac:spMk id="6" creationId="{63E61711-7F58-4A18-BB2D-89DA2D9E2050}"/>
          </ac:spMkLst>
        </pc:spChg>
        <pc:spChg chg="del">
          <ac:chgData name="SADAF SAYYED" userId="aba2a133f5d6ca08" providerId="LiveId" clId="{8A771323-E8D0-4944-8273-43DA3E7FA988}" dt="2021-05-21T14:18:00.220" v="1112" actId="478"/>
          <ac:spMkLst>
            <pc:docMk/>
            <pc:sldMk cId="3839110579" sldId="295"/>
            <ac:spMk id="7" creationId="{6E0F8987-D9C2-402D-929A-66DFACB2ACB8}"/>
          </ac:spMkLst>
        </pc:spChg>
        <pc:spChg chg="del">
          <ac:chgData name="SADAF SAYYED" userId="aba2a133f5d6ca08" providerId="LiveId" clId="{8A771323-E8D0-4944-8273-43DA3E7FA988}" dt="2021-05-21T14:10:32.944" v="1101" actId="478"/>
          <ac:spMkLst>
            <pc:docMk/>
            <pc:sldMk cId="3839110579" sldId="295"/>
            <ac:spMk id="8" creationId="{0087C1C9-0740-4ADA-ACA0-A5EDAD4DF931}"/>
          </ac:spMkLst>
        </pc:spChg>
        <pc:spChg chg="add mod ord">
          <ac:chgData name="SADAF SAYYED" userId="aba2a133f5d6ca08" providerId="LiveId" clId="{8A771323-E8D0-4944-8273-43DA3E7FA988}" dt="2021-05-21T15:42:27.938" v="1776" actId="170"/>
          <ac:spMkLst>
            <pc:docMk/>
            <pc:sldMk cId="3839110579" sldId="295"/>
            <ac:spMk id="8" creationId="{5BAF0859-0E36-46AA-9484-4FCA88417C67}"/>
          </ac:spMkLst>
        </pc:spChg>
        <pc:spChg chg="add mod">
          <ac:chgData name="SADAF SAYYED" userId="aba2a133f5d6ca08" providerId="LiveId" clId="{8A771323-E8D0-4944-8273-43DA3E7FA988}" dt="2021-05-21T14:18:35.705" v="1121" actId="207"/>
          <ac:spMkLst>
            <pc:docMk/>
            <pc:sldMk cId="3839110579" sldId="295"/>
            <ac:spMk id="9" creationId="{489FE291-FEE3-4866-934B-D2DACF508690}"/>
          </ac:spMkLst>
        </pc:spChg>
        <pc:graphicFrameChg chg="add mod modGraphic">
          <ac:chgData name="SADAF SAYYED" userId="aba2a133f5d6ca08" providerId="LiveId" clId="{8A771323-E8D0-4944-8273-43DA3E7FA988}" dt="2021-05-21T14:28:48.317" v="1245" actId="122"/>
          <ac:graphicFrameMkLst>
            <pc:docMk/>
            <pc:sldMk cId="3839110579" sldId="295"/>
            <ac:graphicFrameMk id="10" creationId="{05A7A167-7226-4FA4-9149-44BB90BE4401}"/>
          </ac:graphicFrameMkLst>
        </pc:graphicFrameChg>
        <pc:picChg chg="add mod">
          <ac:chgData name="SADAF SAYYED" userId="aba2a133f5d6ca08" providerId="LiveId" clId="{8A771323-E8D0-4944-8273-43DA3E7FA988}" dt="2021-05-21T18:04:20.060" v="2339"/>
          <ac:picMkLst>
            <pc:docMk/>
            <pc:sldMk cId="3839110579" sldId="295"/>
            <ac:picMk id="12" creationId="{5FE6C8D5-7D5C-4D16-9317-5F105C8E9A44}"/>
          </ac:picMkLst>
        </pc:picChg>
        <pc:picChg chg="add del mod">
          <ac:chgData name="SADAF SAYYED" userId="aba2a133f5d6ca08" providerId="LiveId" clId="{8A771323-E8D0-4944-8273-43DA3E7FA988}" dt="2021-05-21T18:04:19.333" v="2338" actId="478"/>
          <ac:picMkLst>
            <pc:docMk/>
            <pc:sldMk cId="3839110579" sldId="295"/>
            <ac:picMk id="6146" creationId="{B690996D-5A10-408D-BA95-3808E1A74993}"/>
          </ac:picMkLst>
        </pc:picChg>
      </pc:sldChg>
      <pc:sldChg chg="addSp delSp modSp new del mod">
        <pc:chgData name="SADAF SAYYED" userId="aba2a133f5d6ca08" providerId="LiveId" clId="{8A771323-E8D0-4944-8273-43DA3E7FA988}" dt="2021-05-21T16:29:37.147" v="2297" actId="47"/>
        <pc:sldMkLst>
          <pc:docMk/>
          <pc:sldMk cId="1803563690" sldId="296"/>
        </pc:sldMkLst>
        <pc:spChg chg="del">
          <ac:chgData name="SADAF SAYYED" userId="aba2a133f5d6ca08" providerId="LiveId" clId="{8A771323-E8D0-4944-8273-43DA3E7FA988}" dt="2021-05-21T14:31:33.008" v="1283" actId="478"/>
          <ac:spMkLst>
            <pc:docMk/>
            <pc:sldMk cId="1803563690" sldId="296"/>
            <ac:spMk id="2" creationId="{BE3E109C-AC0F-4EAD-992E-A594CB59A314}"/>
          </ac:spMkLst>
        </pc:spChg>
        <pc:spChg chg="del">
          <ac:chgData name="SADAF SAYYED" userId="aba2a133f5d6ca08" providerId="LiveId" clId="{8A771323-E8D0-4944-8273-43DA3E7FA988}" dt="2021-05-21T14:31:35.935" v="1284" actId="478"/>
          <ac:spMkLst>
            <pc:docMk/>
            <pc:sldMk cId="1803563690" sldId="296"/>
            <ac:spMk id="3" creationId="{6F4180C0-53DB-4452-AF27-CABB75493263}"/>
          </ac:spMkLst>
        </pc:spChg>
        <pc:spChg chg="del">
          <ac:chgData name="SADAF SAYYED" userId="aba2a133f5d6ca08" providerId="LiveId" clId="{8A771323-E8D0-4944-8273-43DA3E7FA988}" dt="2021-05-21T14:32:22.196" v="1285" actId="478"/>
          <ac:spMkLst>
            <pc:docMk/>
            <pc:sldMk cId="1803563690" sldId="296"/>
            <ac:spMk id="5" creationId="{74A06FEF-846F-420C-993B-E32B500B523D}"/>
          </ac:spMkLst>
        </pc:spChg>
        <pc:spChg chg="del">
          <ac:chgData name="SADAF SAYYED" userId="aba2a133f5d6ca08" providerId="LiveId" clId="{8A771323-E8D0-4944-8273-43DA3E7FA988}" dt="2021-05-21T14:32:27.086" v="1286" actId="478"/>
          <ac:spMkLst>
            <pc:docMk/>
            <pc:sldMk cId="1803563690" sldId="296"/>
            <ac:spMk id="7" creationId="{E970ED0C-5513-4258-9AF0-704332AB8882}"/>
          </ac:spMkLst>
        </pc:spChg>
        <pc:spChg chg="del">
          <ac:chgData name="SADAF SAYYED" userId="aba2a133f5d6ca08" providerId="LiveId" clId="{8A771323-E8D0-4944-8273-43DA3E7FA988}" dt="2021-05-21T14:32:31.290" v="1287" actId="478"/>
          <ac:spMkLst>
            <pc:docMk/>
            <pc:sldMk cId="1803563690" sldId="296"/>
            <ac:spMk id="10" creationId="{7BF936B1-452E-4CB3-BB53-49D85FD78471}"/>
          </ac:spMkLst>
        </pc:spChg>
        <pc:spChg chg="del">
          <ac:chgData name="SADAF SAYYED" userId="aba2a133f5d6ca08" providerId="LiveId" clId="{8A771323-E8D0-4944-8273-43DA3E7FA988}" dt="2021-05-21T14:32:41.203" v="1289" actId="478"/>
          <ac:spMkLst>
            <pc:docMk/>
            <pc:sldMk cId="1803563690" sldId="296"/>
            <ac:spMk id="11" creationId="{38034E78-E6D2-41E2-8E9E-9B8BE9056D0F}"/>
          </ac:spMkLst>
        </pc:spChg>
        <pc:spChg chg="del">
          <ac:chgData name="SADAF SAYYED" userId="aba2a133f5d6ca08" providerId="LiveId" clId="{8A771323-E8D0-4944-8273-43DA3E7FA988}" dt="2021-05-21T14:32:37.744" v="1288" actId="478"/>
          <ac:spMkLst>
            <pc:docMk/>
            <pc:sldMk cId="1803563690" sldId="296"/>
            <ac:spMk id="12" creationId="{A23D7418-0B48-497D-9724-165681C238DA}"/>
          </ac:spMkLst>
        </pc:spChg>
        <pc:spChg chg="del">
          <ac:chgData name="SADAF SAYYED" userId="aba2a133f5d6ca08" providerId="LiveId" clId="{8A771323-E8D0-4944-8273-43DA3E7FA988}" dt="2021-05-21T14:32:44.353" v="1290" actId="478"/>
          <ac:spMkLst>
            <pc:docMk/>
            <pc:sldMk cId="1803563690" sldId="296"/>
            <ac:spMk id="13" creationId="{80088A7A-E23F-40D8-8237-8D3E6E26863B}"/>
          </ac:spMkLst>
        </pc:spChg>
        <pc:spChg chg="mod">
          <ac:chgData name="SADAF SAYYED" userId="aba2a133f5d6ca08" providerId="LiveId" clId="{8A771323-E8D0-4944-8273-43DA3E7FA988}" dt="2021-05-21T14:36:13.490" v="1331" actId="21"/>
          <ac:spMkLst>
            <pc:docMk/>
            <pc:sldMk cId="1803563690" sldId="296"/>
            <ac:spMk id="14" creationId="{8C708578-D256-4847-832D-CAE38CED1759}"/>
          </ac:spMkLst>
        </pc:spChg>
        <pc:spChg chg="mod">
          <ac:chgData name="SADAF SAYYED" userId="aba2a133f5d6ca08" providerId="LiveId" clId="{8A771323-E8D0-4944-8273-43DA3E7FA988}" dt="2021-05-21T14:36:57.678" v="1333" actId="21"/>
          <ac:spMkLst>
            <pc:docMk/>
            <pc:sldMk cId="1803563690" sldId="296"/>
            <ac:spMk id="15" creationId="{2D556A01-19FF-4CA0-B39D-6CE13D94A4C8}"/>
          </ac:spMkLst>
        </pc:spChg>
        <pc:spChg chg="del">
          <ac:chgData name="SADAF SAYYED" userId="aba2a133f5d6ca08" providerId="LiveId" clId="{8A771323-E8D0-4944-8273-43DA3E7FA988}" dt="2021-05-21T14:31:28.526" v="1282" actId="478"/>
          <ac:spMkLst>
            <pc:docMk/>
            <pc:sldMk cId="1803563690" sldId="296"/>
            <ac:spMk id="16" creationId="{D172D632-3CFE-43F7-B848-15E21A52E3B4}"/>
          </ac:spMkLst>
        </pc:spChg>
        <pc:spChg chg="add mod">
          <ac:chgData name="SADAF SAYYED" userId="aba2a133f5d6ca08" providerId="LiveId" clId="{8A771323-E8D0-4944-8273-43DA3E7FA988}" dt="2021-05-21T14:34:52.104" v="1314" actId="207"/>
          <ac:spMkLst>
            <pc:docMk/>
            <pc:sldMk cId="1803563690" sldId="296"/>
            <ac:spMk id="17" creationId="{53210B45-749D-4499-B5B2-37D8BB6A3372}"/>
          </ac:spMkLst>
        </pc:spChg>
        <pc:spChg chg="add mod">
          <ac:chgData name="SADAF SAYYED" userId="aba2a133f5d6ca08" providerId="LiveId" clId="{8A771323-E8D0-4944-8273-43DA3E7FA988}" dt="2021-05-21T14:34:57.269" v="1315" actId="207"/>
          <ac:spMkLst>
            <pc:docMk/>
            <pc:sldMk cId="1803563690" sldId="296"/>
            <ac:spMk id="18" creationId="{8F4A32CC-8F0D-4333-8200-5EBE978C8B25}"/>
          </ac:spMkLst>
        </pc:spChg>
        <pc:spChg chg="add mod">
          <ac:chgData name="SADAF SAYYED" userId="aba2a133f5d6ca08" providerId="LiveId" clId="{8A771323-E8D0-4944-8273-43DA3E7FA988}" dt="2021-05-21T14:35:02.489" v="1316" actId="207"/>
          <ac:spMkLst>
            <pc:docMk/>
            <pc:sldMk cId="1803563690" sldId="296"/>
            <ac:spMk id="19" creationId="{36E1AAD7-63C2-498E-ADC0-07DE18DA0E15}"/>
          </ac:spMkLst>
        </pc:spChg>
        <pc:spChg chg="add mod">
          <ac:chgData name="SADAF SAYYED" userId="aba2a133f5d6ca08" providerId="LiveId" clId="{8A771323-E8D0-4944-8273-43DA3E7FA988}" dt="2021-05-21T14:35:52.158" v="1327" actId="20577"/>
          <ac:spMkLst>
            <pc:docMk/>
            <pc:sldMk cId="1803563690" sldId="296"/>
            <ac:spMk id="20" creationId="{41820A8B-2DC0-40B5-8912-B2F0C1E8B881}"/>
          </ac:spMkLst>
        </pc:spChg>
        <pc:spChg chg="add del mod">
          <ac:chgData name="SADAF SAYYED" userId="aba2a133f5d6ca08" providerId="LiveId" clId="{8A771323-E8D0-4944-8273-43DA3E7FA988}" dt="2021-05-21T14:35:30.730" v="1321"/>
          <ac:spMkLst>
            <pc:docMk/>
            <pc:sldMk cId="1803563690" sldId="296"/>
            <ac:spMk id="21" creationId="{0E6360E6-1B04-4F42-B3D9-496161314FF8}"/>
          </ac:spMkLst>
        </pc:spChg>
      </pc:sldChg>
      <pc:sldChg chg="addSp delSp modSp add mod ord">
        <pc:chgData name="SADAF SAYYED" userId="aba2a133f5d6ca08" providerId="LiveId" clId="{8A771323-E8D0-4944-8273-43DA3E7FA988}" dt="2021-05-21T18:04:47.944" v="2345"/>
        <pc:sldMkLst>
          <pc:docMk/>
          <pc:sldMk cId="1014217242" sldId="297"/>
        </pc:sldMkLst>
        <pc:spChg chg="mod">
          <ac:chgData name="SADAF SAYYED" userId="aba2a133f5d6ca08" providerId="LiveId" clId="{8A771323-E8D0-4944-8273-43DA3E7FA988}" dt="2021-05-21T14:36:18.496" v="1332"/>
          <ac:spMkLst>
            <pc:docMk/>
            <pc:sldMk cId="1014217242" sldId="297"/>
            <ac:spMk id="14" creationId="{B540A849-38E6-4DAD-B197-F361086CB09C}"/>
          </ac:spMkLst>
        </pc:spChg>
        <pc:spChg chg="mod">
          <ac:chgData name="SADAF SAYYED" userId="aba2a133f5d6ca08" providerId="LiveId" clId="{8A771323-E8D0-4944-8273-43DA3E7FA988}" dt="2021-05-21T14:43:44.737" v="1388" actId="14100"/>
          <ac:spMkLst>
            <pc:docMk/>
            <pc:sldMk cId="1014217242" sldId="297"/>
            <ac:spMk id="15" creationId="{D2E10BA3-DA8C-4E45-9461-28F41CE694AA}"/>
          </ac:spMkLst>
        </pc:spChg>
        <pc:spChg chg="mod">
          <ac:chgData name="SADAF SAYYED" userId="aba2a133f5d6ca08" providerId="LiveId" clId="{8A771323-E8D0-4944-8273-43DA3E7FA988}" dt="2021-05-21T14:43:58.326" v="1392" actId="115"/>
          <ac:spMkLst>
            <pc:docMk/>
            <pc:sldMk cId="1014217242" sldId="297"/>
            <ac:spMk id="20" creationId="{7475EFCB-CF29-480D-8175-FB69E8B33046}"/>
          </ac:spMkLst>
        </pc:spChg>
        <pc:spChg chg="mod">
          <ac:chgData name="SADAF SAYYED" userId="aba2a133f5d6ca08" providerId="LiveId" clId="{8A771323-E8D0-4944-8273-43DA3E7FA988}" dt="2021-05-21T16:08:44.241" v="2121" actId="20577"/>
          <ac:spMkLst>
            <pc:docMk/>
            <pc:sldMk cId="1014217242" sldId="297"/>
            <ac:spMk id="21" creationId="{BDA0FDFF-55C1-4126-B8CD-D0883F6030FA}"/>
          </ac:spMkLst>
        </pc:spChg>
        <pc:spChg chg="mod">
          <ac:chgData name="SADAF SAYYED" userId="aba2a133f5d6ca08" providerId="LiveId" clId="{8A771323-E8D0-4944-8273-43DA3E7FA988}" dt="2021-05-21T14:44:28.338" v="1395" actId="255"/>
          <ac:spMkLst>
            <pc:docMk/>
            <pc:sldMk cId="1014217242" sldId="297"/>
            <ac:spMk id="23" creationId="{8D724A45-9EC6-4DA3-A89A-D3A8FAB075C3}"/>
          </ac:spMkLst>
        </pc:spChg>
        <pc:graphicFrameChg chg="del">
          <ac:chgData name="SADAF SAYYED" userId="aba2a133f5d6ca08" providerId="LiveId" clId="{8A771323-E8D0-4944-8273-43DA3E7FA988}" dt="2021-05-21T14:39:35.235" v="1365" actId="478"/>
          <ac:graphicFrameMkLst>
            <pc:docMk/>
            <pc:sldMk cId="1014217242" sldId="297"/>
            <ac:graphicFrameMk id="22" creationId="{A1567AE5-B60A-4F8E-94B8-409E5492AB1D}"/>
          </ac:graphicFrameMkLst>
        </pc:graphicFrameChg>
        <pc:picChg chg="add mod">
          <ac:chgData name="SADAF SAYYED" userId="aba2a133f5d6ca08" providerId="LiveId" clId="{8A771323-E8D0-4944-8273-43DA3E7FA988}" dt="2021-05-21T18:04:47.944" v="2345"/>
          <ac:picMkLst>
            <pc:docMk/>
            <pc:sldMk cId="1014217242" sldId="297"/>
            <ac:picMk id="13" creationId="{942881FB-1D81-47F4-996A-B2214CDBC183}"/>
          </ac:picMkLst>
        </pc:picChg>
        <pc:picChg chg="add del mod">
          <ac:chgData name="SADAF SAYYED" userId="aba2a133f5d6ca08" providerId="LiveId" clId="{8A771323-E8D0-4944-8273-43DA3E7FA988}" dt="2021-05-21T18:04:47.293" v="2344" actId="478"/>
          <ac:picMkLst>
            <pc:docMk/>
            <pc:sldMk cId="1014217242" sldId="297"/>
            <ac:picMk id="7170" creationId="{7568D8D9-0ADF-4D8A-A092-7FF7723E9973}"/>
          </ac:picMkLst>
        </pc:picChg>
      </pc:sldChg>
      <pc:sldChg chg="addSp delSp modSp add mod ord">
        <pc:chgData name="SADAF SAYYED" userId="aba2a133f5d6ca08" providerId="LiveId" clId="{8A771323-E8D0-4944-8273-43DA3E7FA988}" dt="2021-05-21T18:05:03.086" v="2348" actId="14100"/>
        <pc:sldMkLst>
          <pc:docMk/>
          <pc:sldMk cId="758720164" sldId="298"/>
        </pc:sldMkLst>
        <pc:spChg chg="add mod">
          <ac:chgData name="SADAF SAYYED" userId="aba2a133f5d6ca08" providerId="LiveId" clId="{8A771323-E8D0-4944-8273-43DA3E7FA988}" dt="2021-05-21T18:05:03.086" v="2348" actId="14100"/>
          <ac:spMkLst>
            <pc:docMk/>
            <pc:sldMk cId="758720164" sldId="298"/>
            <ac:spMk id="2" creationId="{18D75E66-64C5-4FE7-ADC6-8E6E2B3543DF}"/>
          </ac:spMkLst>
        </pc:spChg>
        <pc:spChg chg="mod">
          <ac:chgData name="SADAF SAYYED" userId="aba2a133f5d6ca08" providerId="LiveId" clId="{8A771323-E8D0-4944-8273-43DA3E7FA988}" dt="2021-05-21T16:28:53.576" v="2284" actId="20577"/>
          <ac:spMkLst>
            <pc:docMk/>
            <pc:sldMk cId="758720164" sldId="298"/>
            <ac:spMk id="3" creationId="{1FD29D5E-86FE-44A4-A022-058B1C982CDE}"/>
          </ac:spMkLst>
        </pc:spChg>
        <pc:spChg chg="del mod">
          <ac:chgData name="SADAF SAYYED" userId="aba2a133f5d6ca08" providerId="LiveId" clId="{8A771323-E8D0-4944-8273-43DA3E7FA988}" dt="2021-05-21T14:57:47.085" v="1573"/>
          <ac:spMkLst>
            <pc:docMk/>
            <pc:sldMk cId="758720164" sldId="298"/>
            <ac:spMk id="4" creationId="{1C305125-F2EA-4163-92E6-27ECA05D5595}"/>
          </ac:spMkLst>
        </pc:spChg>
        <pc:graphicFrameChg chg="del mod">
          <ac:chgData name="SADAF SAYYED" userId="aba2a133f5d6ca08" providerId="LiveId" clId="{8A771323-E8D0-4944-8273-43DA3E7FA988}" dt="2021-05-21T14:58:04.248" v="1574" actId="478"/>
          <ac:graphicFrameMkLst>
            <pc:docMk/>
            <pc:sldMk cId="758720164" sldId="298"/>
            <ac:graphicFrameMk id="10" creationId="{05A7A167-7226-4FA4-9149-44BB90BE4401}"/>
          </ac:graphicFrameMkLst>
        </pc:graphicFrameChg>
        <pc:picChg chg="add del mod">
          <ac:chgData name="SADAF SAYYED" userId="aba2a133f5d6ca08" providerId="LiveId" clId="{8A771323-E8D0-4944-8273-43DA3E7FA988}" dt="2021-05-21T18:04:54.658" v="2346" actId="478"/>
          <ac:picMkLst>
            <pc:docMk/>
            <pc:sldMk cId="758720164" sldId="298"/>
            <ac:picMk id="11" creationId="{AEB8DD94-7C7A-4228-8EC3-1A6E19FC1D09}"/>
          </ac:picMkLst>
        </pc:picChg>
        <pc:picChg chg="add mod">
          <ac:chgData name="SADAF SAYYED" userId="aba2a133f5d6ca08" providerId="LiveId" clId="{8A771323-E8D0-4944-8273-43DA3E7FA988}" dt="2021-05-21T18:04:55.775" v="2347"/>
          <ac:picMkLst>
            <pc:docMk/>
            <pc:sldMk cId="758720164" sldId="298"/>
            <ac:picMk id="12" creationId="{01E1F8E5-B629-4A6D-94A9-17DE733F3F46}"/>
          </ac:picMkLst>
        </pc:picChg>
      </pc:sldChg>
      <pc:sldChg chg="addSp delSp modSp new mod ord">
        <pc:chgData name="SADAF SAYYED" userId="aba2a133f5d6ca08" providerId="LiveId" clId="{8A771323-E8D0-4944-8273-43DA3E7FA988}" dt="2021-05-21T18:04:29.262" v="2341"/>
        <pc:sldMkLst>
          <pc:docMk/>
          <pc:sldMk cId="2496785471" sldId="299"/>
        </pc:sldMkLst>
        <pc:spChg chg="mod">
          <ac:chgData name="SADAF SAYYED" userId="aba2a133f5d6ca08" providerId="LiveId" clId="{8A771323-E8D0-4944-8273-43DA3E7FA988}" dt="2021-05-21T15:43:42.172" v="1791" actId="14100"/>
          <ac:spMkLst>
            <pc:docMk/>
            <pc:sldMk cId="2496785471" sldId="299"/>
            <ac:spMk id="2" creationId="{9D29F1BA-6FD7-42B9-ABAC-2C35E7E13ACB}"/>
          </ac:spMkLst>
        </pc:spChg>
        <pc:spChg chg="del">
          <ac:chgData name="SADAF SAYYED" userId="aba2a133f5d6ca08" providerId="LiveId" clId="{8A771323-E8D0-4944-8273-43DA3E7FA988}" dt="2021-05-21T15:16:32.400" v="1683" actId="478"/>
          <ac:spMkLst>
            <pc:docMk/>
            <pc:sldMk cId="2496785471" sldId="299"/>
            <ac:spMk id="3" creationId="{547F6AA8-777A-4EAA-B509-0271EB0CE311}"/>
          </ac:spMkLst>
        </pc:spChg>
        <pc:spChg chg="del">
          <ac:chgData name="SADAF SAYYED" userId="aba2a133f5d6ca08" providerId="LiveId" clId="{8A771323-E8D0-4944-8273-43DA3E7FA988}" dt="2021-05-21T15:16:36.725" v="1684" actId="478"/>
          <ac:spMkLst>
            <pc:docMk/>
            <pc:sldMk cId="2496785471" sldId="299"/>
            <ac:spMk id="4" creationId="{21EA4C6E-1EE4-48A8-87DC-A5F847805403}"/>
          </ac:spMkLst>
        </pc:spChg>
        <pc:spChg chg="del mod">
          <ac:chgData name="SADAF SAYYED" userId="aba2a133f5d6ca08" providerId="LiveId" clId="{8A771323-E8D0-4944-8273-43DA3E7FA988}" dt="2021-05-21T15:12:43.730" v="1609" actId="478"/>
          <ac:spMkLst>
            <pc:docMk/>
            <pc:sldMk cId="2496785471" sldId="299"/>
            <ac:spMk id="6" creationId="{CE9F495E-DA33-409E-B4B3-D574BA148354}"/>
          </ac:spMkLst>
        </pc:spChg>
        <pc:spChg chg="del">
          <ac:chgData name="SADAF SAYYED" userId="aba2a133f5d6ca08" providerId="LiveId" clId="{8A771323-E8D0-4944-8273-43DA3E7FA988}" dt="2021-05-21T15:15:53.247" v="1676" actId="478"/>
          <ac:spMkLst>
            <pc:docMk/>
            <pc:sldMk cId="2496785471" sldId="299"/>
            <ac:spMk id="7" creationId="{BE78E046-73E2-4A76-A54B-4A7E8A12857A}"/>
          </ac:spMkLst>
        </pc:spChg>
        <pc:spChg chg="del">
          <ac:chgData name="SADAF SAYYED" userId="aba2a133f5d6ca08" providerId="LiveId" clId="{8A771323-E8D0-4944-8273-43DA3E7FA988}" dt="2021-05-21T15:15:30.344" v="1672" actId="478"/>
          <ac:spMkLst>
            <pc:docMk/>
            <pc:sldMk cId="2496785471" sldId="299"/>
            <ac:spMk id="8" creationId="{32909A32-867C-4FEA-AE95-FF876D2B2CAE}"/>
          </ac:spMkLst>
        </pc:spChg>
        <pc:spChg chg="add mod">
          <ac:chgData name="SADAF SAYYED" userId="aba2a133f5d6ca08" providerId="LiveId" clId="{8A771323-E8D0-4944-8273-43DA3E7FA988}" dt="2021-05-21T15:13:39.043" v="1618" actId="20577"/>
          <ac:spMkLst>
            <pc:docMk/>
            <pc:sldMk cId="2496785471" sldId="299"/>
            <ac:spMk id="9" creationId="{AD3A923D-F599-4F65-8425-9504D8180464}"/>
          </ac:spMkLst>
        </pc:spChg>
        <pc:spChg chg="add mod">
          <ac:chgData name="SADAF SAYYED" userId="aba2a133f5d6ca08" providerId="LiveId" clId="{8A771323-E8D0-4944-8273-43DA3E7FA988}" dt="2021-05-21T15:14:26.310" v="1663" actId="1076"/>
          <ac:spMkLst>
            <pc:docMk/>
            <pc:sldMk cId="2496785471" sldId="299"/>
            <ac:spMk id="10" creationId="{F55CF4F5-D5B8-4208-9CC0-1C52777780C0}"/>
          </ac:spMkLst>
        </pc:spChg>
        <pc:graphicFrameChg chg="add mod modGraphic">
          <ac:chgData name="SADAF SAYYED" userId="aba2a133f5d6ca08" providerId="LiveId" clId="{8A771323-E8D0-4944-8273-43DA3E7FA988}" dt="2021-05-21T15:43:37.146" v="1790" actId="1076"/>
          <ac:graphicFrameMkLst>
            <pc:docMk/>
            <pc:sldMk cId="2496785471" sldId="299"/>
            <ac:graphicFrameMk id="11" creationId="{8B4C6BC5-E5E2-4666-9CCA-3F74079F463B}"/>
          </ac:graphicFrameMkLst>
        </pc:graphicFrameChg>
        <pc:picChg chg="add del mod">
          <ac:chgData name="SADAF SAYYED" userId="aba2a133f5d6ca08" providerId="LiveId" clId="{8A771323-E8D0-4944-8273-43DA3E7FA988}" dt="2021-05-21T18:04:28.431" v="2340" actId="478"/>
          <ac:picMkLst>
            <pc:docMk/>
            <pc:sldMk cId="2496785471" sldId="299"/>
            <ac:picMk id="12" creationId="{2BD16711-412E-43AD-82A9-DE104AA0EB62}"/>
          </ac:picMkLst>
        </pc:picChg>
        <pc:picChg chg="add mod">
          <ac:chgData name="SADAF SAYYED" userId="aba2a133f5d6ca08" providerId="LiveId" clId="{8A771323-E8D0-4944-8273-43DA3E7FA988}" dt="2021-05-21T18:04:29.262" v="2341"/>
          <ac:picMkLst>
            <pc:docMk/>
            <pc:sldMk cId="2496785471" sldId="299"/>
            <ac:picMk id="13" creationId="{74E64DB9-52F6-4E79-A1E5-B7B5DED965B9}"/>
          </ac:picMkLst>
        </pc:picChg>
      </pc:sldChg>
      <pc:sldChg chg="addSp delSp modSp add mod ord">
        <pc:chgData name="SADAF SAYYED" userId="aba2a133f5d6ca08" providerId="LiveId" clId="{8A771323-E8D0-4944-8273-43DA3E7FA988}" dt="2021-05-21T18:07:27.203" v="2360" actId="14100"/>
        <pc:sldMkLst>
          <pc:docMk/>
          <pc:sldMk cId="2931143644" sldId="300"/>
        </pc:sldMkLst>
        <pc:spChg chg="del">
          <ac:chgData name="SADAF SAYYED" userId="aba2a133f5d6ca08" providerId="LiveId" clId="{8A771323-E8D0-4944-8273-43DA3E7FA988}" dt="2021-05-21T15:28:58.455" v="1723" actId="478"/>
          <ac:spMkLst>
            <pc:docMk/>
            <pc:sldMk cId="2931143644" sldId="300"/>
            <ac:spMk id="3" creationId="{BF4AE327-BB04-44FC-8395-BB300D7286A7}"/>
          </ac:spMkLst>
        </pc:spChg>
        <pc:spChg chg="mod">
          <ac:chgData name="SADAF SAYYED" userId="aba2a133f5d6ca08" providerId="LiveId" clId="{8A771323-E8D0-4944-8273-43DA3E7FA988}" dt="2021-05-21T15:51:40.646" v="1997" actId="207"/>
          <ac:spMkLst>
            <pc:docMk/>
            <pc:sldMk cId="2931143644" sldId="300"/>
            <ac:spMk id="4" creationId="{689032A5-ED77-477A-9F5A-0A71ECCE2266}"/>
          </ac:spMkLst>
        </pc:spChg>
        <pc:spChg chg="add del mod">
          <ac:chgData name="SADAF SAYYED" userId="aba2a133f5d6ca08" providerId="LiveId" clId="{8A771323-E8D0-4944-8273-43DA3E7FA988}" dt="2021-05-21T15:29:21.116" v="1725" actId="478"/>
          <ac:spMkLst>
            <pc:docMk/>
            <pc:sldMk cId="2931143644" sldId="300"/>
            <ac:spMk id="6" creationId="{D9BB76A5-7E5E-4747-8946-08D78D5538B5}"/>
          </ac:spMkLst>
        </pc:spChg>
        <pc:spChg chg="del mod">
          <ac:chgData name="SADAF SAYYED" userId="aba2a133f5d6ca08" providerId="LiveId" clId="{8A771323-E8D0-4944-8273-43DA3E7FA988}" dt="2021-05-21T15:45:38.664" v="1799" actId="478"/>
          <ac:spMkLst>
            <pc:docMk/>
            <pc:sldMk cId="2931143644" sldId="300"/>
            <ac:spMk id="8" creationId="{2E951C08-DCB0-437E-9CD3-3F159584C94E}"/>
          </ac:spMkLst>
        </pc:spChg>
        <pc:spChg chg="del">
          <ac:chgData name="SADAF SAYYED" userId="aba2a133f5d6ca08" providerId="LiveId" clId="{8A771323-E8D0-4944-8273-43DA3E7FA988}" dt="2021-05-21T15:45:42.011" v="1800" actId="478"/>
          <ac:spMkLst>
            <pc:docMk/>
            <pc:sldMk cId="2931143644" sldId="300"/>
            <ac:spMk id="9" creationId="{042311C5-3DE3-448C-8A33-473BF70944DF}"/>
          </ac:spMkLst>
        </pc:spChg>
        <pc:spChg chg="del">
          <ac:chgData name="SADAF SAYYED" userId="aba2a133f5d6ca08" providerId="LiveId" clId="{8A771323-E8D0-4944-8273-43DA3E7FA988}" dt="2021-05-21T15:27:12.753" v="1698" actId="478"/>
          <ac:spMkLst>
            <pc:docMk/>
            <pc:sldMk cId="2931143644" sldId="300"/>
            <ac:spMk id="11" creationId="{EB1B351E-3562-45FF-BD07-32E40F2ED775}"/>
          </ac:spMkLst>
        </pc:spChg>
        <pc:spChg chg="del mod">
          <ac:chgData name="SADAF SAYYED" userId="aba2a133f5d6ca08" providerId="LiveId" clId="{8A771323-E8D0-4944-8273-43DA3E7FA988}" dt="2021-05-21T15:27:12.755" v="1700"/>
          <ac:spMkLst>
            <pc:docMk/>
            <pc:sldMk cId="2931143644" sldId="300"/>
            <ac:spMk id="13" creationId="{5A54DFE7-A58D-4E47-AECC-14FEF1106FAF}"/>
          </ac:spMkLst>
        </pc:spChg>
        <pc:spChg chg="add del mod">
          <ac:chgData name="SADAF SAYYED" userId="aba2a133f5d6ca08" providerId="LiveId" clId="{8A771323-E8D0-4944-8273-43DA3E7FA988}" dt="2021-05-21T15:45:54.677" v="1802" actId="478"/>
          <ac:spMkLst>
            <pc:docMk/>
            <pc:sldMk cId="2931143644" sldId="300"/>
            <ac:spMk id="15" creationId="{9FBE8187-E5F6-4229-AE4A-BAA9FE79894D}"/>
          </ac:spMkLst>
        </pc:spChg>
        <pc:spChg chg="add del mod">
          <ac:chgData name="SADAF SAYYED" userId="aba2a133f5d6ca08" providerId="LiveId" clId="{8A771323-E8D0-4944-8273-43DA3E7FA988}" dt="2021-05-21T15:45:50.826" v="1801" actId="478"/>
          <ac:spMkLst>
            <pc:docMk/>
            <pc:sldMk cId="2931143644" sldId="300"/>
            <ac:spMk id="17" creationId="{9627CFBB-B55D-4CC7-8878-D42535212482}"/>
          </ac:spMkLst>
        </pc:spChg>
        <pc:graphicFrameChg chg="add mod modGraphic">
          <ac:chgData name="SADAF SAYYED" userId="aba2a133f5d6ca08" providerId="LiveId" clId="{8A771323-E8D0-4944-8273-43DA3E7FA988}" dt="2021-05-21T15:28:28.896" v="1716" actId="14100"/>
          <ac:graphicFrameMkLst>
            <pc:docMk/>
            <pc:sldMk cId="2931143644" sldId="300"/>
            <ac:graphicFrameMk id="2" creationId="{43F333C0-2683-4065-AC15-F0BC44711173}"/>
          </ac:graphicFrameMkLst>
        </pc:graphicFrameChg>
        <pc:picChg chg="add mod">
          <ac:chgData name="SADAF SAYYED" userId="aba2a133f5d6ca08" providerId="LiveId" clId="{8A771323-E8D0-4944-8273-43DA3E7FA988}" dt="2021-05-21T18:07:27.203" v="2360" actId="14100"/>
          <ac:picMkLst>
            <pc:docMk/>
            <pc:sldMk cId="2931143644" sldId="300"/>
            <ac:picMk id="10" creationId="{28B1591E-F623-4619-8A96-73DF731BC310}"/>
          </ac:picMkLst>
        </pc:picChg>
        <pc:picChg chg="add del mod">
          <ac:chgData name="SADAF SAYYED" userId="aba2a133f5d6ca08" providerId="LiveId" clId="{8A771323-E8D0-4944-8273-43DA3E7FA988}" dt="2021-05-21T18:04:41.422" v="2342" actId="478"/>
          <ac:picMkLst>
            <pc:docMk/>
            <pc:sldMk cId="2931143644" sldId="300"/>
            <ac:picMk id="14" creationId="{115A020D-9FDC-486F-90AB-F700E08C7841}"/>
          </ac:picMkLst>
        </pc:picChg>
        <pc:picChg chg="add mod">
          <ac:chgData name="SADAF SAYYED" userId="aba2a133f5d6ca08" providerId="LiveId" clId="{8A771323-E8D0-4944-8273-43DA3E7FA988}" dt="2021-05-21T18:04:42.152" v="2343"/>
          <ac:picMkLst>
            <pc:docMk/>
            <pc:sldMk cId="2931143644" sldId="300"/>
            <ac:picMk id="18" creationId="{21072F8B-3144-4D3E-8DC0-F6A4EA7AEC58}"/>
          </ac:picMkLst>
        </pc:picChg>
      </pc:sldChg>
      <pc:sldChg chg="addSp delSp modSp add mod">
        <pc:chgData name="SADAF SAYYED" userId="aba2a133f5d6ca08" providerId="LiveId" clId="{8A771323-E8D0-4944-8273-43DA3E7FA988}" dt="2021-05-21T18:05:12.473" v="2350"/>
        <pc:sldMkLst>
          <pc:docMk/>
          <pc:sldMk cId="2224547864" sldId="301"/>
        </pc:sldMkLst>
        <pc:spChg chg="add mod">
          <ac:chgData name="SADAF SAYYED" userId="aba2a133f5d6ca08" providerId="LiveId" clId="{8A771323-E8D0-4944-8273-43DA3E7FA988}" dt="2021-05-21T16:12:17.476" v="2157" actId="113"/>
          <ac:spMkLst>
            <pc:docMk/>
            <pc:sldMk cId="2224547864" sldId="301"/>
            <ac:spMk id="3" creationId="{3E1506AB-B2B2-43AB-992C-D07D27416A1B}"/>
          </ac:spMkLst>
        </pc:spChg>
        <pc:spChg chg="mod">
          <ac:chgData name="SADAF SAYYED" userId="aba2a133f5d6ca08" providerId="LiveId" clId="{8A771323-E8D0-4944-8273-43DA3E7FA988}" dt="2021-05-21T15:59:32.574" v="2020" actId="20577"/>
          <ac:spMkLst>
            <pc:docMk/>
            <pc:sldMk cId="2224547864" sldId="301"/>
            <ac:spMk id="14" creationId="{B540A849-38E6-4DAD-B197-F361086CB09C}"/>
          </ac:spMkLst>
        </pc:spChg>
        <pc:spChg chg="mod">
          <ac:chgData name="SADAF SAYYED" userId="aba2a133f5d6ca08" providerId="LiveId" clId="{8A771323-E8D0-4944-8273-43DA3E7FA988}" dt="2021-05-21T16:00:09.761" v="2042" actId="207"/>
          <ac:spMkLst>
            <pc:docMk/>
            <pc:sldMk cId="2224547864" sldId="301"/>
            <ac:spMk id="15" creationId="{D2E10BA3-DA8C-4E45-9461-28F41CE694AA}"/>
          </ac:spMkLst>
        </pc:spChg>
        <pc:spChg chg="mod">
          <ac:chgData name="SADAF SAYYED" userId="aba2a133f5d6ca08" providerId="LiveId" clId="{8A771323-E8D0-4944-8273-43DA3E7FA988}" dt="2021-05-21T16:02:36.390" v="2085" actId="5793"/>
          <ac:spMkLst>
            <pc:docMk/>
            <pc:sldMk cId="2224547864" sldId="301"/>
            <ac:spMk id="20" creationId="{7475EFCB-CF29-480D-8175-FB69E8B33046}"/>
          </ac:spMkLst>
        </pc:spChg>
        <pc:spChg chg="mod">
          <ac:chgData name="SADAF SAYYED" userId="aba2a133f5d6ca08" providerId="LiveId" clId="{8A771323-E8D0-4944-8273-43DA3E7FA988}" dt="2021-05-21T16:29:13.189" v="2292" actId="20577"/>
          <ac:spMkLst>
            <pc:docMk/>
            <pc:sldMk cId="2224547864" sldId="301"/>
            <ac:spMk id="21" creationId="{BDA0FDFF-55C1-4126-B8CD-D0883F6030FA}"/>
          </ac:spMkLst>
        </pc:spChg>
        <pc:spChg chg="del mod">
          <ac:chgData name="SADAF SAYYED" userId="aba2a133f5d6ca08" providerId="LiveId" clId="{8A771323-E8D0-4944-8273-43DA3E7FA988}" dt="2021-05-21T16:12:35.887" v="2159"/>
          <ac:spMkLst>
            <pc:docMk/>
            <pc:sldMk cId="2224547864" sldId="301"/>
            <ac:spMk id="23" creationId="{8D724A45-9EC6-4DA3-A89A-D3A8FAB075C3}"/>
          </ac:spMkLst>
        </pc:spChg>
        <pc:graphicFrameChg chg="add mod modGraphic">
          <ac:chgData name="SADAF SAYYED" userId="aba2a133f5d6ca08" providerId="LiveId" clId="{8A771323-E8D0-4944-8273-43DA3E7FA988}" dt="2021-05-21T16:18:46.715" v="2192" actId="2711"/>
          <ac:graphicFrameMkLst>
            <pc:docMk/>
            <pc:sldMk cId="2224547864" sldId="301"/>
            <ac:graphicFrameMk id="2" creationId="{A6CA607B-9A90-421D-89E7-E9E6D8C6E0C9}"/>
          </ac:graphicFrameMkLst>
        </pc:graphicFrameChg>
        <pc:picChg chg="add mod">
          <ac:chgData name="SADAF SAYYED" userId="aba2a133f5d6ca08" providerId="LiveId" clId="{8A771323-E8D0-4944-8273-43DA3E7FA988}" dt="2021-05-21T18:05:12.473" v="2350"/>
          <ac:picMkLst>
            <pc:docMk/>
            <pc:sldMk cId="2224547864" sldId="301"/>
            <ac:picMk id="16" creationId="{23F01334-74A3-4A9C-9B40-26A7BE78E217}"/>
          </ac:picMkLst>
        </pc:picChg>
        <pc:picChg chg="del mod">
          <ac:chgData name="SADAF SAYYED" userId="aba2a133f5d6ca08" providerId="LiveId" clId="{8A771323-E8D0-4944-8273-43DA3E7FA988}" dt="2021-05-21T18:05:11.585" v="2349" actId="478"/>
          <ac:picMkLst>
            <pc:docMk/>
            <pc:sldMk cId="2224547864" sldId="301"/>
            <ac:picMk id="7170" creationId="{7568D8D9-0ADF-4D8A-A092-7FF7723E9973}"/>
          </ac:picMkLst>
        </pc:picChg>
      </pc:sldChg>
      <pc:sldChg chg="add del">
        <pc:chgData name="SADAF SAYYED" userId="aba2a133f5d6ca08" providerId="LiveId" clId="{8A771323-E8D0-4944-8273-43DA3E7FA988}" dt="2021-05-21T15:43:08.675" v="1787"/>
        <pc:sldMkLst>
          <pc:docMk/>
          <pc:sldMk cId="3499755734" sldId="301"/>
        </pc:sldMkLst>
      </pc:sldChg>
      <pc:sldChg chg="addSp delSp modSp add mod">
        <pc:chgData name="SADAF SAYYED" userId="aba2a133f5d6ca08" providerId="LiveId" clId="{8A771323-E8D0-4944-8273-43DA3E7FA988}" dt="2021-05-21T18:05:37.267" v="2354" actId="14100"/>
        <pc:sldMkLst>
          <pc:docMk/>
          <pc:sldMk cId="3047967373" sldId="302"/>
        </pc:sldMkLst>
        <pc:spChg chg="mod">
          <ac:chgData name="SADAF SAYYED" userId="aba2a133f5d6ca08" providerId="LiveId" clId="{8A771323-E8D0-4944-8273-43DA3E7FA988}" dt="2021-05-21T18:05:37.267" v="2354" actId="14100"/>
          <ac:spMkLst>
            <pc:docMk/>
            <pc:sldMk cId="3047967373" sldId="302"/>
            <ac:spMk id="2" creationId="{18D75E66-64C5-4FE7-ADC6-8E6E2B3543DF}"/>
          </ac:spMkLst>
        </pc:spChg>
        <pc:spChg chg="mod">
          <ac:chgData name="SADAF SAYYED" userId="aba2a133f5d6ca08" providerId="LiveId" clId="{8A771323-E8D0-4944-8273-43DA3E7FA988}" dt="2021-05-21T16:29:21.836" v="2296" actId="20577"/>
          <ac:spMkLst>
            <pc:docMk/>
            <pc:sldMk cId="3047967373" sldId="302"/>
            <ac:spMk id="3" creationId="{1FD29D5E-86FE-44A4-A022-058B1C982CDE}"/>
          </ac:spMkLst>
        </pc:spChg>
        <pc:graphicFrameChg chg="add mod modGraphic">
          <ac:chgData name="SADAF SAYYED" userId="aba2a133f5d6ca08" providerId="LiveId" clId="{8A771323-E8D0-4944-8273-43DA3E7FA988}" dt="2021-05-21T16:20:08.045" v="2202" actId="1076"/>
          <ac:graphicFrameMkLst>
            <pc:docMk/>
            <pc:sldMk cId="3047967373" sldId="302"/>
            <ac:graphicFrameMk id="4" creationId="{3F99831D-89A1-4086-AF83-87E7DDBA0304}"/>
          </ac:graphicFrameMkLst>
        </pc:graphicFrameChg>
        <pc:picChg chg="add mod">
          <ac:chgData name="SADAF SAYYED" userId="aba2a133f5d6ca08" providerId="LiveId" clId="{8A771323-E8D0-4944-8273-43DA3E7FA988}" dt="2021-05-21T18:05:17.933" v="2352"/>
          <ac:picMkLst>
            <pc:docMk/>
            <pc:sldMk cId="3047967373" sldId="302"/>
            <ac:picMk id="10" creationId="{36270DA4-53F3-4EA2-B78A-97E7EFF8ACF1}"/>
          </ac:picMkLst>
        </pc:picChg>
        <pc:picChg chg="del mod">
          <ac:chgData name="SADAF SAYYED" userId="aba2a133f5d6ca08" providerId="LiveId" clId="{8A771323-E8D0-4944-8273-43DA3E7FA988}" dt="2021-05-21T18:05:17.238" v="2351" actId="478"/>
          <ac:picMkLst>
            <pc:docMk/>
            <pc:sldMk cId="3047967373" sldId="302"/>
            <ac:picMk id="11" creationId="{AEB8DD94-7C7A-4228-8EC3-1A6E19FC1D09}"/>
          </ac:picMkLst>
        </pc:picChg>
      </pc:sldChg>
      <pc:sldChg chg="addSp delSp modSp add del mod">
        <pc:chgData name="SADAF SAYYED" userId="aba2a133f5d6ca08" providerId="LiveId" clId="{8A771323-E8D0-4944-8273-43DA3E7FA988}" dt="2021-05-21T16:43:55.111" v="2302" actId="47"/>
        <pc:sldMkLst>
          <pc:docMk/>
          <pc:sldMk cId="2348352327" sldId="303"/>
        </pc:sldMkLst>
        <pc:spChg chg="del mod">
          <ac:chgData name="SADAF SAYYED" userId="aba2a133f5d6ca08" providerId="LiveId" clId="{8A771323-E8D0-4944-8273-43DA3E7FA988}" dt="2021-05-21T16:28:25.001" v="2280"/>
          <ac:spMkLst>
            <pc:docMk/>
            <pc:sldMk cId="2348352327" sldId="303"/>
            <ac:spMk id="2" creationId="{18D75E66-64C5-4FE7-ADC6-8E6E2B3543DF}"/>
          </ac:spMkLst>
        </pc:spChg>
        <pc:spChg chg="mod">
          <ac:chgData name="SADAF SAYYED" userId="aba2a133f5d6ca08" providerId="LiveId" clId="{8A771323-E8D0-4944-8273-43DA3E7FA988}" dt="2021-05-21T16:29:57.913" v="2298" actId="20577"/>
          <ac:spMkLst>
            <pc:docMk/>
            <pc:sldMk cId="2348352327" sldId="303"/>
            <ac:spMk id="3" creationId="{1FD29D5E-86FE-44A4-A022-058B1C982CDE}"/>
          </ac:spMkLst>
        </pc:spChg>
        <pc:spChg chg="del">
          <ac:chgData name="SADAF SAYYED" userId="aba2a133f5d6ca08" providerId="LiveId" clId="{8A771323-E8D0-4944-8273-43DA3E7FA988}" dt="2021-05-21T16:43:50.054" v="2301" actId="478"/>
          <ac:spMkLst>
            <pc:docMk/>
            <pc:sldMk cId="2348352327" sldId="303"/>
            <ac:spMk id="8" creationId="{5BAF0859-0E36-46AA-9484-4FCA88417C67}"/>
          </ac:spMkLst>
        </pc:spChg>
        <pc:spChg chg="mod">
          <ac:chgData name="SADAF SAYYED" userId="aba2a133f5d6ca08" providerId="LiveId" clId="{8A771323-E8D0-4944-8273-43DA3E7FA988}" dt="2021-05-21T16:30:21.612" v="2300" actId="20577"/>
          <ac:spMkLst>
            <pc:docMk/>
            <pc:sldMk cId="2348352327" sldId="303"/>
            <ac:spMk id="9" creationId="{489FE291-FEE3-4866-934B-D2DACF508690}"/>
          </ac:spMkLst>
        </pc:spChg>
        <pc:graphicFrameChg chg="add mod modGraphic">
          <ac:chgData name="SADAF SAYYED" userId="aba2a133f5d6ca08" providerId="LiveId" clId="{8A771323-E8D0-4944-8273-43DA3E7FA988}" dt="2021-05-21T16:30:04.063" v="2299" actId="1076"/>
          <ac:graphicFrameMkLst>
            <pc:docMk/>
            <pc:sldMk cId="2348352327" sldId="303"/>
            <ac:graphicFrameMk id="4" creationId="{B25D8C94-39DE-4115-BE20-6A00375DFCF8}"/>
          </ac:graphicFrameMkLst>
        </pc:graphicFrameChg>
      </pc:sldChg>
      <pc:sldMasterChg chg="setBg modSldLayout">
        <pc:chgData name="SADAF SAYYED" userId="aba2a133f5d6ca08" providerId="LiveId" clId="{8A771323-E8D0-4944-8273-43DA3E7FA988}" dt="2021-05-21T12:39:35.263" v="17"/>
        <pc:sldMasterMkLst>
          <pc:docMk/>
          <pc:sldMasterMk cId="1565337574" sldId="2147483648"/>
        </pc:sldMasterMkLst>
        <pc:sldLayoutChg chg="setBg">
          <pc:chgData name="SADAF SAYYED" userId="aba2a133f5d6ca08" providerId="LiveId" clId="{8A771323-E8D0-4944-8273-43DA3E7FA988}" dt="2021-05-21T12:39:35.263" v="17"/>
          <pc:sldLayoutMkLst>
            <pc:docMk/>
            <pc:sldMasterMk cId="1565337574" sldId="2147483648"/>
            <pc:sldLayoutMk cId="1966036447" sldId="2147483649"/>
          </pc:sldLayoutMkLst>
        </pc:sldLayoutChg>
        <pc:sldLayoutChg chg="setBg">
          <pc:chgData name="SADAF SAYYED" userId="aba2a133f5d6ca08" providerId="LiveId" clId="{8A771323-E8D0-4944-8273-43DA3E7FA988}" dt="2021-05-21T12:39:35.263" v="17"/>
          <pc:sldLayoutMkLst>
            <pc:docMk/>
            <pc:sldMasterMk cId="1565337574" sldId="2147483648"/>
            <pc:sldLayoutMk cId="1935530853" sldId="2147483650"/>
          </pc:sldLayoutMkLst>
        </pc:sldLayoutChg>
        <pc:sldLayoutChg chg="setBg">
          <pc:chgData name="SADAF SAYYED" userId="aba2a133f5d6ca08" providerId="LiveId" clId="{8A771323-E8D0-4944-8273-43DA3E7FA988}" dt="2021-05-21T12:39:35.263" v="17"/>
          <pc:sldLayoutMkLst>
            <pc:docMk/>
            <pc:sldMasterMk cId="1565337574" sldId="2147483648"/>
            <pc:sldLayoutMk cId="1828364458" sldId="2147483651"/>
          </pc:sldLayoutMkLst>
        </pc:sldLayoutChg>
        <pc:sldLayoutChg chg="setBg">
          <pc:chgData name="SADAF SAYYED" userId="aba2a133f5d6ca08" providerId="LiveId" clId="{8A771323-E8D0-4944-8273-43DA3E7FA988}" dt="2021-05-21T12:39:35.263" v="17"/>
          <pc:sldLayoutMkLst>
            <pc:docMk/>
            <pc:sldMasterMk cId="1565337574" sldId="2147483648"/>
            <pc:sldLayoutMk cId="1509928518" sldId="2147483653"/>
          </pc:sldLayoutMkLst>
        </pc:sldLayoutChg>
        <pc:sldLayoutChg chg="setBg">
          <pc:chgData name="SADAF SAYYED" userId="aba2a133f5d6ca08" providerId="LiveId" clId="{8A771323-E8D0-4944-8273-43DA3E7FA988}" dt="2021-05-21T12:39:35.263" v="17"/>
          <pc:sldLayoutMkLst>
            <pc:docMk/>
            <pc:sldMasterMk cId="1565337574" sldId="2147483648"/>
            <pc:sldLayoutMk cId="1309106810" sldId="2147483654"/>
          </pc:sldLayoutMkLst>
        </pc:sldLayoutChg>
        <pc:sldLayoutChg chg="setBg">
          <pc:chgData name="SADAF SAYYED" userId="aba2a133f5d6ca08" providerId="LiveId" clId="{8A771323-E8D0-4944-8273-43DA3E7FA988}" dt="2021-05-21T12:39:35.263" v="17"/>
          <pc:sldLayoutMkLst>
            <pc:docMk/>
            <pc:sldMasterMk cId="1565337574" sldId="2147483648"/>
            <pc:sldLayoutMk cId="809611375" sldId="2147483660"/>
          </pc:sldLayoutMkLst>
        </pc:sldLayoutChg>
        <pc:sldLayoutChg chg="setBg">
          <pc:chgData name="SADAF SAYYED" userId="aba2a133f5d6ca08" providerId="LiveId" clId="{8A771323-E8D0-4944-8273-43DA3E7FA988}" dt="2021-05-21T12:39:35.263" v="17"/>
          <pc:sldLayoutMkLst>
            <pc:docMk/>
            <pc:sldMasterMk cId="1565337574" sldId="2147483648"/>
            <pc:sldLayoutMk cId="526567414" sldId="2147483662"/>
          </pc:sldLayoutMkLst>
        </pc:sldLayoutChg>
        <pc:sldLayoutChg chg="setBg">
          <pc:chgData name="SADAF SAYYED" userId="aba2a133f5d6ca08" providerId="LiveId" clId="{8A771323-E8D0-4944-8273-43DA3E7FA988}" dt="2021-05-21T12:39:35.263" v="17"/>
          <pc:sldLayoutMkLst>
            <pc:docMk/>
            <pc:sldMasterMk cId="1565337574" sldId="2147483648"/>
            <pc:sldLayoutMk cId="114412957" sldId="2147483667"/>
          </pc:sldLayoutMkLst>
        </pc:sldLayoutChg>
        <pc:sldLayoutChg chg="setBg">
          <pc:chgData name="SADAF SAYYED" userId="aba2a133f5d6ca08" providerId="LiveId" clId="{8A771323-E8D0-4944-8273-43DA3E7FA988}" dt="2021-05-21T12:39:35.263" v="17"/>
          <pc:sldLayoutMkLst>
            <pc:docMk/>
            <pc:sldMasterMk cId="1565337574" sldId="2147483648"/>
            <pc:sldLayoutMk cId="4102532527" sldId="2147483668"/>
          </pc:sldLayoutMkLst>
        </pc:sldLayoutChg>
        <pc:sldLayoutChg chg="setBg">
          <pc:chgData name="SADAF SAYYED" userId="aba2a133f5d6ca08" providerId="LiveId" clId="{8A771323-E8D0-4944-8273-43DA3E7FA988}" dt="2021-05-21T12:39:35.263" v="17"/>
          <pc:sldLayoutMkLst>
            <pc:docMk/>
            <pc:sldMasterMk cId="1565337574" sldId="2147483648"/>
            <pc:sldLayoutMk cId="2408348538" sldId="2147483669"/>
          </pc:sldLayoutMkLst>
        </pc:sldLayoutChg>
        <pc:sldLayoutChg chg="setBg">
          <pc:chgData name="SADAF SAYYED" userId="aba2a133f5d6ca08" providerId="LiveId" clId="{8A771323-E8D0-4944-8273-43DA3E7FA988}" dt="2021-05-21T12:39:35.263" v="17"/>
          <pc:sldLayoutMkLst>
            <pc:docMk/>
            <pc:sldMasterMk cId="1565337574" sldId="2147483648"/>
            <pc:sldLayoutMk cId="4261833377" sldId="2147483670"/>
          </pc:sldLayoutMkLst>
        </pc:sldLayoutChg>
        <pc:sldLayoutChg chg="setBg">
          <pc:chgData name="SADAF SAYYED" userId="aba2a133f5d6ca08" providerId="LiveId" clId="{8A771323-E8D0-4944-8273-43DA3E7FA988}" dt="2021-05-21T12:39:35.263" v="17"/>
          <pc:sldLayoutMkLst>
            <pc:docMk/>
            <pc:sldMasterMk cId="1565337574" sldId="2147483648"/>
            <pc:sldLayoutMk cId="3559123357" sldId="2147483671"/>
          </pc:sldLayoutMkLst>
        </pc:sldLayoutChg>
        <pc:sldLayoutChg chg="setBg">
          <pc:chgData name="SADAF SAYYED" userId="aba2a133f5d6ca08" providerId="LiveId" clId="{8A771323-E8D0-4944-8273-43DA3E7FA988}" dt="2021-05-21T12:39:35.263" v="17"/>
          <pc:sldLayoutMkLst>
            <pc:docMk/>
            <pc:sldMasterMk cId="1565337574" sldId="2147483648"/>
            <pc:sldLayoutMk cId="768021517" sldId="2147483672"/>
          </pc:sldLayoutMkLst>
        </pc:sldLayoutChg>
        <pc:sldLayoutChg chg="setBg">
          <pc:chgData name="SADAF SAYYED" userId="aba2a133f5d6ca08" providerId="LiveId" clId="{8A771323-E8D0-4944-8273-43DA3E7FA988}" dt="2021-05-21T12:39:35.263" v="17"/>
          <pc:sldLayoutMkLst>
            <pc:docMk/>
            <pc:sldMasterMk cId="1565337574" sldId="2147483648"/>
            <pc:sldLayoutMk cId="1726047705" sldId="2147483673"/>
          </pc:sldLayoutMkLst>
        </pc:sldLayoutChg>
        <pc:sldLayoutChg chg="setBg">
          <pc:chgData name="SADAF SAYYED" userId="aba2a133f5d6ca08" providerId="LiveId" clId="{8A771323-E8D0-4944-8273-43DA3E7FA988}" dt="2021-05-21T12:39:35.263" v="17"/>
          <pc:sldLayoutMkLst>
            <pc:docMk/>
            <pc:sldMasterMk cId="1565337574" sldId="2147483648"/>
            <pc:sldLayoutMk cId="3653207624" sldId="2147483674"/>
          </pc:sldLayoutMkLst>
        </pc:sldLayoutChg>
        <pc:sldLayoutChg chg="setBg">
          <pc:chgData name="SADAF SAYYED" userId="aba2a133f5d6ca08" providerId="LiveId" clId="{8A771323-E8D0-4944-8273-43DA3E7FA988}" dt="2021-05-21T12:39:35.263" v="17"/>
          <pc:sldLayoutMkLst>
            <pc:docMk/>
            <pc:sldMasterMk cId="1565337574" sldId="2147483648"/>
            <pc:sldLayoutMk cId="1229157464" sldId="2147483675"/>
          </pc:sldLayoutMkLst>
        </pc:sldLayoutChg>
        <pc:sldLayoutChg chg="setBg">
          <pc:chgData name="SADAF SAYYED" userId="aba2a133f5d6ca08" providerId="LiveId" clId="{8A771323-E8D0-4944-8273-43DA3E7FA988}" dt="2021-05-21T12:39:35.263" v="17"/>
          <pc:sldLayoutMkLst>
            <pc:docMk/>
            <pc:sldMasterMk cId="1565337574" sldId="2147483648"/>
            <pc:sldLayoutMk cId="669593623" sldId="2147483676"/>
          </pc:sldLayoutMkLst>
        </pc:sldLayoutChg>
        <pc:sldLayoutChg chg="setBg">
          <pc:chgData name="SADAF SAYYED" userId="aba2a133f5d6ca08" providerId="LiveId" clId="{8A771323-E8D0-4944-8273-43DA3E7FA988}" dt="2021-05-21T12:39:35.263" v="17"/>
          <pc:sldLayoutMkLst>
            <pc:docMk/>
            <pc:sldMasterMk cId="1565337574" sldId="2147483648"/>
            <pc:sldLayoutMk cId="1479871884" sldId="2147483677"/>
          </pc:sldLayoutMkLst>
        </pc:sldLayoutChg>
        <pc:sldLayoutChg chg="setBg">
          <pc:chgData name="SADAF SAYYED" userId="aba2a133f5d6ca08" providerId="LiveId" clId="{8A771323-E8D0-4944-8273-43DA3E7FA988}" dt="2021-05-21T12:39:35.263" v="17"/>
          <pc:sldLayoutMkLst>
            <pc:docMk/>
            <pc:sldMasterMk cId="1565337574" sldId="2147483648"/>
            <pc:sldLayoutMk cId="897054596" sldId="2147483678"/>
          </pc:sldLayoutMkLst>
        </pc:sldLayoutChg>
        <pc:sldLayoutChg chg="setBg">
          <pc:chgData name="SADAF SAYYED" userId="aba2a133f5d6ca08" providerId="LiveId" clId="{8A771323-E8D0-4944-8273-43DA3E7FA988}" dt="2021-05-21T12:39:35.263" v="17"/>
          <pc:sldLayoutMkLst>
            <pc:docMk/>
            <pc:sldMasterMk cId="1565337574" sldId="2147483648"/>
            <pc:sldLayoutMk cId="1163980351" sldId="2147483679"/>
          </pc:sldLayoutMkLst>
        </pc:sldLayoutChg>
        <pc:sldLayoutChg chg="setBg">
          <pc:chgData name="SADAF SAYYED" userId="aba2a133f5d6ca08" providerId="LiveId" clId="{8A771323-E8D0-4944-8273-43DA3E7FA988}" dt="2021-05-21T12:39:35.263" v="17"/>
          <pc:sldLayoutMkLst>
            <pc:docMk/>
            <pc:sldMasterMk cId="1565337574" sldId="2147483648"/>
            <pc:sldLayoutMk cId="1641162368" sldId="2147483680"/>
          </pc:sldLayoutMkLst>
        </pc:sldLayoutChg>
        <pc:sldLayoutChg chg="setBg">
          <pc:chgData name="SADAF SAYYED" userId="aba2a133f5d6ca08" providerId="LiveId" clId="{8A771323-E8D0-4944-8273-43DA3E7FA988}" dt="2021-05-21T12:39:35.263" v="17"/>
          <pc:sldLayoutMkLst>
            <pc:docMk/>
            <pc:sldMasterMk cId="1565337574" sldId="2147483648"/>
            <pc:sldLayoutMk cId="2046297304" sldId="2147483682"/>
          </pc:sldLayoutMkLst>
        </pc:sldLayoutChg>
        <pc:sldLayoutChg chg="setBg">
          <pc:chgData name="SADAF SAYYED" userId="aba2a133f5d6ca08" providerId="LiveId" clId="{8A771323-E8D0-4944-8273-43DA3E7FA988}" dt="2021-05-21T12:39:35.263" v="17"/>
          <pc:sldLayoutMkLst>
            <pc:docMk/>
            <pc:sldMasterMk cId="1565337574" sldId="2147483648"/>
            <pc:sldLayoutMk cId="3013157679" sldId="2147483683"/>
          </pc:sldLayoutMkLst>
        </pc:sldLayoutChg>
        <pc:sldLayoutChg chg="setBg">
          <pc:chgData name="SADAF SAYYED" userId="aba2a133f5d6ca08" providerId="LiveId" clId="{8A771323-E8D0-4944-8273-43DA3E7FA988}" dt="2021-05-21T12:39:35.263" v="17"/>
          <pc:sldLayoutMkLst>
            <pc:docMk/>
            <pc:sldMasterMk cId="1565337574" sldId="2147483648"/>
            <pc:sldLayoutMk cId="1772765757" sldId="2147483684"/>
          </pc:sldLayoutMkLst>
        </pc:sldLayoutChg>
        <pc:sldLayoutChg chg="setBg">
          <pc:chgData name="SADAF SAYYED" userId="aba2a133f5d6ca08" providerId="LiveId" clId="{8A771323-E8D0-4944-8273-43DA3E7FA988}" dt="2021-05-21T12:39:35.263" v="17"/>
          <pc:sldLayoutMkLst>
            <pc:docMk/>
            <pc:sldMasterMk cId="1565337574" sldId="2147483648"/>
            <pc:sldLayoutMk cId="706827135" sldId="2147483685"/>
          </pc:sldLayoutMkLst>
        </pc:sldLayoutChg>
        <pc:sldLayoutChg chg="setBg">
          <pc:chgData name="SADAF SAYYED" userId="aba2a133f5d6ca08" providerId="LiveId" clId="{8A771323-E8D0-4944-8273-43DA3E7FA988}" dt="2021-05-21T12:39:35.263" v="17"/>
          <pc:sldLayoutMkLst>
            <pc:docMk/>
            <pc:sldMasterMk cId="1565337574" sldId="2147483648"/>
            <pc:sldLayoutMk cId="1611811041" sldId="2147483686"/>
          </pc:sldLayoutMkLst>
        </pc:sldLayoutChg>
        <pc:sldLayoutChg chg="setBg">
          <pc:chgData name="SADAF SAYYED" userId="aba2a133f5d6ca08" providerId="LiveId" clId="{8A771323-E8D0-4944-8273-43DA3E7FA988}" dt="2021-05-21T12:39:35.263" v="17"/>
          <pc:sldLayoutMkLst>
            <pc:docMk/>
            <pc:sldMasterMk cId="1565337574" sldId="2147483648"/>
            <pc:sldLayoutMk cId="341798795" sldId="2147483687"/>
          </pc:sldLayoutMkLst>
        </pc:sldLayoutChg>
        <pc:sldLayoutChg chg="setBg">
          <pc:chgData name="SADAF SAYYED" userId="aba2a133f5d6ca08" providerId="LiveId" clId="{8A771323-E8D0-4944-8273-43DA3E7FA988}" dt="2021-05-21T12:39:35.263" v="17"/>
          <pc:sldLayoutMkLst>
            <pc:docMk/>
            <pc:sldMasterMk cId="1565337574" sldId="2147483648"/>
            <pc:sldLayoutMk cId="4231680191" sldId="2147483688"/>
          </pc:sldLayoutMkLst>
        </pc:sldLayoutChg>
        <pc:sldLayoutChg chg="setBg">
          <pc:chgData name="SADAF SAYYED" userId="aba2a133f5d6ca08" providerId="LiveId" clId="{8A771323-E8D0-4944-8273-43DA3E7FA988}" dt="2021-05-21T12:39:35.263" v="17"/>
          <pc:sldLayoutMkLst>
            <pc:docMk/>
            <pc:sldMasterMk cId="1565337574" sldId="2147483648"/>
            <pc:sldLayoutMk cId="1867728691" sldId="2147483690"/>
          </pc:sldLayoutMkLst>
        </pc:sldLayoutChg>
        <pc:sldLayoutChg chg="setBg">
          <pc:chgData name="SADAF SAYYED" userId="aba2a133f5d6ca08" providerId="LiveId" clId="{8A771323-E8D0-4944-8273-43DA3E7FA988}" dt="2021-05-21T12:39:35.263" v="17"/>
          <pc:sldLayoutMkLst>
            <pc:docMk/>
            <pc:sldMasterMk cId="1565337574" sldId="2147483648"/>
            <pc:sldLayoutMk cId="3432081559" sldId="2147483692"/>
          </pc:sldLayoutMkLst>
        </pc:sldLayoutChg>
        <pc:sldLayoutChg chg="setBg">
          <pc:chgData name="SADAF SAYYED" userId="aba2a133f5d6ca08" providerId="LiveId" clId="{8A771323-E8D0-4944-8273-43DA3E7FA988}" dt="2021-05-21T12:39:35.263" v="17"/>
          <pc:sldLayoutMkLst>
            <pc:docMk/>
            <pc:sldMasterMk cId="1565337574" sldId="2147483648"/>
            <pc:sldLayoutMk cId="115988945" sldId="2147483693"/>
          </pc:sldLayoutMkLst>
        </pc:sldLayoutChg>
        <pc:sldLayoutChg chg="setBg">
          <pc:chgData name="SADAF SAYYED" userId="aba2a133f5d6ca08" providerId="LiveId" clId="{8A771323-E8D0-4944-8273-43DA3E7FA988}" dt="2021-05-21T12:39:35.263" v="17"/>
          <pc:sldLayoutMkLst>
            <pc:docMk/>
            <pc:sldMasterMk cId="1565337574" sldId="2147483648"/>
            <pc:sldLayoutMk cId="4200028303" sldId="2147483694"/>
          </pc:sldLayoutMkLst>
        </pc:sldLayoutChg>
        <pc:sldLayoutChg chg="setBg">
          <pc:chgData name="SADAF SAYYED" userId="aba2a133f5d6ca08" providerId="LiveId" clId="{8A771323-E8D0-4944-8273-43DA3E7FA988}" dt="2021-05-21T12:39:35.263" v="17"/>
          <pc:sldLayoutMkLst>
            <pc:docMk/>
            <pc:sldMasterMk cId="1565337574" sldId="2147483648"/>
            <pc:sldLayoutMk cId="1985006598" sldId="2147483695"/>
          </pc:sldLayoutMkLst>
        </pc:sldLayoutChg>
        <pc:sldLayoutChg chg="setBg">
          <pc:chgData name="SADAF SAYYED" userId="aba2a133f5d6ca08" providerId="LiveId" clId="{8A771323-E8D0-4944-8273-43DA3E7FA988}" dt="2021-05-21T12:39:35.263" v="17"/>
          <pc:sldLayoutMkLst>
            <pc:docMk/>
            <pc:sldMasterMk cId="1565337574" sldId="2147483648"/>
            <pc:sldLayoutMk cId="3866012037" sldId="2147483696"/>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esktop\Project%20(MSc.2%20sem%204)\t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1500" dirty="0">
                <a:solidFill>
                  <a:srgbClr val="000000"/>
                </a:solidFill>
                <a:latin typeface="Times New Roman" panose="02020603050405020304" pitchFamily="18" charset="0"/>
                <a:cs typeface="Times New Roman" panose="02020603050405020304" pitchFamily="18" charset="0"/>
              </a:rPr>
              <a:t>Service providers</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7176407477331546E-2"/>
          <c:y val="0.13117196659853331"/>
          <c:w val="0.9314828302446656"/>
          <c:h val="0.73925319881889762"/>
        </c:manualLayout>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BFD4-4024-BE0C-0EE812D31B36}"/>
              </c:ext>
            </c:extLst>
          </c:dPt>
          <c:dPt>
            <c:idx val="1"/>
            <c:bubble3D val="0"/>
            <c:explosion val="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BFD4-4024-BE0C-0EE812D31B36}"/>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BFD4-4024-BE0C-0EE812D31B36}"/>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BFD4-4024-BE0C-0EE812D31B36}"/>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9-BFD4-4024-BE0C-0EE812D31B36}"/>
              </c:ext>
            </c:extLst>
          </c:dPt>
          <c:dLbls>
            <c:dLbl>
              <c:idx val="0"/>
              <c:layout>
                <c:manualLayout>
                  <c:x val="-0.16817850758127526"/>
                  <c:y val="6.25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fld id="{6EE72967-FB15-4293-8E1C-008C896E8C98}" type="CATEGORYNAME">
                      <a:rPr lang="en-US">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[CATEGORY NAME]</a:t>
                    </a:fld>
                    <a:r>
                      <a:rPr lang="en-US" baseline="0" dirty="0">
                        <a:solidFill>
                          <a:schemeClr val="accent3">
                            <a:lumMod val="50000"/>
                          </a:schemeClr>
                        </a:solidFill>
                        <a:latin typeface="Times New Roman" panose="02020603050405020304" pitchFamily="18" charset="0"/>
                        <a:cs typeface="Times New Roman" panose="02020603050405020304" pitchFamily="18" charset="0"/>
                      </a:rPr>
                      <a:t>
</a:t>
                    </a:r>
                    <a:fld id="{984CB923-E523-4B46-A72D-DF62A148713D}" type="PERCENTAGE">
                      <a:rPr lang="en-US" baseline="0">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[PERCENTAGE]</a:t>
                    </a:fld>
                    <a:endParaRPr lang="en-US" baseline="0" dirty="0">
                      <a:solidFill>
                        <a:schemeClr val="accent3">
                          <a:lumMod val="50000"/>
                        </a:schemeClr>
                      </a:solidFill>
                      <a:latin typeface="Times New Roman" panose="02020603050405020304" pitchFamily="18" charset="0"/>
                      <a:cs typeface="Times New Roman" panose="02020603050405020304" pitchFamily="18" charset="0"/>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BFD4-4024-BE0C-0EE812D31B36}"/>
                </c:ext>
                <c:ext xmlns:c15="http://schemas.microsoft.com/office/drawing/2012/chart" uri="{CE6537A1-D6FC-4f65-9D91-7224C49458BB}">
                  <c15:dlblFieldTable/>
                  <c15:showDataLabelsRange val="0"/>
                </c:ext>
              </c:extLst>
            </c:dLbl>
            <c:dLbl>
              <c:idx val="1"/>
              <c:layout>
                <c:manualLayout>
                  <c:x val="-6.4359427657530985E-2"/>
                  <c:y val="-0.25685163073799289"/>
                </c:manualLayout>
              </c:layout>
              <c:tx>
                <c:rich>
                  <a:bodyPr rot="0" spcFirstLastPara="1" vertOverflow="ellipsis" vert="horz" wrap="square" lIns="38100" tIns="19050" rIns="38100" bIns="19050" anchor="ctr" anchorCtr="1">
                    <a:no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fld id="{3AFA6DDF-64B5-45B8-87E6-8030F0DB47F2}" type="CATEGORYNAME">
                      <a:rPr lang="en-US">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[CATEGORY NAME]</a:t>
                    </a:fld>
                    <a:r>
                      <a:rPr lang="en-US" baseline="0" dirty="0">
                        <a:solidFill>
                          <a:schemeClr val="accent3">
                            <a:lumMod val="50000"/>
                          </a:schemeClr>
                        </a:solidFill>
                        <a:latin typeface="Times New Roman" panose="02020603050405020304" pitchFamily="18" charset="0"/>
                        <a:cs typeface="Times New Roman" panose="02020603050405020304" pitchFamily="18" charset="0"/>
                      </a:rPr>
                      <a:t>
</a:t>
                    </a:r>
                    <a:fld id="{0933FBDC-5095-49CD-ADB5-375CA012226A}" type="PERCENTAGE">
                      <a:rPr lang="en-US" baseline="0">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[PERCENTAGE]</a:t>
                    </a:fld>
                    <a:endParaRPr lang="en-US" baseline="0" dirty="0">
                      <a:solidFill>
                        <a:schemeClr val="accent3">
                          <a:lumMod val="50000"/>
                        </a:schemeClr>
                      </a:solidFill>
                      <a:latin typeface="Times New Roman" panose="02020603050405020304" pitchFamily="18" charset="0"/>
                      <a:cs typeface="Times New Roman" panose="02020603050405020304" pitchFamily="18" charset="0"/>
                    </a:endParaRPr>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3-BFD4-4024-BE0C-0EE812D31B36}"/>
                </c:ext>
                <c:ext xmlns:c15="http://schemas.microsoft.com/office/drawing/2012/chart" uri="{CE6537A1-D6FC-4f65-9D91-7224C49458BB}">
                  <c15:layout>
                    <c:manualLayout>
                      <c:w val="0.17505965521772804"/>
                      <c:h val="0.15646568291928753"/>
                    </c:manualLayout>
                  </c15:layout>
                  <c15:dlblFieldTable/>
                  <c15:showDataLabelsRange val="0"/>
                </c:ext>
              </c:extLst>
            </c:dLbl>
            <c:dLbl>
              <c:idx val="2"/>
              <c:layout>
                <c:manualLayout>
                  <c:x val="0.13080550589654741"/>
                  <c:y val="2.8125000000000001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fld id="{39C9AACE-FC28-494D-A606-87FDAED0C195}" type="CATEGORYNAME">
                      <a:rPr lang="en-US">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[CATEGORY NAME]</a:t>
                    </a:fld>
                    <a:r>
                      <a:rPr lang="en-US" baseline="0" dirty="0">
                        <a:solidFill>
                          <a:schemeClr val="accent3">
                            <a:lumMod val="50000"/>
                          </a:schemeClr>
                        </a:solidFill>
                        <a:latin typeface="Times New Roman" panose="02020603050405020304" pitchFamily="18" charset="0"/>
                        <a:cs typeface="Times New Roman" panose="02020603050405020304" pitchFamily="18" charset="0"/>
                      </a:rPr>
                      <a:t>
</a:t>
                    </a:r>
                    <a:fld id="{C3D919AD-3582-4E7E-AD45-E1A692911B75}" type="PERCENTAGE">
                      <a:rPr lang="en-US" baseline="0">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[PERCENTAGE]</a:t>
                    </a:fld>
                    <a:endParaRPr lang="en-US" baseline="0" dirty="0">
                      <a:solidFill>
                        <a:schemeClr val="accent3">
                          <a:lumMod val="50000"/>
                        </a:schemeClr>
                      </a:solidFill>
                      <a:latin typeface="Times New Roman" panose="02020603050405020304" pitchFamily="18" charset="0"/>
                      <a:cs typeface="Times New Roman" panose="02020603050405020304" pitchFamily="18" charset="0"/>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5-BFD4-4024-BE0C-0EE812D31B36}"/>
                </c:ext>
                <c:ext xmlns:c15="http://schemas.microsoft.com/office/drawing/2012/chart" uri="{CE6537A1-D6FC-4f65-9D91-7224C49458BB}">
                  <c15:dlblFieldTable/>
                  <c15:showDataLabelsRange val="0"/>
                </c:ext>
              </c:extLst>
            </c:dLbl>
            <c:dLbl>
              <c:idx val="3"/>
              <c:layout>
                <c:manualLayout>
                  <c:x val="0.1121190050541835"/>
                  <c:y val="0.1"/>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fld id="{47201470-DEEA-41D4-B601-66F9173CEAE8}" type="CATEGORYNAME">
                      <a:rPr lang="en-US">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[CATEGORY NAME]</a:t>
                    </a:fld>
                    <a:r>
                      <a:rPr lang="en-US" baseline="0" dirty="0">
                        <a:solidFill>
                          <a:schemeClr val="accent3">
                            <a:lumMod val="50000"/>
                          </a:schemeClr>
                        </a:solidFill>
                        <a:latin typeface="Times New Roman" panose="02020603050405020304" pitchFamily="18" charset="0"/>
                        <a:cs typeface="Times New Roman" panose="02020603050405020304" pitchFamily="18" charset="0"/>
                      </a:rPr>
                      <a:t>
</a:t>
                    </a:r>
                    <a:fld id="{4007D5F9-18AE-4495-8F8D-70F103F53D08}" type="PERCENTAGE">
                      <a:rPr lang="en-US" baseline="0">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[PERCENTAGE]</a:t>
                    </a:fld>
                    <a:endParaRPr lang="en-US" baseline="0" dirty="0">
                      <a:solidFill>
                        <a:schemeClr val="accent3">
                          <a:lumMod val="50000"/>
                        </a:schemeClr>
                      </a:solidFill>
                      <a:latin typeface="Times New Roman" panose="02020603050405020304" pitchFamily="18" charset="0"/>
                      <a:cs typeface="Times New Roman" panose="02020603050405020304" pitchFamily="18" charset="0"/>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7-BFD4-4024-BE0C-0EE812D31B36}"/>
                </c:ext>
                <c:ext xmlns:c15="http://schemas.microsoft.com/office/drawing/2012/chart" uri="{CE6537A1-D6FC-4f65-9D91-7224C49458BB}">
                  <c15:dlblFieldTable/>
                  <c15:showDataLabelsRange val="0"/>
                </c:ext>
              </c:extLst>
            </c:dLbl>
            <c:dLbl>
              <c:idx val="4"/>
              <c:layout>
                <c:manualLayout>
                  <c:x val="0.17497491017759897"/>
                  <c:y val="7.8125031090952021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fld id="{2038AA49-FC72-46F4-9C48-A270769B4E31}" type="CATEGORYNAME">
                      <a:rPr lang="en-US">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[CATEGORY NAME]</a:t>
                    </a:fld>
                    <a:r>
                      <a:rPr lang="en-US" baseline="0" dirty="0">
                        <a:solidFill>
                          <a:schemeClr val="accent3">
                            <a:lumMod val="50000"/>
                          </a:schemeClr>
                        </a:solidFill>
                        <a:latin typeface="Times New Roman" panose="02020603050405020304" pitchFamily="18" charset="0"/>
                        <a:cs typeface="Times New Roman" panose="02020603050405020304" pitchFamily="18" charset="0"/>
                      </a:rPr>
                      <a:t>
</a:t>
                    </a:r>
                    <a:fld id="{0A275038-BE84-440F-9A19-58DF6976B8B9}" type="PERCENTAGE">
                      <a:rPr lang="en-US" baseline="0">
                        <a:solidFill>
                          <a:schemeClr val="accent3">
                            <a:lumMod val="50000"/>
                          </a:schemeClr>
                        </a:solidFill>
                        <a:latin typeface="Times New Roman" panose="02020603050405020304" pitchFamily="18" charset="0"/>
                        <a:cs typeface="Times New Roman" panose="02020603050405020304" pitchFamily="18" charset="0"/>
                      </a:rPr>
                      <a:pPr>
                        <a:defRPr>
                          <a:solidFill>
                            <a:schemeClr val="accent3">
                              <a:lumMod val="50000"/>
                            </a:schemeClr>
                          </a:solidFill>
                          <a:latin typeface="Times New Roman" panose="02020603050405020304" pitchFamily="18" charset="0"/>
                          <a:cs typeface="Times New Roman" panose="02020603050405020304" pitchFamily="18" charset="0"/>
                        </a:defRPr>
                      </a:pPr>
                      <a:t>[PERCENTAGE]</a:t>
                    </a:fld>
                    <a:endParaRPr lang="en-US" baseline="0" dirty="0">
                      <a:solidFill>
                        <a:schemeClr val="accent3">
                          <a:lumMod val="50000"/>
                        </a:schemeClr>
                      </a:solidFill>
                      <a:latin typeface="Times New Roman" panose="02020603050405020304" pitchFamily="18" charset="0"/>
                      <a:cs typeface="Times New Roman" panose="02020603050405020304" pitchFamily="18" charset="0"/>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9-BFD4-4024-BE0C-0EE812D31B36}"/>
                </c:ext>
                <c:ext xmlns:c15="http://schemas.microsoft.com/office/drawing/2012/chart" uri="{CE6537A1-D6FC-4f65-9D91-7224C49458BB}">
                  <c15:layout>
                    <c:manualLayout>
                      <c:w val="0.33764787396730833"/>
                      <c:h val="0.1615783102134001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50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Airtel</c:v>
                </c:pt>
                <c:pt idx="1">
                  <c:v>Jio</c:v>
                </c:pt>
                <c:pt idx="2">
                  <c:v>Vodafone(VI)</c:v>
                </c:pt>
                <c:pt idx="3">
                  <c:v>Idea(VI)</c:v>
                </c:pt>
                <c:pt idx="4">
                  <c:v>MTNL/BSNL</c:v>
                </c:pt>
              </c:strCache>
            </c:strRef>
          </c:cat>
          <c:val>
            <c:numRef>
              <c:f>Sheet1!$B$2:$B$6</c:f>
              <c:numCache>
                <c:formatCode>0.00%</c:formatCode>
                <c:ptCount val="5"/>
                <c:pt idx="0">
                  <c:v>0.40029999999999999</c:v>
                </c:pt>
                <c:pt idx="1">
                  <c:v>0.45319999999999999</c:v>
                </c:pt>
                <c:pt idx="2">
                  <c:v>0.32029999999999997</c:v>
                </c:pt>
                <c:pt idx="3">
                  <c:v>9.5399999999999999E-2</c:v>
                </c:pt>
                <c:pt idx="4">
                  <c:v>3.7499999999999999E-2</c:v>
                </c:pt>
              </c:numCache>
            </c:numRef>
          </c:val>
          <c:extLst xmlns:c16r2="http://schemas.microsoft.com/office/drawing/2015/06/chart">
            <c:ext xmlns:c16="http://schemas.microsoft.com/office/drawing/2014/chart" uri="{C3380CC4-5D6E-409C-BE32-E72D297353CC}">
              <c16:uniqueId val="{0000000A-BFD4-4024-BE0C-0EE812D31B36}"/>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1500" dirty="0">
                <a:solidFill>
                  <a:srgbClr val="000000"/>
                </a:solidFill>
                <a:latin typeface="Times New Roman" panose="02020603050405020304" pitchFamily="18" charset="0"/>
                <a:cs typeface="Times New Roman" panose="02020603050405020304" pitchFamily="18" charset="0"/>
              </a:rPr>
              <a:t>Region</a:t>
            </a:r>
          </a:p>
        </c:rich>
      </c:tx>
      <c:layout>
        <c:manualLayout>
          <c:xMode val="edge"/>
          <c:yMode val="edge"/>
          <c:x val="0.42799833607485877"/>
          <c:y val="0.10048084435556769"/>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BFCD-4013-9511-0662BAA098F0}"/>
              </c:ext>
            </c:extLst>
          </c:dPt>
          <c:dPt>
            <c:idx val="1"/>
            <c:bubble3D val="0"/>
            <c:explosion val="39"/>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BFCD-4013-9511-0662BAA098F0}"/>
              </c:ext>
            </c:extLst>
          </c:dPt>
          <c:dPt>
            <c:idx val="2"/>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BFCD-4013-9511-0662BAA098F0}"/>
              </c:ext>
            </c:extLst>
          </c:dPt>
          <c:dPt>
            <c:idx val="3"/>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BFCD-4013-9511-0662BAA098F0}"/>
              </c:ext>
            </c:extLst>
          </c:dPt>
          <c:dLbls>
            <c:dLbl>
              <c:idx val="0"/>
              <c:layout>
                <c:manualLayout>
                  <c:x val="-5.917296509298263E-2"/>
                  <c:y val="0.13277825861271447"/>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fld id="{25A65F6F-25B4-445B-AEC8-A1C561F2F287}" type="CATEGORYNAME">
                      <a:rPr lang="en-US">
                        <a:solidFill>
                          <a:schemeClr val="bg1"/>
                        </a:solidFill>
                        <a:latin typeface="Times New Roman" panose="02020603050405020304" pitchFamily="18" charset="0"/>
                        <a:cs typeface="Times New Roman" panose="02020603050405020304" pitchFamily="18" charset="0"/>
                      </a:rPr>
                      <a:pPr>
                        <a:defRPr>
                          <a:solidFill>
                            <a:schemeClr val="bg1"/>
                          </a:solidFill>
                          <a:latin typeface="Times New Roman" panose="02020603050405020304" pitchFamily="18" charset="0"/>
                          <a:cs typeface="Times New Roman" panose="02020603050405020304" pitchFamily="18" charset="0"/>
                        </a:defRPr>
                      </a:pPr>
                      <a:t>[CATEGORY NAME]</a:t>
                    </a:fld>
                    <a:r>
                      <a:rPr lang="en-US" baseline="0" dirty="0">
                        <a:solidFill>
                          <a:schemeClr val="bg1"/>
                        </a:solidFill>
                        <a:latin typeface="Times New Roman" panose="02020603050405020304" pitchFamily="18" charset="0"/>
                        <a:cs typeface="Times New Roman" panose="02020603050405020304" pitchFamily="18" charset="0"/>
                      </a:rPr>
                      <a:t>
</a:t>
                    </a:r>
                    <a:fld id="{3E666C3C-9DC4-4D21-8E64-B1DAC9A70F59}" type="PERCENTAGE">
                      <a:rPr lang="en-US" baseline="0">
                        <a:solidFill>
                          <a:schemeClr val="bg1"/>
                        </a:solidFill>
                        <a:latin typeface="Times New Roman" panose="02020603050405020304" pitchFamily="18" charset="0"/>
                        <a:cs typeface="Times New Roman" panose="02020603050405020304" pitchFamily="18" charset="0"/>
                      </a:rPr>
                      <a:pPr>
                        <a:defRPr>
                          <a:solidFill>
                            <a:schemeClr val="bg1"/>
                          </a:solidFill>
                          <a:latin typeface="Times New Roman" panose="02020603050405020304" pitchFamily="18" charset="0"/>
                          <a:cs typeface="Times New Roman" panose="02020603050405020304" pitchFamily="18" charset="0"/>
                        </a:defRPr>
                      </a:pPr>
                      <a:t>[PERCENTAGE]</a:t>
                    </a:fld>
                    <a:endParaRPr lang="en-US" baseline="0" dirty="0">
                      <a:solidFill>
                        <a:schemeClr val="bg1"/>
                      </a:solidFill>
                      <a:latin typeface="Times New Roman" panose="02020603050405020304" pitchFamily="18" charset="0"/>
                      <a:cs typeface="Times New Roman" panose="02020603050405020304" pitchFamily="18" charset="0"/>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BFCD-4013-9511-0662BAA098F0}"/>
                </c:ext>
                <c:ext xmlns:c15="http://schemas.microsoft.com/office/drawing/2012/chart" uri="{CE6537A1-D6FC-4f65-9D91-7224C49458BB}">
                  <c15:dlblFieldTable/>
                  <c15:showDataLabelsRange val="0"/>
                </c:ext>
              </c:extLst>
            </c:dLbl>
            <c:dLbl>
              <c:idx val="1"/>
              <c:layout>
                <c:manualLayout>
                  <c:x val="-8.0475232526456372E-2"/>
                  <c:y val="-0.26914511880955633"/>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fld id="{C67C831C-CA96-498B-9A9E-DF94B396BC05}" type="CATEGORYNAME">
                      <a:rPr lang="en-US">
                        <a:solidFill>
                          <a:schemeClr val="bg1"/>
                        </a:solidFill>
                        <a:latin typeface="Times New Roman" panose="02020603050405020304" pitchFamily="18" charset="0"/>
                        <a:cs typeface="Times New Roman" panose="02020603050405020304" pitchFamily="18" charset="0"/>
                      </a:rPr>
                      <a:pPr>
                        <a:defRPr>
                          <a:solidFill>
                            <a:schemeClr val="bg1"/>
                          </a:solidFill>
                          <a:latin typeface="Times New Roman" panose="02020603050405020304" pitchFamily="18" charset="0"/>
                          <a:cs typeface="Times New Roman" panose="02020603050405020304" pitchFamily="18" charset="0"/>
                        </a:defRPr>
                      </a:pPr>
                      <a:t>[CATEGORY NAME]</a:t>
                    </a:fld>
                    <a:r>
                      <a:rPr lang="en-US" baseline="0" dirty="0">
                        <a:solidFill>
                          <a:schemeClr val="bg1"/>
                        </a:solidFill>
                        <a:latin typeface="Times New Roman" panose="02020603050405020304" pitchFamily="18" charset="0"/>
                        <a:cs typeface="Times New Roman" panose="02020603050405020304" pitchFamily="18" charset="0"/>
                      </a:rPr>
                      <a:t>
</a:t>
                    </a:r>
                    <a:fld id="{C797A9BE-0866-4192-8D66-32322BCEBF94}" type="PERCENTAGE">
                      <a:rPr lang="en-US" baseline="0">
                        <a:solidFill>
                          <a:schemeClr val="bg1"/>
                        </a:solidFill>
                        <a:latin typeface="Times New Roman" panose="02020603050405020304" pitchFamily="18" charset="0"/>
                        <a:cs typeface="Times New Roman" panose="02020603050405020304" pitchFamily="18" charset="0"/>
                      </a:rPr>
                      <a:pPr>
                        <a:defRPr>
                          <a:solidFill>
                            <a:schemeClr val="bg1"/>
                          </a:solidFill>
                          <a:latin typeface="Times New Roman" panose="02020603050405020304" pitchFamily="18" charset="0"/>
                          <a:cs typeface="Times New Roman" panose="02020603050405020304" pitchFamily="18" charset="0"/>
                        </a:defRPr>
                      </a:pPr>
                      <a:t>[PERCENTAGE]</a:t>
                    </a:fld>
                    <a:endParaRPr lang="en-US" baseline="0" dirty="0">
                      <a:solidFill>
                        <a:schemeClr val="bg1"/>
                      </a:solidFill>
                      <a:latin typeface="Times New Roman" panose="02020603050405020304" pitchFamily="18" charset="0"/>
                      <a:cs typeface="Times New Roman" panose="02020603050405020304" pitchFamily="18" charset="0"/>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3-BFCD-4013-9511-0662BAA098F0}"/>
                </c:ext>
                <c:ext xmlns:c15="http://schemas.microsoft.com/office/drawing/2012/chart" uri="{CE6537A1-D6FC-4f65-9D91-7224C49458BB}">
                  <c15:dlblFieldTable/>
                  <c15:showDataLabelsRange val="0"/>
                </c:ext>
              </c:extLst>
            </c:dLbl>
            <c:dLbl>
              <c:idx val="2"/>
              <c:layout>
                <c:manualLayout>
                  <c:x val="0.1136120929785266"/>
                  <c:y val="7.5360633266675733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r>
                      <a:rPr lang="en-US" dirty="0">
                        <a:solidFill>
                          <a:schemeClr val="bg1"/>
                        </a:solidFill>
                        <a:latin typeface="Times New Roman" panose="02020603050405020304" pitchFamily="18" charset="0"/>
                        <a:cs typeface="Times New Roman" panose="02020603050405020304" pitchFamily="18" charset="0"/>
                      </a:rPr>
                      <a:t>Semi-urban</a:t>
                    </a:r>
                  </a:p>
                  <a:p>
                    <a:pPr>
                      <a:defRPr>
                        <a:solidFill>
                          <a:schemeClr val="bg1"/>
                        </a:solidFill>
                        <a:latin typeface="Times New Roman" panose="02020603050405020304" pitchFamily="18" charset="0"/>
                        <a:cs typeface="Times New Roman" panose="02020603050405020304" pitchFamily="18" charset="0"/>
                      </a:defRPr>
                    </a:pPr>
                    <a:r>
                      <a:rPr lang="en-US" dirty="0">
                        <a:solidFill>
                          <a:schemeClr val="bg1"/>
                        </a:solidFill>
                        <a:latin typeface="Times New Roman" panose="02020603050405020304" pitchFamily="18" charset="0"/>
                        <a:cs typeface="Times New Roman" panose="02020603050405020304" pitchFamily="18" charset="0"/>
                      </a:rPr>
                      <a:t>18%</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5-BFCD-4013-9511-0662BAA098F0}"/>
                </c:ext>
                <c:ext xmlns:c15="http://schemas.microsoft.com/office/drawing/2012/chart" uri="{CE6537A1-D6FC-4f65-9D91-7224C49458BB}"/>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3"/>
                <c:pt idx="0">
                  <c:v>Rural</c:v>
                </c:pt>
                <c:pt idx="1">
                  <c:v>Urban</c:v>
                </c:pt>
                <c:pt idx="2">
                  <c:v>Semi-urban</c:v>
                </c:pt>
              </c:strCache>
            </c:strRef>
          </c:cat>
          <c:val>
            <c:numRef>
              <c:f>Sheet1!$B$2:$B$5</c:f>
              <c:numCache>
                <c:formatCode>0%</c:formatCode>
                <c:ptCount val="4"/>
                <c:pt idx="0">
                  <c:v>0.13</c:v>
                </c:pt>
                <c:pt idx="1">
                  <c:v>0.68</c:v>
                </c:pt>
                <c:pt idx="2">
                  <c:v>0.18</c:v>
                </c:pt>
              </c:numCache>
            </c:numRef>
          </c:val>
          <c:extLst xmlns:c16r2="http://schemas.microsoft.com/office/drawing/2015/06/chart">
            <c:ext xmlns:c16="http://schemas.microsoft.com/office/drawing/2014/chart" uri="{C3380CC4-5D6E-409C-BE32-E72D297353CC}">
              <c16:uniqueId val="{00000008-BFCD-4013-9511-0662BAA098F0}"/>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1500" dirty="0">
                <a:solidFill>
                  <a:srgbClr val="000000"/>
                </a:solidFill>
                <a:latin typeface="Times New Roman" panose="02020603050405020304" pitchFamily="18" charset="0"/>
                <a:cs typeface="Times New Roman" panose="02020603050405020304" pitchFamily="18" charset="0"/>
              </a:rPr>
              <a:t>Pandemic effect</a:t>
            </a:r>
          </a:p>
        </c:rich>
      </c:tx>
      <c:layout>
        <c:manualLayout>
          <c:xMode val="edge"/>
          <c:yMode val="edge"/>
          <c:x val="0.36580757182819129"/>
          <c:y val="0.86126510971033465"/>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6912523378936506"/>
          <c:y val="9.3070903676637118E-2"/>
          <c:w val="0.80169519481412199"/>
          <c:h val="0.68671723483606006"/>
        </c:manualLayout>
      </c:layout>
      <c:pie3DChart>
        <c:varyColors val="1"/>
        <c:ser>
          <c:idx val="0"/>
          <c:order val="0"/>
          <c:tx>
            <c:strRef>
              <c:f>Sheet1!$B$1</c:f>
              <c:strCache>
                <c:ptCount val="1"/>
                <c:pt idx="0">
                  <c:v>Pandemic effect</c:v>
                </c:pt>
              </c:strCache>
            </c:strRef>
          </c:tx>
          <c:dPt>
            <c:idx val="0"/>
            <c:bubble3D val="0"/>
            <c:spPr>
              <a:solidFill>
                <a:srgbClr val="FFC0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3387-4527-87F9-8A58CCDE6E07}"/>
              </c:ext>
            </c:extLst>
          </c:dPt>
          <c:dPt>
            <c:idx val="1"/>
            <c:bubble3D val="0"/>
            <c:explosion val="9"/>
            <c:spPr>
              <a:solidFill>
                <a:schemeClr val="accent3">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3387-4527-87F9-8A58CCDE6E07}"/>
              </c:ext>
            </c:extLst>
          </c:dPt>
          <c:dPt>
            <c:idx val="2"/>
            <c:bubble3D val="0"/>
            <c:spPr>
              <a:solidFill>
                <a:schemeClr val="accent5">
                  <a:shade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3387-4527-87F9-8A58CCDE6E07}"/>
              </c:ext>
            </c:extLst>
          </c:dPt>
          <c:dPt>
            <c:idx val="3"/>
            <c:bubble3D val="0"/>
            <c:spPr>
              <a:solidFill>
                <a:schemeClr val="accent5">
                  <a:shade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3387-4527-87F9-8A58CCDE6E07}"/>
              </c:ext>
            </c:extLst>
          </c:dPt>
          <c:dLbls>
            <c:dLbl>
              <c:idx val="0"/>
              <c:layout>
                <c:manualLayout>
                  <c:x val="-0.20770575944866637"/>
                  <c:y val="8.7576625745814873E-2"/>
                </c:manualLayout>
              </c:layout>
              <c:tx>
                <c:rich>
                  <a:bodyPr rot="0" spcFirstLastPara="1" vertOverflow="ellipsis" vert="horz" wrap="square" lIns="38100" tIns="19050" rIns="38100" bIns="19050" anchor="ctr" anchorCtr="1">
                    <a:no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r>
                      <a:rPr lang="en-US" dirty="0">
                        <a:solidFill>
                          <a:schemeClr val="bg1"/>
                        </a:solidFill>
                        <a:latin typeface="Times New Roman" panose="02020603050405020304" pitchFamily="18" charset="0"/>
                        <a:cs typeface="Times New Roman" panose="02020603050405020304" pitchFamily="18" charset="0"/>
                      </a:rPr>
                      <a:t>Yes</a:t>
                    </a:r>
                  </a:p>
                  <a:p>
                    <a:pPr>
                      <a:defRPr>
                        <a:solidFill>
                          <a:schemeClr val="bg1"/>
                        </a:solidFill>
                        <a:latin typeface="Times New Roman" panose="02020603050405020304" pitchFamily="18" charset="0"/>
                        <a:cs typeface="Times New Roman" panose="02020603050405020304" pitchFamily="18" charset="0"/>
                      </a:defRPr>
                    </a:pPr>
                    <a:r>
                      <a:rPr lang="en-US" dirty="0">
                        <a:solidFill>
                          <a:schemeClr val="bg1"/>
                        </a:solidFill>
                        <a:latin typeface="Times New Roman" panose="02020603050405020304" pitchFamily="18" charset="0"/>
                        <a:cs typeface="Times New Roman" panose="02020603050405020304" pitchFamily="18" charset="0"/>
                      </a:rPr>
                      <a:t>38%</a:t>
                    </a:r>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1-3387-4527-87F9-8A58CCDE6E07}"/>
                </c:ext>
                <c:ext xmlns:c15="http://schemas.microsoft.com/office/drawing/2012/chart" uri="{CE6537A1-D6FC-4f65-9D91-7224C49458BB}">
                  <c15:layout>
                    <c:manualLayout>
                      <c:w val="0.13786475557434477"/>
                      <c:h val="0.19410120073303952"/>
                    </c:manualLayout>
                  </c15:layout>
                </c:ext>
              </c:extLst>
            </c:dLbl>
            <c:dLbl>
              <c:idx val="1"/>
              <c:layout>
                <c:manualLayout>
                  <c:x val="0.17083333333333334"/>
                  <c:y val="-0.13749999999999996"/>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r>
                      <a:rPr lang="en-US" dirty="0">
                        <a:solidFill>
                          <a:schemeClr val="bg1"/>
                        </a:solidFill>
                        <a:latin typeface="Times New Roman" panose="02020603050405020304" pitchFamily="18" charset="0"/>
                        <a:cs typeface="Times New Roman" panose="02020603050405020304" pitchFamily="18" charset="0"/>
                      </a:rPr>
                      <a:t>No</a:t>
                    </a:r>
                  </a:p>
                  <a:p>
                    <a:pPr>
                      <a:defRPr>
                        <a:solidFill>
                          <a:schemeClr val="bg1"/>
                        </a:solidFill>
                        <a:latin typeface="Times New Roman" panose="02020603050405020304" pitchFamily="18" charset="0"/>
                        <a:cs typeface="Times New Roman" panose="02020603050405020304" pitchFamily="18" charset="0"/>
                      </a:defRPr>
                    </a:pPr>
                    <a:r>
                      <a:rPr lang="en-US" dirty="0">
                        <a:solidFill>
                          <a:schemeClr val="bg1"/>
                        </a:solidFill>
                        <a:latin typeface="Times New Roman" panose="02020603050405020304" pitchFamily="18" charset="0"/>
                        <a:cs typeface="Times New Roman" panose="02020603050405020304" pitchFamily="18" charset="0"/>
                      </a:rPr>
                      <a:t>62%</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3-3387-4527-87F9-8A58CCDE6E07}"/>
                </c:ext>
                <c:ext xmlns:c15="http://schemas.microsoft.com/office/drawing/2012/chart" uri="{CE6537A1-D6FC-4f65-9D91-7224C49458BB}"/>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2"/>
                <c:pt idx="0">
                  <c:v>Yes</c:v>
                </c:pt>
                <c:pt idx="1">
                  <c:v>No</c:v>
                </c:pt>
              </c:strCache>
            </c:strRef>
          </c:cat>
          <c:val>
            <c:numRef>
              <c:f>Sheet1!$B$2:$B$5</c:f>
              <c:numCache>
                <c:formatCode>0%</c:formatCode>
                <c:ptCount val="4"/>
                <c:pt idx="0">
                  <c:v>0.38</c:v>
                </c:pt>
                <c:pt idx="1">
                  <c:v>0.62</c:v>
                </c:pt>
              </c:numCache>
            </c:numRef>
          </c:val>
          <c:extLst xmlns:c16r2="http://schemas.microsoft.com/office/drawing/2015/06/chart">
            <c:ext xmlns:c16="http://schemas.microsoft.com/office/drawing/2014/chart" uri="{C3380CC4-5D6E-409C-BE32-E72D297353CC}">
              <c16:uniqueId val="{00000008-3387-4527-87F9-8A58CCDE6E07}"/>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1500" dirty="0">
                <a:solidFill>
                  <a:srgbClr val="000000"/>
                </a:solidFill>
                <a:latin typeface="Times New Roman" panose="02020603050405020304" pitchFamily="18" charset="0"/>
                <a:cs typeface="Times New Roman" panose="02020603050405020304" pitchFamily="18" charset="0"/>
              </a:rPr>
              <a:t>Best Working Network</a:t>
            </a:r>
          </a:p>
        </c:rich>
      </c:tx>
      <c:layout>
        <c:manualLayout>
          <c:xMode val="edge"/>
          <c:yMode val="edge"/>
          <c:x val="0.24756890774772911"/>
          <c:y val="0.85923071039851029"/>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2887782052278693E-2"/>
          <c:y val="0.14697652400148217"/>
          <c:w val="0.79659167633789485"/>
          <c:h val="0.68130834220128189"/>
        </c:manualLayout>
      </c:layout>
      <c:pie3DChart>
        <c:varyColors val="1"/>
        <c:ser>
          <c:idx val="0"/>
          <c:order val="0"/>
          <c:tx>
            <c:strRef>
              <c:f>Sheet1!$B$1</c:f>
              <c:strCache>
                <c:ptCount val="1"/>
                <c:pt idx="0">
                  <c:v>Sales</c:v>
                </c:pt>
              </c:strCache>
            </c:strRef>
          </c:tx>
          <c:explosion val="5"/>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4117-4110-89F3-31C5B53680D6}"/>
              </c:ext>
            </c:extLst>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4117-4110-89F3-31C5B53680D6}"/>
              </c:ext>
            </c:extLst>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4117-4110-89F3-31C5B53680D6}"/>
              </c:ext>
            </c:extLst>
          </c:dPt>
          <c:dPt>
            <c:idx val="3"/>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4117-4110-89F3-31C5B53680D6}"/>
              </c:ext>
            </c:extLst>
          </c:dPt>
          <c:dPt>
            <c:idx val="4"/>
            <c:bubble3D val="0"/>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9-4117-4110-89F3-31C5B53680D6}"/>
              </c:ext>
            </c:extLst>
          </c:dPt>
          <c:dLbls>
            <c:dLbl>
              <c:idx val="0"/>
              <c:layout>
                <c:manualLayout>
                  <c:x val="-0.17291666666666675"/>
                  <c:y val="3.125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r>
                      <a:rPr lang="en-US">
                        <a:solidFill>
                          <a:srgbClr val="000000"/>
                        </a:solidFill>
                        <a:latin typeface="Times New Roman" panose="02020603050405020304" pitchFamily="18" charset="0"/>
                        <a:cs typeface="Times New Roman" panose="02020603050405020304" pitchFamily="18" charset="0"/>
                      </a:rPr>
                      <a:t>Airtel</a:t>
                    </a:r>
                  </a:p>
                  <a:p>
                    <a:pPr>
                      <a:defRPr>
                        <a:solidFill>
                          <a:srgbClr val="000000"/>
                        </a:solidFill>
                        <a:latin typeface="Times New Roman" panose="02020603050405020304" pitchFamily="18" charset="0"/>
                        <a:cs typeface="Times New Roman" panose="02020603050405020304" pitchFamily="18" charset="0"/>
                      </a:defRPr>
                    </a:pPr>
                    <a:r>
                      <a:rPr lang="en-US">
                        <a:solidFill>
                          <a:srgbClr val="000000"/>
                        </a:solidFill>
                        <a:latin typeface="Times New Roman" panose="02020603050405020304" pitchFamily="18" charset="0"/>
                        <a:cs typeface="Times New Roman" panose="02020603050405020304" pitchFamily="18" charset="0"/>
                      </a:rPr>
                      <a:t>37.14%</a:t>
                    </a:r>
                    <a:endParaRPr lang="en-US" dirty="0">
                      <a:solidFill>
                        <a:srgbClr val="000000"/>
                      </a:solidFill>
                      <a:latin typeface="Times New Roman" panose="02020603050405020304" pitchFamily="18" charset="0"/>
                      <a:cs typeface="Times New Roman" panose="02020603050405020304" pitchFamily="18" charset="0"/>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1-4117-4110-89F3-31C5B53680D6}"/>
                </c:ext>
                <c:ext xmlns:c15="http://schemas.microsoft.com/office/drawing/2012/chart" uri="{CE6537A1-D6FC-4f65-9D91-7224C49458BB}"/>
              </c:extLst>
            </c:dLbl>
            <c:dLbl>
              <c:idx val="1"/>
              <c:layout>
                <c:manualLayout>
                  <c:x val="0.15416666666666667"/>
                  <c:y val="-0.296875"/>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r>
                      <a:rPr lang="en-US" dirty="0">
                        <a:solidFill>
                          <a:srgbClr val="000000"/>
                        </a:solidFill>
                        <a:latin typeface="Times New Roman" panose="02020603050405020304" pitchFamily="18" charset="0"/>
                        <a:cs typeface="Times New Roman" panose="02020603050405020304" pitchFamily="18" charset="0"/>
                      </a:rPr>
                      <a:t>Jio</a:t>
                    </a:r>
                  </a:p>
                  <a:p>
                    <a:pPr>
                      <a:defRPr>
                        <a:solidFill>
                          <a:srgbClr val="000000"/>
                        </a:solidFill>
                        <a:latin typeface="Times New Roman" panose="02020603050405020304" pitchFamily="18" charset="0"/>
                        <a:cs typeface="Times New Roman" panose="02020603050405020304" pitchFamily="18" charset="0"/>
                      </a:defRPr>
                    </a:pPr>
                    <a:r>
                      <a:rPr lang="en-US" dirty="0">
                        <a:solidFill>
                          <a:srgbClr val="000000"/>
                        </a:solidFill>
                        <a:latin typeface="Times New Roman" panose="02020603050405020304" pitchFamily="18" charset="0"/>
                        <a:cs typeface="Times New Roman" panose="02020603050405020304" pitchFamily="18" charset="0"/>
                      </a:rPr>
                      <a:t>39.56%</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3-4117-4110-89F3-31C5B53680D6}"/>
                </c:ext>
                <c:ext xmlns:c15="http://schemas.microsoft.com/office/drawing/2012/chart" uri="{CE6537A1-D6FC-4f65-9D91-7224C49458BB}"/>
              </c:extLst>
            </c:dLbl>
            <c:dLbl>
              <c:idx val="2"/>
              <c:layout>
                <c:manualLayout>
                  <c:x val="0.12954585543312563"/>
                  <c:y val="6.9751526012429635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r>
                      <a:rPr lang="en-US" dirty="0">
                        <a:solidFill>
                          <a:srgbClr val="000000"/>
                        </a:solidFill>
                        <a:latin typeface="Times New Roman" panose="02020603050405020304" pitchFamily="18" charset="0"/>
                        <a:cs typeface="Times New Roman" panose="02020603050405020304" pitchFamily="18" charset="0"/>
                      </a:rPr>
                      <a:t>Vodafone(VI)</a:t>
                    </a:r>
                  </a:p>
                  <a:p>
                    <a:pPr>
                      <a:defRPr>
                        <a:solidFill>
                          <a:srgbClr val="000000"/>
                        </a:solidFill>
                        <a:latin typeface="Times New Roman" panose="02020603050405020304" pitchFamily="18" charset="0"/>
                        <a:cs typeface="Times New Roman" panose="02020603050405020304" pitchFamily="18" charset="0"/>
                      </a:defRPr>
                    </a:pPr>
                    <a:r>
                      <a:rPr lang="en-US" dirty="0">
                        <a:solidFill>
                          <a:srgbClr val="000000"/>
                        </a:solidFill>
                        <a:latin typeface="Times New Roman" panose="02020603050405020304" pitchFamily="18" charset="0"/>
                        <a:cs typeface="Times New Roman" panose="02020603050405020304" pitchFamily="18" charset="0"/>
                      </a:rPr>
                      <a:t>17.72%</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5-4117-4110-89F3-31C5B53680D6}"/>
                </c:ext>
                <c:ext xmlns:c15="http://schemas.microsoft.com/office/drawing/2012/chart" uri="{CE6537A1-D6FC-4f65-9D91-7224C49458BB}">
                  <c15:layout>
                    <c:manualLayout>
                      <c:w val="0.21466950049109187"/>
                      <c:h val="0.20460533342827641"/>
                    </c:manualLayout>
                  </c15:layout>
                </c:ext>
              </c:extLst>
            </c:dLbl>
            <c:dLbl>
              <c:idx val="3"/>
              <c:layout>
                <c:manualLayout>
                  <c:x val="3.3333333333333333E-2"/>
                  <c:y val="2.8124999999999973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r>
                      <a:rPr lang="en-US" dirty="0">
                        <a:solidFill>
                          <a:srgbClr val="000000"/>
                        </a:solidFill>
                        <a:latin typeface="Times New Roman" panose="02020603050405020304" pitchFamily="18" charset="0"/>
                        <a:cs typeface="Times New Roman" panose="02020603050405020304" pitchFamily="18" charset="0"/>
                      </a:rPr>
                      <a:t>Idea(VI)</a:t>
                    </a:r>
                  </a:p>
                  <a:p>
                    <a:pPr>
                      <a:defRPr>
                        <a:solidFill>
                          <a:srgbClr val="000000"/>
                        </a:solidFill>
                        <a:latin typeface="Times New Roman" panose="02020603050405020304" pitchFamily="18" charset="0"/>
                        <a:cs typeface="Times New Roman" panose="02020603050405020304" pitchFamily="18" charset="0"/>
                      </a:defRPr>
                    </a:pPr>
                    <a:r>
                      <a:rPr lang="en-US" dirty="0">
                        <a:solidFill>
                          <a:srgbClr val="000000"/>
                        </a:solidFill>
                        <a:latin typeface="Times New Roman" panose="02020603050405020304" pitchFamily="18" charset="0"/>
                        <a:cs typeface="Times New Roman" panose="02020603050405020304" pitchFamily="18" charset="0"/>
                      </a:rPr>
                      <a:t>2.57%</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7-4117-4110-89F3-31C5B53680D6}"/>
                </c:ext>
                <c:ext xmlns:c15="http://schemas.microsoft.com/office/drawing/2012/chart" uri="{CE6537A1-D6FC-4f65-9D91-7224C49458BB}"/>
              </c:extLst>
            </c:dLbl>
            <c:dLbl>
              <c:idx val="4"/>
              <c:layout>
                <c:manualLayout>
                  <c:x val="0.14254040508273189"/>
                  <c:y val="3.1249999999999859E-3"/>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r>
                      <a:rPr lang="en-US" dirty="0">
                        <a:solidFill>
                          <a:srgbClr val="000000"/>
                        </a:solidFill>
                        <a:latin typeface="Times New Roman" panose="02020603050405020304" pitchFamily="18" charset="0"/>
                        <a:cs typeface="Times New Roman" panose="02020603050405020304" pitchFamily="18" charset="0"/>
                      </a:rPr>
                      <a:t>MTNL/BSNL</a:t>
                    </a:r>
                  </a:p>
                  <a:p>
                    <a:pPr>
                      <a:defRPr>
                        <a:solidFill>
                          <a:srgbClr val="000000"/>
                        </a:solidFill>
                        <a:latin typeface="Times New Roman" panose="02020603050405020304" pitchFamily="18" charset="0"/>
                        <a:cs typeface="Times New Roman" panose="02020603050405020304" pitchFamily="18" charset="0"/>
                      </a:defRPr>
                    </a:pPr>
                    <a:r>
                      <a:rPr lang="en-US" dirty="0">
                        <a:solidFill>
                          <a:srgbClr val="000000"/>
                        </a:solidFill>
                        <a:latin typeface="Times New Roman" panose="02020603050405020304" pitchFamily="18" charset="0"/>
                        <a:cs typeface="Times New Roman" panose="02020603050405020304" pitchFamily="18" charset="0"/>
                      </a:rPr>
                      <a:t>2.55%</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9-4117-4110-89F3-31C5B53680D6}"/>
                </c:ext>
                <c:ext xmlns:c15="http://schemas.microsoft.com/office/drawing/2012/chart" uri="{CE6537A1-D6FC-4f65-9D91-7224C49458BB}">
                  <c15:layout>
                    <c:manualLayout>
                      <c:w val="0.22417880716564018"/>
                      <c:h val="0.20460533342827641"/>
                    </c:manualLayout>
                  </c15:layout>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000000"/>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Airtel</c:v>
                </c:pt>
                <c:pt idx="1">
                  <c:v>Jio</c:v>
                </c:pt>
                <c:pt idx="2">
                  <c:v>Vodafone(VI)</c:v>
                </c:pt>
                <c:pt idx="3">
                  <c:v>Idea(VI)</c:v>
                </c:pt>
                <c:pt idx="4">
                  <c:v>MTNL/BSNL</c:v>
                </c:pt>
              </c:strCache>
            </c:strRef>
          </c:cat>
          <c:val>
            <c:numRef>
              <c:f>Sheet1!$B$2:$B$6</c:f>
              <c:numCache>
                <c:formatCode>0.00%</c:formatCode>
                <c:ptCount val="5"/>
                <c:pt idx="0">
                  <c:v>0.37140000000000001</c:v>
                </c:pt>
                <c:pt idx="1">
                  <c:v>0.39860000000000001</c:v>
                </c:pt>
                <c:pt idx="2">
                  <c:v>0.1772</c:v>
                </c:pt>
                <c:pt idx="3">
                  <c:v>2.5700000000000001E-2</c:v>
                </c:pt>
                <c:pt idx="4">
                  <c:v>2.5499999999999998E-2</c:v>
                </c:pt>
              </c:numCache>
            </c:numRef>
          </c:val>
          <c:extLst xmlns:c16r2="http://schemas.microsoft.com/office/drawing/2015/06/chart">
            <c:ext xmlns:c16="http://schemas.microsoft.com/office/drawing/2014/chart" uri="{C3380CC4-5D6E-409C-BE32-E72D297353CC}">
              <c16:uniqueId val="{0000000A-4117-4110-89F3-31C5B53680D6}"/>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0"/>
          <c:showCatName val="0"/>
          <c:showSerName val="0"/>
          <c:showPercent val="0"/>
          <c:showBubbleSize val="0"/>
        </c:dLbls>
        <c:axId val="-1478051872"/>
        <c:axId val="-1478051328"/>
      </c:scatterChart>
      <c:valAx>
        <c:axId val="-1478051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8051328"/>
        <c:crosses val="autoZero"/>
        <c:crossBetween val="midCat"/>
      </c:valAx>
      <c:valAx>
        <c:axId val="-147805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80518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accent3">
                    <a:lumMod val="50000"/>
                  </a:schemeClr>
                </a:solidFill>
                <a:latin typeface="Times New Roman" panose="02020603050405020304" pitchFamily="18" charset="0"/>
                <a:ea typeface="+mn-ea"/>
                <a:cs typeface="Times New Roman" panose="02020603050405020304" pitchFamily="18" charset="0"/>
              </a:defRPr>
            </a:pPr>
            <a:r>
              <a:rPr lang="en-IN">
                <a:solidFill>
                  <a:schemeClr val="accent3">
                    <a:lumMod val="50000"/>
                  </a:schemeClr>
                </a:solidFill>
                <a:latin typeface="Times New Roman" panose="02020603050405020304" pitchFamily="18" charset="0"/>
                <a:cs typeface="Times New Roman" panose="02020603050405020304" pitchFamily="18" charset="0"/>
              </a:rPr>
              <a:t>Subscribers count (in million) for Service Providers</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accent3">
                  <a:lumMod val="50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Bharti Airtel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2011 - 12</c:v>
                </c:pt>
                <c:pt idx="1">
                  <c:v>2012 - 13</c:v>
                </c:pt>
                <c:pt idx="2">
                  <c:v>2013 - 14</c:v>
                </c:pt>
                <c:pt idx="3">
                  <c:v>2014 - 15</c:v>
                </c:pt>
                <c:pt idx="4">
                  <c:v>2015 - 16</c:v>
                </c:pt>
                <c:pt idx="5">
                  <c:v>2016 - 17</c:v>
                </c:pt>
                <c:pt idx="6">
                  <c:v>2017 - 18</c:v>
                </c:pt>
                <c:pt idx="7">
                  <c:v>2018 - 19</c:v>
                </c:pt>
                <c:pt idx="8">
                  <c:v>2019 - 20</c:v>
                </c:pt>
              </c:strCache>
            </c:strRef>
          </c:cat>
          <c:val>
            <c:numRef>
              <c:f>Sheet1!$B$2:$B$10</c:f>
              <c:numCache>
                <c:formatCode>General</c:formatCode>
                <c:ptCount val="9"/>
                <c:pt idx="0">
                  <c:v>181.47</c:v>
                </c:pt>
                <c:pt idx="1">
                  <c:v>188.2</c:v>
                </c:pt>
                <c:pt idx="2">
                  <c:v>205.39</c:v>
                </c:pt>
                <c:pt idx="3">
                  <c:v>226.02</c:v>
                </c:pt>
                <c:pt idx="4">
                  <c:v>251.24</c:v>
                </c:pt>
                <c:pt idx="5">
                  <c:v>273.64999999999998</c:v>
                </c:pt>
                <c:pt idx="6">
                  <c:v>304.19</c:v>
                </c:pt>
                <c:pt idx="7">
                  <c:v>325.18</c:v>
                </c:pt>
                <c:pt idx="8">
                  <c:v>327.81</c:v>
                </c:pt>
              </c:numCache>
            </c:numRef>
          </c:val>
          <c:smooth val="0"/>
          <c:extLst xmlns:c16r2="http://schemas.microsoft.com/office/drawing/2015/06/chart">
            <c:ext xmlns:c16="http://schemas.microsoft.com/office/drawing/2014/chart" uri="{C3380CC4-5D6E-409C-BE32-E72D297353CC}">
              <c16:uniqueId val="{00000000-2668-4D8C-BFBB-E4DA08022A78}"/>
            </c:ext>
          </c:extLst>
        </c:ser>
        <c:ser>
          <c:idx val="1"/>
          <c:order val="1"/>
          <c:tx>
            <c:strRef>
              <c:f>Sheet1!$C$1</c:f>
              <c:strCache>
                <c:ptCount val="1"/>
                <c:pt idx="0">
                  <c:v>VI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2011 - 12</c:v>
                </c:pt>
                <c:pt idx="1">
                  <c:v>2012 - 13</c:v>
                </c:pt>
                <c:pt idx="2">
                  <c:v>2013 - 14</c:v>
                </c:pt>
                <c:pt idx="3">
                  <c:v>2014 - 15</c:v>
                </c:pt>
                <c:pt idx="4">
                  <c:v>2015 - 16</c:v>
                </c:pt>
                <c:pt idx="5">
                  <c:v>2016 - 17</c:v>
                </c:pt>
                <c:pt idx="6">
                  <c:v>2017 - 18</c:v>
                </c:pt>
                <c:pt idx="7">
                  <c:v>2018 - 19</c:v>
                </c:pt>
                <c:pt idx="8">
                  <c:v>2019 - 20</c:v>
                </c:pt>
              </c:strCache>
            </c:strRef>
          </c:cat>
          <c:val>
            <c:numRef>
              <c:f>Sheet1!$C$2:$C$10</c:f>
              <c:numCache>
                <c:formatCode>General</c:formatCode>
                <c:ptCount val="9"/>
                <c:pt idx="0">
                  <c:v>263.19</c:v>
                </c:pt>
                <c:pt idx="1">
                  <c:v>273.95999999999998</c:v>
                </c:pt>
                <c:pt idx="2">
                  <c:v>302.35000000000002</c:v>
                </c:pt>
                <c:pt idx="3">
                  <c:v>341.61</c:v>
                </c:pt>
                <c:pt idx="4">
                  <c:v>373.02</c:v>
                </c:pt>
                <c:pt idx="5">
                  <c:v>404.43</c:v>
                </c:pt>
                <c:pt idx="6">
                  <c:v>433.91</c:v>
                </c:pt>
                <c:pt idx="7">
                  <c:v>394.84</c:v>
                </c:pt>
                <c:pt idx="8">
                  <c:v>319.17</c:v>
                </c:pt>
              </c:numCache>
            </c:numRef>
          </c:val>
          <c:smooth val="0"/>
          <c:extLst xmlns:c16r2="http://schemas.microsoft.com/office/drawing/2015/06/chart">
            <c:ext xmlns:c16="http://schemas.microsoft.com/office/drawing/2014/chart" uri="{C3380CC4-5D6E-409C-BE32-E72D297353CC}">
              <c16:uniqueId val="{00000001-2668-4D8C-BFBB-E4DA08022A78}"/>
            </c:ext>
          </c:extLst>
        </c:ser>
        <c:ser>
          <c:idx val="2"/>
          <c:order val="2"/>
          <c:tx>
            <c:strRef>
              <c:f>Sheet1!$D$1</c:f>
              <c:strCache>
                <c:ptCount val="1"/>
                <c:pt idx="0">
                  <c:v>BSNL</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2011 - 12</c:v>
                </c:pt>
                <c:pt idx="1">
                  <c:v>2012 - 13</c:v>
                </c:pt>
                <c:pt idx="2">
                  <c:v>2013 - 14</c:v>
                </c:pt>
                <c:pt idx="3">
                  <c:v>2014 - 15</c:v>
                </c:pt>
                <c:pt idx="4">
                  <c:v>2015 - 16</c:v>
                </c:pt>
                <c:pt idx="5">
                  <c:v>2016 - 17</c:v>
                </c:pt>
                <c:pt idx="6">
                  <c:v>2017 - 18</c:v>
                </c:pt>
                <c:pt idx="7">
                  <c:v>2018 - 19</c:v>
                </c:pt>
                <c:pt idx="8">
                  <c:v>2019 - 20</c:v>
                </c:pt>
              </c:strCache>
            </c:strRef>
          </c:cat>
          <c:val>
            <c:numRef>
              <c:f>Sheet1!$D$2:$D$10</c:f>
              <c:numCache>
                <c:formatCode>General</c:formatCode>
                <c:ptCount val="9"/>
                <c:pt idx="0">
                  <c:v>98.51</c:v>
                </c:pt>
                <c:pt idx="1">
                  <c:v>101.21</c:v>
                </c:pt>
                <c:pt idx="2">
                  <c:v>94.65</c:v>
                </c:pt>
                <c:pt idx="3">
                  <c:v>77.22</c:v>
                </c:pt>
                <c:pt idx="4">
                  <c:v>86.35</c:v>
                </c:pt>
                <c:pt idx="5">
                  <c:v>100.99</c:v>
                </c:pt>
                <c:pt idx="6">
                  <c:v>111.68</c:v>
                </c:pt>
                <c:pt idx="7">
                  <c:v>115.74</c:v>
                </c:pt>
                <c:pt idx="8">
                  <c:v>119.87</c:v>
                </c:pt>
              </c:numCache>
            </c:numRef>
          </c:val>
          <c:smooth val="0"/>
          <c:extLst xmlns:c16r2="http://schemas.microsoft.com/office/drawing/2015/06/chart">
            <c:ext xmlns:c16="http://schemas.microsoft.com/office/drawing/2014/chart" uri="{C3380CC4-5D6E-409C-BE32-E72D297353CC}">
              <c16:uniqueId val="{00000002-2668-4D8C-BFBB-E4DA08022A78}"/>
            </c:ext>
          </c:extLst>
        </c:ser>
        <c:ser>
          <c:idx val="3"/>
          <c:order val="3"/>
          <c:tx>
            <c:strRef>
              <c:f>Sheet1!$E$1</c:f>
              <c:strCache>
                <c:ptCount val="1"/>
                <c:pt idx="0">
                  <c:v>MTNL</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2011 - 12</c:v>
                </c:pt>
                <c:pt idx="1">
                  <c:v>2012 - 13</c:v>
                </c:pt>
                <c:pt idx="2">
                  <c:v>2013 - 14</c:v>
                </c:pt>
                <c:pt idx="3">
                  <c:v>2014 - 15</c:v>
                </c:pt>
                <c:pt idx="4">
                  <c:v>2015 - 16</c:v>
                </c:pt>
                <c:pt idx="5">
                  <c:v>2016 - 17</c:v>
                </c:pt>
                <c:pt idx="6">
                  <c:v>2017 - 18</c:v>
                </c:pt>
                <c:pt idx="7">
                  <c:v>2018 - 19</c:v>
                </c:pt>
                <c:pt idx="8">
                  <c:v>2019 - 20</c:v>
                </c:pt>
              </c:strCache>
            </c:strRef>
          </c:cat>
          <c:val>
            <c:numRef>
              <c:f>Sheet1!$E$2:$E$10</c:f>
              <c:numCache>
                <c:formatCode>General</c:formatCode>
                <c:ptCount val="9"/>
                <c:pt idx="0">
                  <c:v>5.83</c:v>
                </c:pt>
                <c:pt idx="1">
                  <c:v>5</c:v>
                </c:pt>
                <c:pt idx="2">
                  <c:v>3.37</c:v>
                </c:pt>
                <c:pt idx="3">
                  <c:v>3.51</c:v>
                </c:pt>
                <c:pt idx="4">
                  <c:v>3.56</c:v>
                </c:pt>
                <c:pt idx="5">
                  <c:v>3.63</c:v>
                </c:pt>
                <c:pt idx="6">
                  <c:v>3.56</c:v>
                </c:pt>
                <c:pt idx="7">
                  <c:v>3.45</c:v>
                </c:pt>
                <c:pt idx="8">
                  <c:v>3.36</c:v>
                </c:pt>
              </c:numCache>
            </c:numRef>
          </c:val>
          <c:smooth val="0"/>
          <c:extLst xmlns:c16r2="http://schemas.microsoft.com/office/drawing/2015/06/chart">
            <c:ext xmlns:c16="http://schemas.microsoft.com/office/drawing/2014/chart" uri="{C3380CC4-5D6E-409C-BE32-E72D297353CC}">
              <c16:uniqueId val="{00000003-2668-4D8C-BFBB-E4DA08022A78}"/>
            </c:ext>
          </c:extLst>
        </c:ser>
        <c:ser>
          <c:idx val="4"/>
          <c:order val="4"/>
          <c:tx>
            <c:strRef>
              <c:f>Sheet1!$F$1</c:f>
              <c:strCache>
                <c:ptCount val="1"/>
                <c:pt idx="0">
                  <c:v>JIO</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lumMod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2011 - 12</c:v>
                </c:pt>
                <c:pt idx="1">
                  <c:v>2012 - 13</c:v>
                </c:pt>
                <c:pt idx="2">
                  <c:v>2013 - 14</c:v>
                </c:pt>
                <c:pt idx="3">
                  <c:v>2014 - 15</c:v>
                </c:pt>
                <c:pt idx="4">
                  <c:v>2015 - 16</c:v>
                </c:pt>
                <c:pt idx="5">
                  <c:v>2016 - 17</c:v>
                </c:pt>
                <c:pt idx="6">
                  <c:v>2017 - 18</c:v>
                </c:pt>
                <c:pt idx="7">
                  <c:v>2018 - 19</c:v>
                </c:pt>
                <c:pt idx="8">
                  <c:v>2019 - 20</c:v>
                </c:pt>
              </c:strCache>
            </c:strRef>
          </c:cat>
          <c:val>
            <c:numRef>
              <c:f>Sheet1!$F$2:$F$10</c:f>
              <c:numCache>
                <c:formatCode>General</c:formatCode>
                <c:ptCount val="9"/>
                <c:pt idx="5">
                  <c:v>108.68</c:v>
                </c:pt>
                <c:pt idx="6">
                  <c:v>186.56</c:v>
                </c:pt>
                <c:pt idx="7">
                  <c:v>306.72000000000003</c:v>
                </c:pt>
                <c:pt idx="8">
                  <c:v>387.52</c:v>
                </c:pt>
              </c:numCache>
            </c:numRef>
          </c:val>
          <c:smooth val="0"/>
          <c:extLst xmlns:c16r2="http://schemas.microsoft.com/office/drawing/2015/06/chart">
            <c:ext xmlns:c16="http://schemas.microsoft.com/office/drawing/2014/chart" uri="{C3380CC4-5D6E-409C-BE32-E72D297353CC}">
              <c16:uniqueId val="{00000004-2668-4D8C-BFBB-E4DA08022A78}"/>
            </c:ext>
          </c:extLst>
        </c:ser>
        <c:dLbls>
          <c:dLblPos val="ctr"/>
          <c:showLegendKey val="0"/>
          <c:showVal val="1"/>
          <c:showCatName val="0"/>
          <c:showSerName val="0"/>
          <c:showPercent val="0"/>
          <c:showBubbleSize val="0"/>
        </c:dLbls>
        <c:smooth val="0"/>
        <c:axId val="-1478043712"/>
        <c:axId val="-1478043168"/>
      </c:lineChart>
      <c:catAx>
        <c:axId val="-1478043712"/>
        <c:scaling>
          <c:orientation val="minMax"/>
        </c:scaling>
        <c:delete val="0"/>
        <c:axPos val="b"/>
        <c:title>
          <c:tx>
            <c:rich>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r>
                  <a:rPr lang="en-IN">
                    <a:solidFill>
                      <a:srgbClr val="000000"/>
                    </a:solidFill>
                  </a:rPr>
                  <a:t>Years</a:t>
                </a:r>
              </a:p>
            </c:rich>
          </c:tx>
          <c:layout>
            <c:manualLayout>
              <c:xMode val="edge"/>
              <c:yMode val="edge"/>
              <c:x val="0.51305257295423945"/>
              <c:y val="0.84622046411391627"/>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1478043168"/>
        <c:crosses val="autoZero"/>
        <c:auto val="1"/>
        <c:lblAlgn val="ctr"/>
        <c:lblOffset val="100"/>
        <c:noMultiLvlLbl val="0"/>
      </c:catAx>
      <c:valAx>
        <c:axId val="-147804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rgbClr val="000000"/>
                    </a:solidFill>
                    <a:latin typeface="+mn-lt"/>
                    <a:ea typeface="+mn-ea"/>
                    <a:cs typeface="+mn-cs"/>
                  </a:defRPr>
                </a:pPr>
                <a:r>
                  <a:rPr lang="en-IN">
                    <a:solidFill>
                      <a:srgbClr val="000000"/>
                    </a:solidFill>
                  </a:rPr>
                  <a:t>Subscribers in million </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14780437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en-US" smtClean="0"/>
              <a:t>5/22/2021</a:t>
            </a:fld>
            <a:endParaRPr lang="en-US" dirty="0"/>
          </a:p>
        </p:txBody>
      </p:sp>
      <p:sp>
        <p:nvSpPr>
          <p:cNvPr id="4" name="Footer Placeholder 3">
            <a:extLst>
              <a:ext uri="{FF2B5EF4-FFF2-40B4-BE49-F238E27FC236}">
                <a16:creationId xmlns="" xmlns:a16="http://schemas.microsoft.com/office/drawing/2014/main"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en-US" smtClean="0"/>
              <a:t>‹#›</a:t>
            </a:fld>
            <a:endParaRPr lang="en-US"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en-US" noProof="0" smtClean="0"/>
              <a:t>5/22/2021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en-US" noProof="0" smtClean="0"/>
              <a:t>‹#›</a:t>
            </a:fld>
            <a:endParaRPr lang="en-US" noProof="0"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a:t>Click icon to add picture</a:t>
            </a:r>
            <a:endParaRPr lang="ru-RU" dirty="0"/>
          </a:p>
        </p:txBody>
      </p:sp>
      <p:sp>
        <p:nvSpPr>
          <p:cNvPr id="15" name="Picture Placeholder 14">
            <a:extLst>
              <a:ext uri="{FF2B5EF4-FFF2-40B4-BE49-F238E27FC236}">
                <a16:creationId xmlns=""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a:t>Click icon to add picture</a:t>
            </a:r>
            <a:endParaRPr lang="ru-RU" dirty="0"/>
          </a:p>
        </p:txBody>
      </p:sp>
      <p:sp>
        <p:nvSpPr>
          <p:cNvPr id="2" name="Title 1">
            <a:extLst>
              <a:ext uri="{FF2B5EF4-FFF2-40B4-BE49-F238E27FC236}">
                <a16:creationId xmlns=""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19660364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rcles Frame">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1AA4D017-0A70-4D48-AAEC-419979E13E79}"/>
              </a:ext>
            </a:extLst>
          </p:cNvPr>
          <p:cNvSpPr>
            <a:spLocks noGrp="1"/>
          </p:cNvSpPr>
          <p:nvPr>
            <p:ph type="dt" sz="half" idx="10"/>
          </p:nvPr>
        </p:nvSpPr>
        <p:spPr/>
        <p:txBody>
          <a:bodyPr/>
          <a:lstStyle/>
          <a:p>
            <a:fld id="{09DA4596-3085-4BB2-8F53-0564AA69708A}"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B7BBC7E7-6231-47E3-8EF5-B6940485EEEF}"/>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5FCF16B4-2B81-4254-9C13-836431B5E213}"/>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21" name="Oval 20">
            <a:extLst>
              <a:ext uri="{FF2B5EF4-FFF2-40B4-BE49-F238E27FC236}">
                <a16:creationId xmlns="" xmlns:a16="http://schemas.microsoft.com/office/drawing/2014/main" id="{301015CF-499A-4BBE-9753-C58924478363}"/>
              </a:ext>
            </a:extLst>
          </p:cNvPr>
          <p:cNvSpPr/>
          <p:nvPr userDrawn="1"/>
        </p:nvSpPr>
        <p:spPr>
          <a:xfrm>
            <a:off x="1810787" y="2541781"/>
            <a:ext cx="2322576" cy="2322576"/>
          </a:xfrm>
          <a:prstGeom prst="ellipse">
            <a:avLst/>
          </a:prstGeom>
          <a:gradFill>
            <a:gsLst>
              <a:gs pos="0">
                <a:schemeClr val="bg2">
                  <a:alpha val="10000"/>
                </a:schemeClr>
              </a:gs>
              <a:gs pos="100000">
                <a:schemeClr val="bg2">
                  <a:lumMod val="75000"/>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A25F4982-38CF-44F1-8F23-63FB784DDB3F}"/>
              </a:ext>
            </a:extLst>
          </p:cNvPr>
          <p:cNvSpPr/>
          <p:nvPr userDrawn="1"/>
        </p:nvSpPr>
        <p:spPr>
          <a:xfrm>
            <a:off x="3997452" y="2200193"/>
            <a:ext cx="3008376" cy="3008376"/>
          </a:xfrm>
          <a:prstGeom prst="ellipse">
            <a:avLst/>
          </a:prstGeom>
          <a:gradFill>
            <a:gsLst>
              <a:gs pos="100000">
                <a:schemeClr val="bg2">
                  <a:lumMod val="75000"/>
                  <a:alpha val="20000"/>
                </a:schemeClr>
              </a:gs>
              <a:gs pos="0">
                <a:schemeClr val="tx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2E9E2742-0CF7-4498-9804-D4E1B556238F}"/>
              </a:ext>
            </a:extLst>
          </p:cNvPr>
          <p:cNvSpPr/>
          <p:nvPr userDrawn="1"/>
        </p:nvSpPr>
        <p:spPr>
          <a:xfrm>
            <a:off x="6869918" y="1978150"/>
            <a:ext cx="3511296" cy="3511296"/>
          </a:xfrm>
          <a:prstGeom prst="ellipse">
            <a:avLst/>
          </a:prstGeom>
          <a:gradFill>
            <a:gsLst>
              <a:gs pos="0">
                <a:schemeClr val="accent1">
                  <a:lumMod val="75000"/>
                  <a:alpha val="20000"/>
                </a:schemeClr>
              </a:gs>
              <a:gs pos="100000">
                <a:schemeClr val="accent1">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ext Placeholder 7">
            <a:extLst>
              <a:ext uri="{FF2B5EF4-FFF2-40B4-BE49-F238E27FC236}">
                <a16:creationId xmlns="" xmlns:a16="http://schemas.microsoft.com/office/drawing/2014/main" id="{6BA84852-3669-4ADB-BADA-A7F54196B2BE}"/>
              </a:ext>
            </a:extLst>
          </p:cNvPr>
          <p:cNvSpPr>
            <a:spLocks noGrp="1"/>
          </p:cNvSpPr>
          <p:nvPr>
            <p:ph type="body" sz="quarter" idx="25" hasCustomPrompt="1"/>
          </p:nvPr>
        </p:nvSpPr>
        <p:spPr>
          <a:xfrm>
            <a:off x="2073295" y="30711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8" name="Text Placeholder 2">
            <a:extLst>
              <a:ext uri="{FF2B5EF4-FFF2-40B4-BE49-F238E27FC236}">
                <a16:creationId xmlns="" xmlns:a16="http://schemas.microsoft.com/office/drawing/2014/main" id="{332ADE7C-CB58-4543-8A89-D1BAA23B59EB}"/>
              </a:ext>
            </a:extLst>
          </p:cNvPr>
          <p:cNvSpPr>
            <a:spLocks noGrp="1"/>
          </p:cNvSpPr>
          <p:nvPr>
            <p:ph type="body" idx="1" hasCustomPrompt="1"/>
          </p:nvPr>
        </p:nvSpPr>
        <p:spPr>
          <a:xfrm>
            <a:off x="1730075" y="5649340"/>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 xmlns:a16="http://schemas.microsoft.com/office/drawing/2014/main" id="{BEF70025-7AF3-426D-AAE8-5D25E1A5CB6E}"/>
              </a:ext>
            </a:extLst>
          </p:cNvPr>
          <p:cNvSpPr>
            <a:spLocks noGrp="1"/>
          </p:cNvSpPr>
          <p:nvPr>
            <p:ph type="body" sz="quarter" idx="13" hasCustomPrompt="1"/>
          </p:nvPr>
        </p:nvSpPr>
        <p:spPr>
          <a:xfrm>
            <a:off x="2165887" y="3909381"/>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0" name="Text Placeholder 2">
            <a:extLst>
              <a:ext uri="{FF2B5EF4-FFF2-40B4-BE49-F238E27FC236}">
                <a16:creationId xmlns="" xmlns:a16="http://schemas.microsoft.com/office/drawing/2014/main" id="{B48A1176-4AC8-4197-8737-21A26EC60370}"/>
              </a:ext>
            </a:extLst>
          </p:cNvPr>
          <p:cNvSpPr>
            <a:spLocks noGrp="1"/>
          </p:cNvSpPr>
          <p:nvPr>
            <p:ph type="body" idx="32" hasCustomPrompt="1"/>
          </p:nvPr>
        </p:nvSpPr>
        <p:spPr>
          <a:xfrm>
            <a:off x="4362457" y="5674484"/>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2">
            <a:extLst>
              <a:ext uri="{FF2B5EF4-FFF2-40B4-BE49-F238E27FC236}">
                <a16:creationId xmlns="" xmlns:a16="http://schemas.microsoft.com/office/drawing/2014/main" id="{9E48A353-E825-43A2-9268-3772DF852C93}"/>
              </a:ext>
            </a:extLst>
          </p:cNvPr>
          <p:cNvSpPr>
            <a:spLocks noGrp="1"/>
          </p:cNvSpPr>
          <p:nvPr>
            <p:ph type="body" idx="33" hasCustomPrompt="1"/>
          </p:nvPr>
        </p:nvSpPr>
        <p:spPr>
          <a:xfrm>
            <a:off x="7383566" y="5656692"/>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7">
            <a:extLst>
              <a:ext uri="{FF2B5EF4-FFF2-40B4-BE49-F238E27FC236}">
                <a16:creationId xmlns="" xmlns:a16="http://schemas.microsoft.com/office/drawing/2014/main" id="{289C6559-A412-4545-8BEA-9C8CF0E92D8D}"/>
              </a:ext>
            </a:extLst>
          </p:cNvPr>
          <p:cNvSpPr>
            <a:spLocks noGrp="1"/>
          </p:cNvSpPr>
          <p:nvPr>
            <p:ph type="body" sz="quarter" idx="34" hasCustomPrompt="1"/>
          </p:nvPr>
        </p:nvSpPr>
        <p:spPr>
          <a:xfrm>
            <a:off x="4602860"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3" name="Text Placeholder 7">
            <a:extLst>
              <a:ext uri="{FF2B5EF4-FFF2-40B4-BE49-F238E27FC236}">
                <a16:creationId xmlns="" xmlns:a16="http://schemas.microsoft.com/office/drawing/2014/main" id="{0B7BFF13-EDBB-45CE-97A5-A148A3ACA7A0}"/>
              </a:ext>
            </a:extLst>
          </p:cNvPr>
          <p:cNvSpPr>
            <a:spLocks noGrp="1"/>
          </p:cNvSpPr>
          <p:nvPr>
            <p:ph type="body" sz="quarter" idx="35" hasCustomPrompt="1"/>
          </p:nvPr>
        </p:nvSpPr>
        <p:spPr>
          <a:xfrm>
            <a:off x="7726786"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4" name="Text Placeholder 11">
            <a:extLst>
              <a:ext uri="{FF2B5EF4-FFF2-40B4-BE49-F238E27FC236}">
                <a16:creationId xmlns="" xmlns:a16="http://schemas.microsoft.com/office/drawing/2014/main" id="{4CFD8A3C-72E7-4646-94B5-3D08F2A9B987}"/>
              </a:ext>
            </a:extLst>
          </p:cNvPr>
          <p:cNvSpPr>
            <a:spLocks noGrp="1"/>
          </p:cNvSpPr>
          <p:nvPr>
            <p:ph type="body" sz="quarter" idx="36" hasCustomPrompt="1"/>
          </p:nvPr>
        </p:nvSpPr>
        <p:spPr>
          <a:xfrm>
            <a:off x="4703232"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5" name="Text Placeholder 11">
            <a:extLst>
              <a:ext uri="{FF2B5EF4-FFF2-40B4-BE49-F238E27FC236}">
                <a16:creationId xmlns="" xmlns:a16="http://schemas.microsoft.com/office/drawing/2014/main" id="{16E9923E-87D9-40DD-9F02-63A0EE936A1F}"/>
              </a:ext>
            </a:extLst>
          </p:cNvPr>
          <p:cNvSpPr>
            <a:spLocks noGrp="1"/>
          </p:cNvSpPr>
          <p:nvPr>
            <p:ph type="body" sz="quarter" idx="37" hasCustomPrompt="1"/>
          </p:nvPr>
        </p:nvSpPr>
        <p:spPr>
          <a:xfrm>
            <a:off x="7827157"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20" name="Title 1">
            <a:extLst>
              <a:ext uri="{FF2B5EF4-FFF2-40B4-BE49-F238E27FC236}">
                <a16:creationId xmlns="" xmlns:a16="http://schemas.microsoft.com/office/drawing/2014/main" id="{138ED511-212A-DA4E-98FC-496D7B92A73F}"/>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25" name="Text Placeholder 2">
            <a:extLst>
              <a:ext uri="{FF2B5EF4-FFF2-40B4-BE49-F238E27FC236}">
                <a16:creationId xmlns="" xmlns:a16="http://schemas.microsoft.com/office/drawing/2014/main" id="{53F5D1F3-7B20-844A-AD7A-66AA1CAC2557}"/>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Picture Placeholder 11">
            <a:extLst>
              <a:ext uri="{FF2B5EF4-FFF2-40B4-BE49-F238E27FC236}">
                <a16:creationId xmlns="" xmlns:a16="http://schemas.microsoft.com/office/drawing/2014/main" id="{48D7F0F9-4118-4257-9D45-A5772C2110D7}"/>
              </a:ext>
            </a:extLst>
          </p:cNvPr>
          <p:cNvSpPr>
            <a:spLocks noGrp="1"/>
          </p:cNvSpPr>
          <p:nvPr>
            <p:ph type="pic" sz="quarter" idx="38"/>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30910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B7BBC9A-B18B-4F56-8515-321CD01B2666}"/>
              </a:ext>
            </a:extLst>
          </p:cNvPr>
          <p:cNvSpPr/>
          <p:nvPr userDrawn="1"/>
        </p:nvSpPr>
        <p:spPr>
          <a:xfrm>
            <a:off x="6096000" y="2875541"/>
            <a:ext cx="5653088" cy="272491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hasCustomPrompt="1"/>
          </p:nvPr>
        </p:nvSpPr>
        <p:spPr>
          <a:xfrm>
            <a:off x="836614" y="1377833"/>
            <a:ext cx="9535686" cy="909018"/>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8" name="Rectangle 17">
            <a:extLst>
              <a:ext uri="{FF2B5EF4-FFF2-40B4-BE49-F238E27FC236}">
                <a16:creationId xmlns="" xmlns:a16="http://schemas.microsoft.com/office/drawing/2014/main" id="{33076231-2A54-4E4C-AED3-197E208C14BB}"/>
              </a:ext>
            </a:extLst>
          </p:cNvPr>
          <p:cNvSpPr/>
          <p:nvPr userDrawn="1"/>
        </p:nvSpPr>
        <p:spPr>
          <a:xfrm>
            <a:off x="0" y="2891583"/>
            <a:ext cx="6096000" cy="27249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hasCustomPrompt="1"/>
          </p:nvPr>
        </p:nvSpPr>
        <p:spPr>
          <a:xfrm>
            <a:off x="836612"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 xmlns:a16="http://schemas.microsoft.com/office/drawing/2014/main" id="{4A6CBB7D-3142-4CED-98BE-68B4F7C14E52}"/>
              </a:ext>
            </a:extLst>
          </p:cNvPr>
          <p:cNvSpPr>
            <a:spLocks noGrp="1"/>
          </p:cNvSpPr>
          <p:nvPr>
            <p:ph type="body" sz="quarter" idx="13" hasCustomPrompt="1"/>
          </p:nvPr>
        </p:nvSpPr>
        <p:spPr>
          <a:xfrm>
            <a:off x="836612" y="3663631"/>
            <a:ext cx="4820533" cy="1618232"/>
          </a:xfrm>
        </p:spPr>
        <p:txBody>
          <a:bodyPr lIns="36000" tIns="0" rIns="0" bIns="0">
            <a:normAutofit/>
          </a:bodyPr>
          <a:lstStyle>
            <a:lvl1pPr marL="171450" indent="-171450">
              <a:spcBef>
                <a:spcPts val="600"/>
              </a:spcBef>
              <a:buClr>
                <a:schemeClr val="accent1">
                  <a:lumMod val="40000"/>
                  <a:lumOff val="60000"/>
                </a:schemeClr>
              </a:buClr>
              <a:buSzPct val="125000"/>
              <a:buFont typeface="Wingdings" panose="05000000000000000000" pitchFamily="2" charset="2"/>
              <a:buChar char="§"/>
              <a:defRPr sz="1400"/>
            </a:lvl1pPr>
            <a:lvl2pPr marL="628650" indent="-171450">
              <a:spcBef>
                <a:spcPts val="600"/>
              </a:spcBef>
              <a:buClr>
                <a:schemeClr val="accent1">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26" name="Text Placeholder 2">
            <a:extLst>
              <a:ext uri="{FF2B5EF4-FFF2-40B4-BE49-F238E27FC236}">
                <a16:creationId xmlns="" xmlns:a16="http://schemas.microsoft.com/office/drawing/2014/main" id="{9CA39242-8640-435B-8C03-0CB0BC8E88E6}"/>
              </a:ext>
            </a:extLst>
          </p:cNvPr>
          <p:cNvSpPr>
            <a:spLocks noGrp="1"/>
          </p:cNvSpPr>
          <p:nvPr>
            <p:ph type="body" idx="30" hasCustomPrompt="1"/>
          </p:nvPr>
        </p:nvSpPr>
        <p:spPr>
          <a:xfrm>
            <a:off x="6495790"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 xmlns:a16="http://schemas.microsoft.com/office/drawing/2014/main" id="{62E97E9F-0DAA-48F4-90F4-640195EAD7DA}"/>
              </a:ext>
            </a:extLst>
          </p:cNvPr>
          <p:cNvSpPr>
            <a:spLocks noGrp="1"/>
          </p:cNvSpPr>
          <p:nvPr>
            <p:ph type="body" sz="quarter" idx="31" hasCustomPrompt="1"/>
          </p:nvPr>
        </p:nvSpPr>
        <p:spPr>
          <a:xfrm>
            <a:off x="6495790" y="3663631"/>
            <a:ext cx="4820533" cy="1618232"/>
          </a:xfrm>
        </p:spPr>
        <p:txBody>
          <a:bodyPr lIns="36000" tIns="0" rIns="0" bIns="0">
            <a:normAutofit/>
          </a:bodyPr>
          <a:lstStyle>
            <a:lvl1pPr marL="171450" indent="-171450">
              <a:spcBef>
                <a:spcPts val="600"/>
              </a:spcBef>
              <a:buClr>
                <a:schemeClr val="bg2">
                  <a:lumMod val="40000"/>
                  <a:lumOff val="60000"/>
                </a:schemeClr>
              </a:buClr>
              <a:buSzPct val="125000"/>
              <a:buFont typeface="Wingdings" panose="05000000000000000000" pitchFamily="2" charset="2"/>
              <a:buChar char="§"/>
              <a:defRPr sz="1400"/>
            </a:lvl1pPr>
            <a:lvl2pPr marL="628650" indent="-171450">
              <a:spcBef>
                <a:spcPts val="600"/>
              </a:spcBef>
              <a:buClr>
                <a:schemeClr val="bg2">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14"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426183337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3" name="Rectangle 42">
            <a:extLst>
              <a:ext uri="{FF2B5EF4-FFF2-40B4-BE49-F238E27FC236}">
                <a16:creationId xmlns="" xmlns:a16="http://schemas.microsoft.com/office/drawing/2014/main" id="{9AECFA43-CD95-4331-BDD6-DA02FC838900}"/>
              </a:ext>
            </a:extLst>
          </p:cNvPr>
          <p:cNvSpPr/>
          <p:nvPr userDrawn="1"/>
        </p:nvSpPr>
        <p:spPr>
          <a:xfrm>
            <a:off x="0" y="1426745"/>
            <a:ext cx="12192000" cy="4983480"/>
          </a:xfrm>
          <a:prstGeom prst="rect">
            <a:avLst/>
          </a:prstGeom>
          <a:gradFill>
            <a:gsLst>
              <a:gs pos="0">
                <a:schemeClr val="accent1">
                  <a:lumMod val="75000"/>
                  <a:alpha val="20000"/>
                </a:scheme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a:xfrm>
            <a:off x="10265399" y="5810623"/>
            <a:ext cx="1080000" cy="234000"/>
          </a:xfrm>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2" name="Picture Placeholder 11" descr="Competitors logos quadrant">
            <a:extLst>
              <a:ext uri="{FF2B5EF4-FFF2-40B4-BE49-F238E27FC236}">
                <a16:creationId xmlns="" xmlns:a16="http://schemas.microsoft.com/office/drawing/2014/main" id="{AA265DB5-0ACC-4872-94A9-E59194B1A497}"/>
              </a:ext>
            </a:extLst>
          </p:cNvPr>
          <p:cNvSpPr>
            <a:spLocks noGrp="1"/>
          </p:cNvSpPr>
          <p:nvPr>
            <p:ph type="pic" sz="quarter" idx="39" hasCustomPrompt="1"/>
          </p:nvPr>
        </p:nvSpPr>
        <p:spPr>
          <a:xfrm>
            <a:off x="3271215" y="2800279"/>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 xmlns:a16="http://schemas.microsoft.com/office/drawing/2014/main" id="{D93F8F87-5281-4F40-82FC-A4B985EAFE89}"/>
              </a:ext>
            </a:extLst>
          </p:cNvPr>
          <p:cNvSpPr>
            <a:spLocks noGrp="1"/>
          </p:cNvSpPr>
          <p:nvPr>
            <p:ph type="pic" sz="quarter" idx="40" hasCustomPrompt="1"/>
          </p:nvPr>
        </p:nvSpPr>
        <p:spPr>
          <a:xfrm>
            <a:off x="1366167" y="2237506"/>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 xmlns:a16="http://schemas.microsoft.com/office/drawing/2014/main" id="{DEEA12AF-CE7B-41C2-8A17-EC693ECF8C38}"/>
              </a:ext>
            </a:extLst>
          </p:cNvPr>
          <p:cNvSpPr>
            <a:spLocks noGrp="1"/>
          </p:cNvSpPr>
          <p:nvPr>
            <p:ph type="pic" sz="quarter" idx="41" hasCustomPrompt="1"/>
          </p:nvPr>
        </p:nvSpPr>
        <p:spPr>
          <a:xfrm>
            <a:off x="1872684" y="4678392"/>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 xmlns:a16="http://schemas.microsoft.com/office/drawing/2014/main" id="{5F18F8B8-2496-4093-BFC7-531592943EB3}"/>
              </a:ext>
            </a:extLst>
          </p:cNvPr>
          <p:cNvSpPr>
            <a:spLocks noGrp="1"/>
          </p:cNvSpPr>
          <p:nvPr>
            <p:ph type="pic" sz="quarter" idx="42" hasCustomPrompt="1"/>
          </p:nvPr>
        </p:nvSpPr>
        <p:spPr>
          <a:xfrm>
            <a:off x="6636591" y="2856931"/>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4</a:t>
            </a:r>
          </a:p>
          <a:p>
            <a:r>
              <a:rPr lang="en-US" noProof="0" dirty="0"/>
              <a:t>Logo</a:t>
            </a:r>
          </a:p>
        </p:txBody>
      </p:sp>
      <p:sp>
        <p:nvSpPr>
          <p:cNvPr id="28" name="Picture Placeholder 11" descr="Competitors logos quadrant">
            <a:extLst>
              <a:ext uri="{FF2B5EF4-FFF2-40B4-BE49-F238E27FC236}">
                <a16:creationId xmlns="" xmlns:a16="http://schemas.microsoft.com/office/drawing/2014/main" id="{7FA1C20D-8A7C-4FF1-8DFB-ECACC4C2BC63}"/>
              </a:ext>
            </a:extLst>
          </p:cNvPr>
          <p:cNvSpPr>
            <a:spLocks noGrp="1"/>
          </p:cNvSpPr>
          <p:nvPr>
            <p:ph type="pic" sz="quarter" idx="43" hasCustomPrompt="1"/>
          </p:nvPr>
        </p:nvSpPr>
        <p:spPr>
          <a:xfrm>
            <a:off x="6458028" y="4783318"/>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5</a:t>
            </a:r>
          </a:p>
          <a:p>
            <a:r>
              <a:rPr lang="en-US" noProof="0" dirty="0"/>
              <a:t>Logo</a:t>
            </a:r>
          </a:p>
        </p:txBody>
      </p:sp>
      <p:sp>
        <p:nvSpPr>
          <p:cNvPr id="29" name="Picture Placeholder 11" descr="Competitors logos quadrant">
            <a:extLst>
              <a:ext uri="{FF2B5EF4-FFF2-40B4-BE49-F238E27FC236}">
                <a16:creationId xmlns="" xmlns:a16="http://schemas.microsoft.com/office/drawing/2014/main" id="{62CD1D6A-EBAA-473C-A87B-407D209FA4F0}"/>
              </a:ext>
            </a:extLst>
          </p:cNvPr>
          <p:cNvSpPr>
            <a:spLocks noGrp="1"/>
          </p:cNvSpPr>
          <p:nvPr>
            <p:ph type="pic" sz="quarter" idx="44" hasCustomPrompt="1"/>
          </p:nvPr>
        </p:nvSpPr>
        <p:spPr>
          <a:xfrm>
            <a:off x="9155216" y="4546154"/>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6</a:t>
            </a:r>
          </a:p>
          <a:p>
            <a:r>
              <a:rPr lang="en-US" noProof="0" dirty="0"/>
              <a:t>Logo</a:t>
            </a:r>
          </a:p>
        </p:txBody>
      </p:sp>
      <p:sp>
        <p:nvSpPr>
          <p:cNvPr id="33" name="Text Placeholder 7">
            <a:extLst>
              <a:ext uri="{FF2B5EF4-FFF2-40B4-BE49-F238E27FC236}">
                <a16:creationId xmlns="" xmlns:a16="http://schemas.microsoft.com/office/drawing/2014/main" id="{07B05968-4C1C-466A-8E74-060D9E16DA9F}"/>
              </a:ext>
            </a:extLst>
          </p:cNvPr>
          <p:cNvSpPr>
            <a:spLocks noGrp="1"/>
          </p:cNvSpPr>
          <p:nvPr>
            <p:ph type="body" sz="quarter" idx="46" hasCustomPrompt="1"/>
          </p:nvPr>
        </p:nvSpPr>
        <p:spPr>
          <a:xfrm>
            <a:off x="836613" y="3922337"/>
            <a:ext cx="2741612" cy="248888"/>
          </a:xfrm>
        </p:spPr>
        <p:txBody>
          <a:bodyPr>
            <a:noAutofit/>
          </a:bodyPr>
          <a:lstStyle>
            <a:lvl1pPr marL="0" indent="0">
              <a:buNone/>
              <a:defRPr sz="1200" b="1"/>
            </a:lvl1pPr>
            <a:lvl2pPr marL="457200" indent="0">
              <a:buNone/>
              <a:defRPr sz="1200" b="1"/>
            </a:lvl2pPr>
            <a:lvl3pPr>
              <a:defRPr sz="1200" b="1"/>
            </a:lvl3pPr>
            <a:lvl4pPr>
              <a:defRPr sz="1200" b="1"/>
            </a:lvl4pPr>
            <a:lvl5pPr>
              <a:defRPr sz="1200" b="1"/>
            </a:lvl5pPr>
          </a:lstStyle>
          <a:p>
            <a:pPr lvl="0"/>
            <a:r>
              <a:rPr lang="en-US" noProof="0"/>
              <a:t>More expensive</a:t>
            </a:r>
          </a:p>
        </p:txBody>
      </p:sp>
      <p:cxnSp>
        <p:nvCxnSpPr>
          <p:cNvPr id="34" name="Straight Arrow Connector 33">
            <a:extLst>
              <a:ext uri="{FF2B5EF4-FFF2-40B4-BE49-F238E27FC236}">
                <a16:creationId xmlns="" xmlns:a16="http://schemas.microsoft.com/office/drawing/2014/main" id="{0A0E78D4-0FC2-422B-8A0E-4B77C857682A}"/>
              </a:ext>
            </a:extLst>
          </p:cNvPr>
          <p:cNvCxnSpPr/>
          <p:nvPr userDrawn="1"/>
        </p:nvCxnSpPr>
        <p:spPr>
          <a:xfrm>
            <a:off x="943519" y="3858087"/>
            <a:ext cx="1033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70420273-FFF6-4145-952E-E1EC3C641A90}"/>
              </a:ext>
            </a:extLst>
          </p:cNvPr>
          <p:cNvCxnSpPr>
            <a:cxnSpLocks/>
          </p:cNvCxnSpPr>
          <p:nvPr userDrawn="1"/>
        </p:nvCxnSpPr>
        <p:spPr>
          <a:xfrm rot="16200000">
            <a:off x="4162800" y="3876719"/>
            <a:ext cx="3866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Picture Placeholder 14">
            <a:extLst>
              <a:ext uri="{FF2B5EF4-FFF2-40B4-BE49-F238E27FC236}">
                <a16:creationId xmlns="" xmlns:a16="http://schemas.microsoft.com/office/drawing/2014/main" id="{D916D7D1-7F63-4867-9C6C-31228BEAC6CB}"/>
              </a:ext>
            </a:extLst>
          </p:cNvPr>
          <p:cNvSpPr>
            <a:spLocks noGrp="1"/>
          </p:cNvSpPr>
          <p:nvPr>
            <p:ph type="pic" sz="quarter" idx="14"/>
          </p:nvPr>
        </p:nvSpPr>
        <p:spPr>
          <a:xfrm>
            <a:off x="9464329" y="2259757"/>
            <a:ext cx="1463040" cy="987552"/>
          </a:xfrm>
          <a:solidFill>
            <a:schemeClr val="bg1">
              <a:alpha val="50000"/>
            </a:schemeClr>
          </a:solidFill>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39" name="Text Placeholder 7">
            <a:extLst>
              <a:ext uri="{FF2B5EF4-FFF2-40B4-BE49-F238E27FC236}">
                <a16:creationId xmlns="" xmlns:a16="http://schemas.microsoft.com/office/drawing/2014/main" id="{43D1C529-2673-461C-AD18-9EDFAA659C0F}"/>
              </a:ext>
            </a:extLst>
          </p:cNvPr>
          <p:cNvSpPr>
            <a:spLocks noGrp="1"/>
          </p:cNvSpPr>
          <p:nvPr>
            <p:ph type="body" sz="quarter" idx="47" hasCustomPrompt="1"/>
          </p:nvPr>
        </p:nvSpPr>
        <p:spPr>
          <a:xfrm>
            <a:off x="8601699" y="3922337"/>
            <a:ext cx="2741612" cy="248888"/>
          </a:xfrm>
        </p:spPr>
        <p:txBody>
          <a:bodyPr>
            <a:noAutofit/>
          </a:bodyPr>
          <a:lstStyle>
            <a:lvl1pPr marL="0" indent="0" algn="r">
              <a:buNone/>
              <a:defRPr sz="1200" b="1"/>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40" name="Text Placeholder 7">
            <a:extLst>
              <a:ext uri="{FF2B5EF4-FFF2-40B4-BE49-F238E27FC236}">
                <a16:creationId xmlns="" xmlns:a16="http://schemas.microsoft.com/office/drawing/2014/main" id="{5900A478-228D-4DD3-985B-4DF3CC82896C}"/>
              </a:ext>
            </a:extLst>
          </p:cNvPr>
          <p:cNvSpPr>
            <a:spLocks noGrp="1"/>
          </p:cNvSpPr>
          <p:nvPr>
            <p:ph type="body" sz="quarter" idx="48" hasCustomPrompt="1"/>
          </p:nvPr>
        </p:nvSpPr>
        <p:spPr>
          <a:xfrm>
            <a:off x="4718845" y="5880592"/>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42" name="Text Placeholder 7">
            <a:extLst>
              <a:ext uri="{FF2B5EF4-FFF2-40B4-BE49-F238E27FC236}">
                <a16:creationId xmlns="" xmlns:a16="http://schemas.microsoft.com/office/drawing/2014/main" id="{34D00100-49AA-43BE-AF2F-0E9CEC49EAC1}"/>
              </a:ext>
            </a:extLst>
          </p:cNvPr>
          <p:cNvSpPr>
            <a:spLocks noGrp="1"/>
          </p:cNvSpPr>
          <p:nvPr>
            <p:ph type="body" sz="quarter" idx="49" hasCustomPrompt="1"/>
          </p:nvPr>
        </p:nvSpPr>
        <p:spPr>
          <a:xfrm>
            <a:off x="4731544" y="1640745"/>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21"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
        <p:nvSpPr>
          <p:cNvPr id="26"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Tree>
    <p:extLst>
      <p:ext uri="{BB962C8B-B14F-4D97-AF65-F5344CB8AC3E}">
        <p14:creationId xmlns:p14="http://schemas.microsoft.com/office/powerpoint/2010/main" val="355912335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B7BBC9A-B18B-4F56-8515-321CD01B2666}"/>
              </a:ext>
            </a:extLst>
          </p:cNvPr>
          <p:cNvSpPr/>
          <p:nvPr userDrawn="1"/>
        </p:nvSpPr>
        <p:spPr>
          <a:xfrm>
            <a:off x="7975092" y="1805693"/>
            <a:ext cx="3758184" cy="461772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7684F357-0C41-471E-A413-4D42ADE55B12}"/>
              </a:ext>
            </a:extLst>
          </p:cNvPr>
          <p:cNvSpPr/>
          <p:nvPr userDrawn="1"/>
        </p:nvSpPr>
        <p:spPr>
          <a:xfrm>
            <a:off x="458724" y="2582933"/>
            <a:ext cx="3758184" cy="384048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 xmlns:a16="http://schemas.microsoft.com/office/drawing/2014/main" id="{33076231-2A54-4E4C-AED3-197E208C14BB}"/>
              </a:ext>
            </a:extLst>
          </p:cNvPr>
          <p:cNvSpPr/>
          <p:nvPr userDrawn="1"/>
        </p:nvSpPr>
        <p:spPr>
          <a:xfrm>
            <a:off x="4216908" y="2171453"/>
            <a:ext cx="3758184" cy="425196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hasCustomPrompt="1"/>
          </p:nvPr>
        </p:nvSpPr>
        <p:spPr>
          <a:xfrm>
            <a:off x="836613" y="2954554"/>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 xmlns:a16="http://schemas.microsoft.com/office/drawing/2014/main" id="{4A6CBB7D-3142-4CED-98BE-68B4F7C14E52}"/>
              </a:ext>
            </a:extLst>
          </p:cNvPr>
          <p:cNvSpPr>
            <a:spLocks noGrp="1"/>
          </p:cNvSpPr>
          <p:nvPr>
            <p:ph type="body" sz="quarter" idx="13" hasCustomPrompt="1"/>
          </p:nvPr>
        </p:nvSpPr>
        <p:spPr>
          <a:xfrm>
            <a:off x="836613" y="3339644"/>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3" name="Text Placeholder 2">
            <a:extLst>
              <a:ext uri="{FF2B5EF4-FFF2-40B4-BE49-F238E27FC236}">
                <a16:creationId xmlns="" xmlns:a16="http://schemas.microsoft.com/office/drawing/2014/main" id="{D09F31D3-FC19-4A61-A915-5F11C6F7EBD8}"/>
              </a:ext>
            </a:extLst>
          </p:cNvPr>
          <p:cNvSpPr>
            <a:spLocks noGrp="1"/>
          </p:cNvSpPr>
          <p:nvPr>
            <p:ph type="body" idx="27" hasCustomPrompt="1"/>
          </p:nvPr>
        </p:nvSpPr>
        <p:spPr>
          <a:xfrm>
            <a:off x="8356757" y="2078801"/>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 xmlns:a16="http://schemas.microsoft.com/office/drawing/2014/main" id="{6AA97C78-ABC3-4559-8EFA-1F24C3A6E3FE}"/>
              </a:ext>
            </a:extLst>
          </p:cNvPr>
          <p:cNvSpPr>
            <a:spLocks noGrp="1"/>
          </p:cNvSpPr>
          <p:nvPr>
            <p:ph type="body" sz="quarter" idx="28" hasCustomPrompt="1"/>
          </p:nvPr>
        </p:nvSpPr>
        <p:spPr>
          <a:xfrm>
            <a:off x="8356757" y="2463891"/>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6" name="Text Placeholder 2">
            <a:extLst>
              <a:ext uri="{FF2B5EF4-FFF2-40B4-BE49-F238E27FC236}">
                <a16:creationId xmlns="" xmlns:a16="http://schemas.microsoft.com/office/drawing/2014/main" id="{9CA39242-8640-435B-8C03-0CB0BC8E88E6}"/>
              </a:ext>
            </a:extLst>
          </p:cNvPr>
          <p:cNvSpPr>
            <a:spLocks noGrp="1"/>
          </p:cNvSpPr>
          <p:nvPr>
            <p:ph type="body" idx="30" hasCustomPrompt="1"/>
          </p:nvPr>
        </p:nvSpPr>
        <p:spPr>
          <a:xfrm>
            <a:off x="4594797" y="2512808"/>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 xmlns:a16="http://schemas.microsoft.com/office/drawing/2014/main" id="{62E97E9F-0DAA-48F4-90F4-640195EAD7DA}"/>
              </a:ext>
            </a:extLst>
          </p:cNvPr>
          <p:cNvSpPr>
            <a:spLocks noGrp="1"/>
          </p:cNvSpPr>
          <p:nvPr>
            <p:ph type="body" sz="quarter" idx="31" hasCustomPrompt="1"/>
          </p:nvPr>
        </p:nvSpPr>
        <p:spPr>
          <a:xfrm>
            <a:off x="4594797" y="2897898"/>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8" name="Text Placeholder 11">
            <a:extLst>
              <a:ext uri="{FF2B5EF4-FFF2-40B4-BE49-F238E27FC236}">
                <a16:creationId xmlns="" xmlns:a16="http://schemas.microsoft.com/office/drawing/2014/main" id="{A49833F3-6413-44EC-8040-149163251707}"/>
              </a:ext>
            </a:extLst>
          </p:cNvPr>
          <p:cNvSpPr>
            <a:spLocks noGrp="1"/>
          </p:cNvSpPr>
          <p:nvPr>
            <p:ph type="body" sz="quarter" idx="32" hasCustomPrompt="1"/>
          </p:nvPr>
        </p:nvSpPr>
        <p:spPr>
          <a:xfrm>
            <a:off x="836613" y="3750523"/>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452438" indent="-28575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452438" indent="-285750">
              <a:defRPr lang="en-US" sz="1400" kern="1200" dirty="0">
                <a:solidFill>
                  <a:schemeClr val="tx1"/>
                </a:solidFill>
                <a:latin typeface="+mn-lt"/>
                <a:ea typeface="+mn-ea"/>
                <a:cs typeface="+mn-cs"/>
              </a:defRPr>
            </a:lvl3pPr>
          </a:lstStyle>
          <a:p>
            <a:pPr lvl="0"/>
            <a:r>
              <a:rPr lang="en-US" noProof="0"/>
              <a:t>Edit Master text styles</a:t>
            </a:r>
          </a:p>
          <a:p>
            <a:pPr lvl="1"/>
            <a:r>
              <a:rPr lang="en-US" noProof="0"/>
              <a:t>Second level</a:t>
            </a:r>
          </a:p>
        </p:txBody>
      </p:sp>
      <p:sp>
        <p:nvSpPr>
          <p:cNvPr id="29" name="Text Placeholder 11">
            <a:extLst>
              <a:ext uri="{FF2B5EF4-FFF2-40B4-BE49-F238E27FC236}">
                <a16:creationId xmlns="" xmlns:a16="http://schemas.microsoft.com/office/drawing/2014/main" id="{CED92B51-6B31-41E1-908C-1D392F31AA4C}"/>
              </a:ext>
            </a:extLst>
          </p:cNvPr>
          <p:cNvSpPr>
            <a:spLocks noGrp="1"/>
          </p:cNvSpPr>
          <p:nvPr>
            <p:ph type="body" sz="quarter" idx="33" hasCustomPrompt="1"/>
          </p:nvPr>
        </p:nvSpPr>
        <p:spPr>
          <a:xfrm>
            <a:off x="8356757" y="2874770"/>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395288" indent="-228600">
              <a:buClr>
                <a:schemeClr val="bg2">
                  <a:lumMod val="40000"/>
                  <a:lumOff val="60000"/>
                </a:schemeClr>
              </a:buClr>
              <a:buSzPct val="100000"/>
              <a:buFont typeface="Wingdings" panose="05000000000000000000" pitchFamily="2" charset="2"/>
              <a:buChar char="§"/>
              <a:defRPr sz="1400"/>
            </a:lvl3pPr>
          </a:lstStyle>
          <a:p>
            <a:pPr lvl="0"/>
            <a:r>
              <a:rPr lang="en-US" noProof="0"/>
              <a:t>Edit Master text styles</a:t>
            </a:r>
          </a:p>
          <a:p>
            <a:pPr lvl="1"/>
            <a:r>
              <a:rPr lang="en-US" noProof="0"/>
              <a:t>Second level</a:t>
            </a:r>
          </a:p>
        </p:txBody>
      </p:sp>
      <p:sp>
        <p:nvSpPr>
          <p:cNvPr id="30" name="Text Placeholder 11">
            <a:extLst>
              <a:ext uri="{FF2B5EF4-FFF2-40B4-BE49-F238E27FC236}">
                <a16:creationId xmlns="" xmlns:a16="http://schemas.microsoft.com/office/drawing/2014/main" id="{521B8C30-3AD9-43DC-A76C-342C3CD53A26}"/>
              </a:ext>
            </a:extLst>
          </p:cNvPr>
          <p:cNvSpPr>
            <a:spLocks noGrp="1"/>
          </p:cNvSpPr>
          <p:nvPr>
            <p:ph type="body" sz="quarter" idx="34" hasCustomPrompt="1"/>
          </p:nvPr>
        </p:nvSpPr>
        <p:spPr>
          <a:xfrm>
            <a:off x="4594797" y="3308777"/>
            <a:ext cx="2992278" cy="2175910"/>
          </a:xfrm>
        </p:spPr>
        <p:txBody>
          <a:bodyPr lIns="36000" tIns="0" rIns="0" bIns="0">
            <a:noAutofit/>
          </a:bodyPr>
          <a:lstStyle>
            <a:lvl1pPr marL="180000" indent="-180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339725" indent="-179388">
              <a:spcBef>
                <a:spcPts val="600"/>
              </a:spcBef>
              <a:buClr>
                <a:schemeClr val="accent1">
                  <a:lumMod val="40000"/>
                  <a:lumOff val="60000"/>
                </a:schemeClr>
              </a:buClr>
              <a:buSzPct val="100000"/>
              <a:buFont typeface="Wingdings" panose="05000000000000000000" pitchFamily="2" charset="2"/>
              <a:buChar char="§"/>
              <a:defRPr sz="1400">
                <a:solidFill>
                  <a:schemeClr val="tx1"/>
                </a:solidFill>
              </a:defRPr>
            </a:lvl2pPr>
          </a:lstStyle>
          <a:p>
            <a:pPr lvl="0"/>
            <a:r>
              <a:rPr lang="en-US" noProof="0"/>
              <a:t>Edit Master text styles</a:t>
            </a:r>
          </a:p>
          <a:p>
            <a:pPr lvl="1"/>
            <a:r>
              <a:rPr lang="en-US" noProof="0"/>
              <a:t>Second level</a:t>
            </a:r>
          </a:p>
        </p:txBody>
      </p:sp>
      <p:sp>
        <p:nvSpPr>
          <p:cNvPr id="22" name="Title 1">
            <a:extLst>
              <a:ext uri="{FF2B5EF4-FFF2-40B4-BE49-F238E27FC236}">
                <a16:creationId xmlns="" xmlns:a16="http://schemas.microsoft.com/office/drawing/2014/main" id="{7BF6E52A-5DC5-8A44-8397-829FF33C5A6F}"/>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25" name="Text Placeholder 2">
            <a:extLst>
              <a:ext uri="{FF2B5EF4-FFF2-40B4-BE49-F238E27FC236}">
                <a16:creationId xmlns="" xmlns:a16="http://schemas.microsoft.com/office/drawing/2014/main" id="{CE3B0746-B135-6943-B0F2-D32EF8E8B428}"/>
              </a:ext>
            </a:extLst>
          </p:cNvPr>
          <p:cNvSpPr>
            <a:spLocks noGrp="1"/>
          </p:cNvSpPr>
          <p:nvPr>
            <p:ph type="body" idx="24" hasCustomPrompt="1"/>
          </p:nvPr>
        </p:nvSpPr>
        <p:spPr>
          <a:xfrm>
            <a:off x="836614" y="1377833"/>
            <a:ext cx="9535686" cy="489694"/>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7680215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hasCustomPrompt="1"/>
          </p:nvPr>
        </p:nvSpPr>
        <p:spPr>
          <a:xfrm>
            <a:off x="836614" y="1377833"/>
            <a:ext cx="9535686" cy="693014"/>
          </a:xfrm>
        </p:spPr>
        <p:txBody>
          <a:bodyPr lIns="36000" tIns="0" rIns="0" bIns="0">
            <a:normAutofit/>
          </a:bodyPr>
          <a:lstStyle>
            <a:lvl1pPr marL="0" indent="0" algn="l">
              <a:buFont typeface="Arial" panose="020B0604020202020204" pitchFamily="34" charse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hasCustomPrompt="1"/>
          </p:nvPr>
        </p:nvSpPr>
        <p:spPr>
          <a:xfrm>
            <a:off x="836612"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 xmlns:a16="http://schemas.microsoft.com/office/drawing/2014/main" id="{9CA39242-8640-435B-8C03-0CB0BC8E88E6}"/>
              </a:ext>
            </a:extLst>
          </p:cNvPr>
          <p:cNvSpPr>
            <a:spLocks noGrp="1"/>
          </p:cNvSpPr>
          <p:nvPr>
            <p:ph type="body" idx="30" hasCustomPrompt="1"/>
          </p:nvPr>
        </p:nvSpPr>
        <p:spPr>
          <a:xfrm>
            <a:off x="6495790"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 xmlns:a16="http://schemas.microsoft.com/office/drawing/2014/main" id="{0314D5FA-EBD7-472E-9864-D76743BAB4DF}"/>
              </a:ext>
            </a:extLst>
          </p:cNvPr>
          <p:cNvSpPr>
            <a:spLocks noGrp="1"/>
          </p:cNvSpPr>
          <p:nvPr>
            <p:ph sz="quarter" idx="31" hasCustomPrompt="1"/>
          </p:nvPr>
        </p:nvSpPr>
        <p:spPr>
          <a:xfrm>
            <a:off x="836613"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 xmlns:a16="http://schemas.microsoft.com/office/drawing/2014/main" id="{BA129CFA-D87C-494E-9E6D-E317C4D157EB}"/>
              </a:ext>
            </a:extLst>
          </p:cNvPr>
          <p:cNvSpPr>
            <a:spLocks noGrp="1"/>
          </p:cNvSpPr>
          <p:nvPr>
            <p:ph sz="quarter" idx="32" hasCustomPrompt="1"/>
          </p:nvPr>
        </p:nvSpPr>
        <p:spPr>
          <a:xfrm>
            <a:off x="6495086"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72604770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 xmlns:a16="http://schemas.microsoft.com/office/drawing/2014/main" id="{4A6CBB7D-3142-4CED-98BE-68B4F7C14E52}"/>
              </a:ext>
            </a:extLst>
          </p:cNvPr>
          <p:cNvSpPr>
            <a:spLocks noGrp="1"/>
          </p:cNvSpPr>
          <p:nvPr>
            <p:ph type="body" sz="quarter" idx="13" hasCustomPrompt="1"/>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16" name="Text Placeholder 7">
            <a:extLst>
              <a:ext uri="{FF2B5EF4-FFF2-40B4-BE49-F238E27FC236}">
                <a16:creationId xmlns="" xmlns:a16="http://schemas.microsoft.com/office/drawing/2014/main"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19" name="Text Placeholder 2">
            <a:extLst>
              <a:ext uri="{FF2B5EF4-FFF2-40B4-BE49-F238E27FC236}">
                <a16:creationId xmlns="" xmlns:a16="http://schemas.microsoft.com/office/drawing/2014/main"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8" name="Rectangle 7">
            <a:extLst>
              <a:ext uri="{FF2B5EF4-FFF2-40B4-BE49-F238E27FC236}">
                <a16:creationId xmlns="" xmlns:a16="http://schemas.microsoft.com/office/drawing/2014/main"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Oval 10">
            <a:extLst>
              <a:ext uri="{FF2B5EF4-FFF2-40B4-BE49-F238E27FC236}">
                <a16:creationId xmlns="" xmlns:a16="http://schemas.microsoft.com/office/drawing/2014/main"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Text Placeholder 2">
            <a:extLst>
              <a:ext uri="{FF2B5EF4-FFF2-40B4-BE49-F238E27FC236}">
                <a16:creationId xmlns="" xmlns:a16="http://schemas.microsoft.com/office/drawing/2014/main"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 xmlns:a16="http://schemas.microsoft.com/office/drawing/2014/main" id="{FB58FA02-066D-4A4D-BFEA-4ABCF3B550BE}"/>
              </a:ext>
            </a:extLst>
          </p:cNvPr>
          <p:cNvSpPr>
            <a:spLocks noGrp="1"/>
          </p:cNvSpPr>
          <p:nvPr>
            <p:ph type="body" sz="quarter" idx="34" hasCustomPrompt="1"/>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 xmlns:a16="http://schemas.microsoft.com/office/drawing/2014/main"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28" name="Text Placeholder 2">
            <a:extLst>
              <a:ext uri="{FF2B5EF4-FFF2-40B4-BE49-F238E27FC236}">
                <a16:creationId xmlns="" xmlns:a16="http://schemas.microsoft.com/office/drawing/2014/main"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9" name="Text Placeholder 2">
            <a:extLst>
              <a:ext uri="{FF2B5EF4-FFF2-40B4-BE49-F238E27FC236}">
                <a16:creationId xmlns="" xmlns:a16="http://schemas.microsoft.com/office/drawing/2014/main"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 xmlns:a16="http://schemas.microsoft.com/office/drawing/2014/main" id="{993B8732-2AA4-40C3-A4A3-44C5803BDA1C}"/>
              </a:ext>
            </a:extLst>
          </p:cNvPr>
          <p:cNvSpPr>
            <a:spLocks noGrp="1"/>
          </p:cNvSpPr>
          <p:nvPr>
            <p:ph type="body" sz="quarter" idx="38" hasCustomPrompt="1"/>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1" name="Text Placeholder 7">
            <a:extLst>
              <a:ext uri="{FF2B5EF4-FFF2-40B4-BE49-F238E27FC236}">
                <a16:creationId xmlns="" xmlns:a16="http://schemas.microsoft.com/office/drawing/2014/main"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2" name="Text Placeholder 2">
            <a:extLst>
              <a:ext uri="{FF2B5EF4-FFF2-40B4-BE49-F238E27FC236}">
                <a16:creationId xmlns="" xmlns:a16="http://schemas.microsoft.com/office/drawing/2014/main"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3" name="Text Placeholder 2">
            <a:extLst>
              <a:ext uri="{FF2B5EF4-FFF2-40B4-BE49-F238E27FC236}">
                <a16:creationId xmlns="" xmlns:a16="http://schemas.microsoft.com/office/drawing/2014/main"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 xmlns:a16="http://schemas.microsoft.com/office/drawing/2014/main" id="{051BF3E5-DBCA-46BD-A139-755813ECCCCA}"/>
              </a:ext>
            </a:extLst>
          </p:cNvPr>
          <p:cNvSpPr>
            <a:spLocks noGrp="1"/>
          </p:cNvSpPr>
          <p:nvPr>
            <p:ph type="body" sz="quarter" idx="42" hasCustomPrompt="1"/>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5" name="Text Placeholder 7">
            <a:extLst>
              <a:ext uri="{FF2B5EF4-FFF2-40B4-BE49-F238E27FC236}">
                <a16:creationId xmlns="" xmlns:a16="http://schemas.microsoft.com/office/drawing/2014/main"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6" name="Text Placeholder 2">
            <a:extLst>
              <a:ext uri="{FF2B5EF4-FFF2-40B4-BE49-F238E27FC236}">
                <a16:creationId xmlns="" xmlns:a16="http://schemas.microsoft.com/office/drawing/2014/main"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7" name="Text Placeholder 2">
            <a:extLst>
              <a:ext uri="{FF2B5EF4-FFF2-40B4-BE49-F238E27FC236}">
                <a16:creationId xmlns="" xmlns:a16="http://schemas.microsoft.com/office/drawing/2014/main"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8" name="Text Placeholder 11">
            <a:extLst>
              <a:ext uri="{FF2B5EF4-FFF2-40B4-BE49-F238E27FC236}">
                <a16:creationId xmlns="" xmlns:a16="http://schemas.microsoft.com/office/drawing/2014/main" id="{4C346CE6-85D2-4744-ABBA-4EB5E51EB80F}"/>
              </a:ext>
            </a:extLst>
          </p:cNvPr>
          <p:cNvSpPr>
            <a:spLocks noGrp="1"/>
          </p:cNvSpPr>
          <p:nvPr>
            <p:ph type="body" sz="quarter" idx="46" hasCustomPrompt="1"/>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9" name="Text Placeholder 7">
            <a:extLst>
              <a:ext uri="{FF2B5EF4-FFF2-40B4-BE49-F238E27FC236}">
                <a16:creationId xmlns="" xmlns:a16="http://schemas.microsoft.com/office/drawing/2014/main"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40" name="Text Placeholder 2">
            <a:extLst>
              <a:ext uri="{FF2B5EF4-FFF2-40B4-BE49-F238E27FC236}">
                <a16:creationId xmlns="" xmlns:a16="http://schemas.microsoft.com/office/drawing/2014/main"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Oval 40">
            <a:extLst>
              <a:ext uri="{FF2B5EF4-FFF2-40B4-BE49-F238E27FC236}">
                <a16:creationId xmlns="" xmlns:a16="http://schemas.microsoft.com/office/drawing/2014/main"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Oval 41">
            <a:extLst>
              <a:ext uri="{FF2B5EF4-FFF2-40B4-BE49-F238E27FC236}">
                <a16:creationId xmlns="" xmlns:a16="http://schemas.microsoft.com/office/drawing/2014/main"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 xmlns:a16="http://schemas.microsoft.com/office/drawing/2014/main"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4" name="Oval 43">
            <a:extLst>
              <a:ext uri="{FF2B5EF4-FFF2-40B4-BE49-F238E27FC236}">
                <a16:creationId xmlns="" xmlns:a16="http://schemas.microsoft.com/office/drawing/2014/main"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Picture Placeholder 11">
            <a:extLst>
              <a:ext uri="{FF2B5EF4-FFF2-40B4-BE49-F238E27FC236}">
                <a16:creationId xmlns="" xmlns:a16="http://schemas.microsoft.com/office/drawing/2014/main"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365320762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noProof="0"/>
              <a:t>Title Here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hasCustomPrompt="1"/>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able Placeholder 9">
            <a:extLst>
              <a:ext uri="{FF2B5EF4-FFF2-40B4-BE49-F238E27FC236}">
                <a16:creationId xmlns="" xmlns:a16="http://schemas.microsoft.com/office/drawing/2014/main"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noProof="0"/>
              <a:t>Click icon to add table</a:t>
            </a:r>
            <a:endParaRPr lang="en-US" noProof="0" dirty="0"/>
          </a:p>
        </p:txBody>
      </p:sp>
      <p:sp>
        <p:nvSpPr>
          <p:cNvPr id="11" name="Picture Placeholder 11">
            <a:extLst>
              <a:ext uri="{FF2B5EF4-FFF2-40B4-BE49-F238E27FC236}">
                <a16:creationId xmlns="" xmlns:a16="http://schemas.microsoft.com/office/drawing/2014/main"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22915746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E320EF9D-83C9-45F8-AAA9-A9768470F99F}"/>
              </a:ext>
            </a:extLst>
          </p:cNvPr>
          <p:cNvSpPr/>
          <p:nvPr userDrawn="1"/>
        </p:nvSpPr>
        <p:spPr>
          <a:xfrm>
            <a:off x="0" y="1613512"/>
            <a:ext cx="12192000" cy="2743200"/>
          </a:xfrm>
          <a:prstGeom prst="rect">
            <a:avLst/>
          </a:prstGeom>
          <a:gradFill>
            <a:gsLst>
              <a:gs pos="0">
                <a:schemeClr val="accent1">
                  <a:lumMod val="75000"/>
                  <a:alpha val="20000"/>
                </a:schemeClr>
              </a:gs>
              <a:gs pos="100000">
                <a:schemeClr val="bg2">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 xmlns:a16="http://schemas.microsoft.com/office/drawing/2014/main" id="{9CB4EFCF-84EC-4420-9A2B-7C028E7505B0}"/>
              </a:ext>
            </a:extLst>
          </p:cNvPr>
          <p:cNvSpPr>
            <a:spLocks noGrp="1"/>
          </p:cNvSpPr>
          <p:nvPr>
            <p:ph type="pic" sz="quarter" idx="49"/>
          </p:nvPr>
        </p:nvSpPr>
        <p:spPr>
          <a:xfrm>
            <a:off x="4724400"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42" name="Picture Placeholder 11">
            <a:extLst>
              <a:ext uri="{FF2B5EF4-FFF2-40B4-BE49-F238E27FC236}">
                <a16:creationId xmlns="" xmlns:a16="http://schemas.microsoft.com/office/drawing/2014/main" id="{3C20DBAD-9FE7-4F62-B952-1D72DC8B9A73}"/>
              </a:ext>
            </a:extLst>
          </p:cNvPr>
          <p:cNvSpPr>
            <a:spLocks noGrp="1"/>
          </p:cNvSpPr>
          <p:nvPr>
            <p:ph type="pic" sz="quarter" idx="50"/>
          </p:nvPr>
        </p:nvSpPr>
        <p:spPr>
          <a:xfrm>
            <a:off x="1981200"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43" name="Picture Placeholder 11">
            <a:extLst>
              <a:ext uri="{FF2B5EF4-FFF2-40B4-BE49-F238E27FC236}">
                <a16:creationId xmlns="" xmlns:a16="http://schemas.microsoft.com/office/drawing/2014/main" id="{6AE95BF3-594D-4F6F-95D5-18D8A51D5197}"/>
              </a:ext>
            </a:extLst>
          </p:cNvPr>
          <p:cNvSpPr>
            <a:spLocks noGrp="1"/>
          </p:cNvSpPr>
          <p:nvPr>
            <p:ph type="pic" sz="quarter" idx="51"/>
          </p:nvPr>
        </p:nvSpPr>
        <p:spPr>
          <a:xfrm>
            <a:off x="7466232"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hasCustomPrompt="1"/>
          </p:nvPr>
        </p:nvSpPr>
        <p:spPr>
          <a:xfrm>
            <a:off x="23988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 xmlns:a16="http://schemas.microsoft.com/office/drawing/2014/main" id="{4A6CBB7D-3142-4CED-98BE-68B4F7C14E52}"/>
              </a:ext>
            </a:extLst>
          </p:cNvPr>
          <p:cNvSpPr>
            <a:spLocks noGrp="1"/>
          </p:cNvSpPr>
          <p:nvPr>
            <p:ph type="body" sz="quarter" idx="13" hasCustomPrompt="1"/>
          </p:nvPr>
        </p:nvSpPr>
        <p:spPr>
          <a:xfrm>
            <a:off x="23988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19" name="Text Placeholder 2">
            <a:extLst>
              <a:ext uri="{FF2B5EF4-FFF2-40B4-BE49-F238E27FC236}">
                <a16:creationId xmlns="" xmlns:a16="http://schemas.microsoft.com/office/drawing/2014/main" id="{91323B59-309B-4779-B127-7711E7D88F11}"/>
              </a:ext>
            </a:extLst>
          </p:cNvPr>
          <p:cNvSpPr>
            <a:spLocks noGrp="1"/>
          </p:cNvSpPr>
          <p:nvPr>
            <p:ph type="body" idx="32" hasCustomPrompt="1"/>
          </p:nvPr>
        </p:nvSpPr>
        <p:spPr>
          <a:xfrm>
            <a:off x="23988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9" name="Text Placeholder 2">
            <a:extLst>
              <a:ext uri="{FF2B5EF4-FFF2-40B4-BE49-F238E27FC236}">
                <a16:creationId xmlns="" xmlns:a16="http://schemas.microsoft.com/office/drawing/2014/main" id="{B18DF9D1-5757-4445-9078-38760F447FFE}"/>
              </a:ext>
            </a:extLst>
          </p:cNvPr>
          <p:cNvSpPr>
            <a:spLocks noGrp="1"/>
          </p:cNvSpPr>
          <p:nvPr>
            <p:ph type="body" idx="37" hasCustomPrompt="1"/>
          </p:nvPr>
        </p:nvSpPr>
        <p:spPr>
          <a:xfrm>
            <a:off x="51420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 xmlns:a16="http://schemas.microsoft.com/office/drawing/2014/main" id="{993B8732-2AA4-40C3-A4A3-44C5803BDA1C}"/>
              </a:ext>
            </a:extLst>
          </p:cNvPr>
          <p:cNvSpPr>
            <a:spLocks noGrp="1"/>
          </p:cNvSpPr>
          <p:nvPr>
            <p:ph type="body" sz="quarter" idx="38" hasCustomPrompt="1"/>
          </p:nvPr>
        </p:nvSpPr>
        <p:spPr>
          <a:xfrm>
            <a:off x="51420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2" name="Text Placeholder 2">
            <a:extLst>
              <a:ext uri="{FF2B5EF4-FFF2-40B4-BE49-F238E27FC236}">
                <a16:creationId xmlns="" xmlns:a16="http://schemas.microsoft.com/office/drawing/2014/main" id="{C0720D82-39E2-490D-913A-B6DA31CAC2BD}"/>
              </a:ext>
            </a:extLst>
          </p:cNvPr>
          <p:cNvSpPr>
            <a:spLocks noGrp="1"/>
          </p:cNvSpPr>
          <p:nvPr>
            <p:ph type="body" idx="40" hasCustomPrompt="1"/>
          </p:nvPr>
        </p:nvSpPr>
        <p:spPr>
          <a:xfrm>
            <a:off x="51420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33" name="Text Placeholder 2">
            <a:extLst>
              <a:ext uri="{FF2B5EF4-FFF2-40B4-BE49-F238E27FC236}">
                <a16:creationId xmlns="" xmlns:a16="http://schemas.microsoft.com/office/drawing/2014/main" id="{F8CB98AA-B672-4560-9A4C-F0E472D7D508}"/>
              </a:ext>
            </a:extLst>
          </p:cNvPr>
          <p:cNvSpPr>
            <a:spLocks noGrp="1"/>
          </p:cNvSpPr>
          <p:nvPr>
            <p:ph type="body" idx="41" hasCustomPrompt="1"/>
          </p:nvPr>
        </p:nvSpPr>
        <p:spPr>
          <a:xfrm>
            <a:off x="7900579"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 xmlns:a16="http://schemas.microsoft.com/office/drawing/2014/main" id="{051BF3E5-DBCA-46BD-A139-755813ECCCCA}"/>
              </a:ext>
            </a:extLst>
          </p:cNvPr>
          <p:cNvSpPr>
            <a:spLocks noGrp="1"/>
          </p:cNvSpPr>
          <p:nvPr>
            <p:ph type="body" sz="quarter" idx="42" hasCustomPrompt="1"/>
          </p:nvPr>
        </p:nvSpPr>
        <p:spPr>
          <a:xfrm>
            <a:off x="7900579"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6" name="Text Placeholder 2">
            <a:extLst>
              <a:ext uri="{FF2B5EF4-FFF2-40B4-BE49-F238E27FC236}">
                <a16:creationId xmlns="" xmlns:a16="http://schemas.microsoft.com/office/drawing/2014/main" id="{11C29312-F699-465F-96BC-B65A2C3356B5}"/>
              </a:ext>
            </a:extLst>
          </p:cNvPr>
          <p:cNvSpPr>
            <a:spLocks noGrp="1"/>
          </p:cNvSpPr>
          <p:nvPr>
            <p:ph type="body" idx="44" hasCustomPrompt="1"/>
          </p:nvPr>
        </p:nvSpPr>
        <p:spPr>
          <a:xfrm>
            <a:off x="7900579"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2"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66959362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 xmlns:a16="http://schemas.microsoft.com/office/drawing/2014/main" id="{E6BA5EAA-9D1F-41A8-B061-8C18B61C4F65}"/>
              </a:ext>
            </a:extLst>
          </p:cNvPr>
          <p:cNvSpPr>
            <a:spLocks noGrp="1"/>
          </p:cNvSpPr>
          <p:nvPr>
            <p:ph type="body" idx="1" hasCustomPrompt="1"/>
          </p:nvPr>
        </p:nvSpPr>
        <p:spPr>
          <a:xfrm>
            <a:off x="1975465"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 xmlns:a16="http://schemas.microsoft.com/office/drawing/2014/main" id="{60E8EB22-EE54-4319-BFD9-B51D4D584ADF}"/>
              </a:ext>
            </a:extLst>
          </p:cNvPr>
          <p:cNvSpPr>
            <a:spLocks noGrp="1"/>
          </p:cNvSpPr>
          <p:nvPr>
            <p:ph type="body" sz="quarter" idx="13" hasCustomPrompt="1"/>
          </p:nvPr>
        </p:nvSpPr>
        <p:spPr>
          <a:xfrm>
            <a:off x="1975465"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 xmlns:a16="http://schemas.microsoft.com/office/drawing/2014/main" id="{50604DC3-2547-4A5A-8AF8-1051ADC267D3}"/>
              </a:ext>
            </a:extLst>
          </p:cNvPr>
          <p:cNvSpPr>
            <a:spLocks noGrp="1"/>
          </p:cNvSpPr>
          <p:nvPr>
            <p:ph type="pic" sz="quarter" idx="25"/>
          </p:nvPr>
        </p:nvSpPr>
        <p:spPr>
          <a:xfrm>
            <a:off x="836614"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47" name="Text Placeholder 2">
            <a:extLst>
              <a:ext uri="{FF2B5EF4-FFF2-40B4-BE49-F238E27FC236}">
                <a16:creationId xmlns="" xmlns:a16="http://schemas.microsoft.com/office/drawing/2014/main" id="{D21D8720-648F-4748-B19E-15B596D77B9F}"/>
              </a:ext>
            </a:extLst>
          </p:cNvPr>
          <p:cNvSpPr>
            <a:spLocks noGrp="1"/>
          </p:cNvSpPr>
          <p:nvPr>
            <p:ph type="body" idx="26" hasCustomPrompt="1"/>
          </p:nvPr>
        </p:nvSpPr>
        <p:spPr>
          <a:xfrm>
            <a:off x="1975465"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 xmlns:a16="http://schemas.microsoft.com/office/drawing/2014/main" id="{E31B211B-885A-40F6-A25D-6EDF68FBD3A5}"/>
              </a:ext>
            </a:extLst>
          </p:cNvPr>
          <p:cNvSpPr>
            <a:spLocks noGrp="1"/>
          </p:cNvSpPr>
          <p:nvPr>
            <p:ph type="body" sz="quarter" idx="27" hasCustomPrompt="1"/>
          </p:nvPr>
        </p:nvSpPr>
        <p:spPr>
          <a:xfrm>
            <a:off x="1975465"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49" name="Picture Placeholder 11">
            <a:extLst>
              <a:ext uri="{FF2B5EF4-FFF2-40B4-BE49-F238E27FC236}">
                <a16:creationId xmlns="" xmlns:a16="http://schemas.microsoft.com/office/drawing/2014/main" id="{C2F4D19D-CC90-455D-8947-5DCD00EA921C}"/>
              </a:ext>
            </a:extLst>
          </p:cNvPr>
          <p:cNvSpPr>
            <a:spLocks noGrp="1"/>
          </p:cNvSpPr>
          <p:nvPr>
            <p:ph type="pic" sz="quarter" idx="28"/>
          </p:nvPr>
        </p:nvSpPr>
        <p:spPr>
          <a:xfrm>
            <a:off x="836614"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0" name="Text Placeholder 2">
            <a:extLst>
              <a:ext uri="{FF2B5EF4-FFF2-40B4-BE49-F238E27FC236}">
                <a16:creationId xmlns="" xmlns:a16="http://schemas.microsoft.com/office/drawing/2014/main" id="{D5CAA23C-172B-4B6C-BB10-4F4DB6CFD19B}"/>
              </a:ext>
            </a:extLst>
          </p:cNvPr>
          <p:cNvSpPr>
            <a:spLocks noGrp="1"/>
          </p:cNvSpPr>
          <p:nvPr>
            <p:ph type="body" idx="29" hasCustomPrompt="1"/>
          </p:nvPr>
        </p:nvSpPr>
        <p:spPr>
          <a:xfrm>
            <a:off x="5532112"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 xmlns:a16="http://schemas.microsoft.com/office/drawing/2014/main" id="{5873C0A4-108E-4DD1-A604-311D061489DF}"/>
              </a:ext>
            </a:extLst>
          </p:cNvPr>
          <p:cNvSpPr>
            <a:spLocks noGrp="1"/>
          </p:cNvSpPr>
          <p:nvPr>
            <p:ph type="body" sz="quarter" idx="30" hasCustomPrompt="1"/>
          </p:nvPr>
        </p:nvSpPr>
        <p:spPr>
          <a:xfrm>
            <a:off x="5532112"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 xmlns:a16="http://schemas.microsoft.com/office/drawing/2014/main" id="{FA4996C0-7B37-42C4-BDFF-F0C54D4A88C9}"/>
              </a:ext>
            </a:extLst>
          </p:cNvPr>
          <p:cNvSpPr>
            <a:spLocks noGrp="1"/>
          </p:cNvSpPr>
          <p:nvPr>
            <p:ph type="pic" sz="quarter" idx="31"/>
          </p:nvPr>
        </p:nvSpPr>
        <p:spPr>
          <a:xfrm>
            <a:off x="4393261"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3" name="Text Placeholder 2">
            <a:extLst>
              <a:ext uri="{FF2B5EF4-FFF2-40B4-BE49-F238E27FC236}">
                <a16:creationId xmlns="" xmlns:a16="http://schemas.microsoft.com/office/drawing/2014/main" id="{FE2C9DE6-67CA-4E0C-8A51-B7AC8BD5AE98}"/>
              </a:ext>
            </a:extLst>
          </p:cNvPr>
          <p:cNvSpPr>
            <a:spLocks noGrp="1"/>
          </p:cNvSpPr>
          <p:nvPr>
            <p:ph type="body" idx="32" hasCustomPrompt="1"/>
          </p:nvPr>
        </p:nvSpPr>
        <p:spPr>
          <a:xfrm>
            <a:off x="5532112"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4" name="Text Placeholder 11">
            <a:extLst>
              <a:ext uri="{FF2B5EF4-FFF2-40B4-BE49-F238E27FC236}">
                <a16:creationId xmlns="" xmlns:a16="http://schemas.microsoft.com/office/drawing/2014/main" id="{052A6B3A-E7C7-42AC-A91D-7921E2DCA42A}"/>
              </a:ext>
            </a:extLst>
          </p:cNvPr>
          <p:cNvSpPr>
            <a:spLocks noGrp="1"/>
          </p:cNvSpPr>
          <p:nvPr>
            <p:ph type="body" sz="quarter" idx="33" hasCustomPrompt="1"/>
          </p:nvPr>
        </p:nvSpPr>
        <p:spPr>
          <a:xfrm>
            <a:off x="5532112"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5" name="Picture Placeholder 11">
            <a:extLst>
              <a:ext uri="{FF2B5EF4-FFF2-40B4-BE49-F238E27FC236}">
                <a16:creationId xmlns="" xmlns:a16="http://schemas.microsoft.com/office/drawing/2014/main" id="{BDE373C5-22C4-4D2E-B2C9-747EA0C709E1}"/>
              </a:ext>
            </a:extLst>
          </p:cNvPr>
          <p:cNvSpPr>
            <a:spLocks noGrp="1"/>
          </p:cNvSpPr>
          <p:nvPr>
            <p:ph type="pic" sz="quarter" idx="34"/>
          </p:nvPr>
        </p:nvSpPr>
        <p:spPr>
          <a:xfrm>
            <a:off x="4393261"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6" name="Text Placeholder 2">
            <a:extLst>
              <a:ext uri="{FF2B5EF4-FFF2-40B4-BE49-F238E27FC236}">
                <a16:creationId xmlns="" xmlns:a16="http://schemas.microsoft.com/office/drawing/2014/main" id="{DF658B1C-69F4-44D8-97E9-5536A307168D}"/>
              </a:ext>
            </a:extLst>
          </p:cNvPr>
          <p:cNvSpPr>
            <a:spLocks noGrp="1"/>
          </p:cNvSpPr>
          <p:nvPr>
            <p:ph type="body" idx="35" hasCustomPrompt="1"/>
          </p:nvPr>
        </p:nvSpPr>
        <p:spPr>
          <a:xfrm>
            <a:off x="9088759"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7" name="Text Placeholder 11">
            <a:extLst>
              <a:ext uri="{FF2B5EF4-FFF2-40B4-BE49-F238E27FC236}">
                <a16:creationId xmlns="" xmlns:a16="http://schemas.microsoft.com/office/drawing/2014/main" id="{E49F5D3C-52A4-4CF3-9C76-8E7F4AD06745}"/>
              </a:ext>
            </a:extLst>
          </p:cNvPr>
          <p:cNvSpPr>
            <a:spLocks noGrp="1"/>
          </p:cNvSpPr>
          <p:nvPr>
            <p:ph type="body" sz="quarter" idx="36" hasCustomPrompt="1"/>
          </p:nvPr>
        </p:nvSpPr>
        <p:spPr>
          <a:xfrm>
            <a:off x="9088759"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8" name="Picture Placeholder 11">
            <a:extLst>
              <a:ext uri="{FF2B5EF4-FFF2-40B4-BE49-F238E27FC236}">
                <a16:creationId xmlns="" xmlns:a16="http://schemas.microsoft.com/office/drawing/2014/main" id="{1AEC50E2-8D09-4E52-90BC-C296ED16B937}"/>
              </a:ext>
            </a:extLst>
          </p:cNvPr>
          <p:cNvSpPr>
            <a:spLocks noGrp="1"/>
          </p:cNvSpPr>
          <p:nvPr>
            <p:ph type="pic" sz="quarter" idx="37"/>
          </p:nvPr>
        </p:nvSpPr>
        <p:spPr>
          <a:xfrm>
            <a:off x="7949908"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9" name="Text Placeholder 2">
            <a:extLst>
              <a:ext uri="{FF2B5EF4-FFF2-40B4-BE49-F238E27FC236}">
                <a16:creationId xmlns="" xmlns:a16="http://schemas.microsoft.com/office/drawing/2014/main" id="{1A890E15-BFA6-4C98-BF47-CD2501130937}"/>
              </a:ext>
            </a:extLst>
          </p:cNvPr>
          <p:cNvSpPr>
            <a:spLocks noGrp="1"/>
          </p:cNvSpPr>
          <p:nvPr>
            <p:ph type="body" idx="38" hasCustomPrompt="1"/>
          </p:nvPr>
        </p:nvSpPr>
        <p:spPr>
          <a:xfrm>
            <a:off x="9088759"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60" name="Text Placeholder 11">
            <a:extLst>
              <a:ext uri="{FF2B5EF4-FFF2-40B4-BE49-F238E27FC236}">
                <a16:creationId xmlns="" xmlns:a16="http://schemas.microsoft.com/office/drawing/2014/main" id="{65EAB51A-2C46-46D9-9E90-A9C9D9770648}"/>
              </a:ext>
            </a:extLst>
          </p:cNvPr>
          <p:cNvSpPr>
            <a:spLocks noGrp="1"/>
          </p:cNvSpPr>
          <p:nvPr>
            <p:ph type="body" sz="quarter" idx="39" hasCustomPrompt="1"/>
          </p:nvPr>
        </p:nvSpPr>
        <p:spPr>
          <a:xfrm>
            <a:off x="9088759"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61" name="Picture Placeholder 11">
            <a:extLst>
              <a:ext uri="{FF2B5EF4-FFF2-40B4-BE49-F238E27FC236}">
                <a16:creationId xmlns="" xmlns:a16="http://schemas.microsoft.com/office/drawing/2014/main" id="{A8E96B85-B153-4EB9-8F26-0E948B5DC173}"/>
              </a:ext>
            </a:extLst>
          </p:cNvPr>
          <p:cNvSpPr>
            <a:spLocks noGrp="1"/>
          </p:cNvSpPr>
          <p:nvPr>
            <p:ph type="pic" sz="quarter" idx="40"/>
          </p:nvPr>
        </p:nvSpPr>
        <p:spPr>
          <a:xfrm>
            <a:off x="7949908"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26" name="Picture Placeholder 11">
            <a:extLst>
              <a:ext uri="{FF2B5EF4-FFF2-40B4-BE49-F238E27FC236}">
                <a16:creationId xmlns="" xmlns:a16="http://schemas.microsoft.com/office/drawing/2014/main" id="{48D7F0F9-4118-4257-9D45-A5772C2110D7}"/>
              </a:ext>
            </a:extLst>
          </p:cNvPr>
          <p:cNvSpPr>
            <a:spLocks noGrp="1"/>
          </p:cNvSpPr>
          <p:nvPr>
            <p:ph type="pic" sz="quarter" idx="41"/>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47987188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6298520" cy="568800"/>
          </a:xfrm>
        </p:spPr>
        <p:txBody>
          <a:bodyPr lIns="36000" tIns="0" rIns="0" bIns="0">
            <a:noAutofit/>
          </a:bodyPr>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hasCustomPrompt="1"/>
          </p:nvPr>
        </p:nvSpPr>
        <p:spPr>
          <a:xfrm>
            <a:off x="836615" y="1377833"/>
            <a:ext cx="24974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Chart Placeholder 7">
            <a:extLst>
              <a:ext uri="{FF2B5EF4-FFF2-40B4-BE49-F238E27FC236}">
                <a16:creationId xmlns="" xmlns:a16="http://schemas.microsoft.com/office/drawing/2014/main" id="{1E42105A-8901-45BF-9233-D1C9076AA50C}"/>
              </a:ext>
            </a:extLst>
          </p:cNvPr>
          <p:cNvSpPr>
            <a:spLocks noGrp="1"/>
          </p:cNvSpPr>
          <p:nvPr>
            <p:ph type="chart" sz="quarter" idx="26"/>
          </p:nvPr>
        </p:nvSpPr>
        <p:spPr>
          <a:xfrm>
            <a:off x="3404384" y="1377832"/>
            <a:ext cx="3730750" cy="3782007"/>
          </a:xfrm>
        </p:spPr>
        <p:txBody>
          <a:bodyPr anchor="ctr" anchorCtr="0">
            <a:noAutofit/>
          </a:bodyPr>
          <a:lstStyle>
            <a:lvl1pPr marL="0" indent="0" algn="ctr">
              <a:buNone/>
              <a:defRPr sz="1800"/>
            </a:lvl1pPr>
          </a:lstStyle>
          <a:p>
            <a:r>
              <a:rPr lang="en-US" noProof="0"/>
              <a:t>Click icon to add chart</a:t>
            </a:r>
            <a:endParaRPr lang="en-US" noProof="0" dirty="0"/>
          </a:p>
        </p:txBody>
      </p:sp>
      <p:sp>
        <p:nvSpPr>
          <p:cNvPr id="13" name="Rectangle 12">
            <a:extLst>
              <a:ext uri="{FF2B5EF4-FFF2-40B4-BE49-F238E27FC236}">
                <a16:creationId xmlns="" xmlns:a16="http://schemas.microsoft.com/office/drawing/2014/main" id="{797107B0-5001-4D98-9D90-6DB407B0C99E}"/>
              </a:ext>
            </a:extLst>
          </p:cNvPr>
          <p:cNvSpPr/>
          <p:nvPr userDrawn="1"/>
        </p:nvSpPr>
        <p:spPr>
          <a:xfrm>
            <a:off x="7219540" y="1527734"/>
            <a:ext cx="329184" cy="32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Rectangle 14">
            <a:extLst>
              <a:ext uri="{FF2B5EF4-FFF2-40B4-BE49-F238E27FC236}">
                <a16:creationId xmlns="" xmlns:a16="http://schemas.microsoft.com/office/drawing/2014/main" id="{B55BAF7D-E84D-4AEA-9267-5A89F2D57394}"/>
              </a:ext>
            </a:extLst>
          </p:cNvPr>
          <p:cNvSpPr/>
          <p:nvPr userDrawn="1"/>
        </p:nvSpPr>
        <p:spPr>
          <a:xfrm>
            <a:off x="9664979" y="1527734"/>
            <a:ext cx="329184" cy="32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Rectangle 15">
            <a:extLst>
              <a:ext uri="{FF2B5EF4-FFF2-40B4-BE49-F238E27FC236}">
                <a16:creationId xmlns="" xmlns:a16="http://schemas.microsoft.com/office/drawing/2014/main" id="{F7C2C2B5-DF2F-44D9-8AD0-91755942639B}"/>
              </a:ext>
            </a:extLst>
          </p:cNvPr>
          <p:cNvSpPr/>
          <p:nvPr userDrawn="1"/>
        </p:nvSpPr>
        <p:spPr>
          <a:xfrm>
            <a:off x="7219540" y="2784622"/>
            <a:ext cx="329184" cy="327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7" name="Rectangle 16">
            <a:extLst>
              <a:ext uri="{FF2B5EF4-FFF2-40B4-BE49-F238E27FC236}">
                <a16:creationId xmlns="" xmlns:a16="http://schemas.microsoft.com/office/drawing/2014/main" id="{060C2358-0880-4DCC-B591-574B77C88AF3}"/>
              </a:ext>
            </a:extLst>
          </p:cNvPr>
          <p:cNvSpPr/>
          <p:nvPr userDrawn="1"/>
        </p:nvSpPr>
        <p:spPr>
          <a:xfrm>
            <a:off x="9664979" y="2784622"/>
            <a:ext cx="329184" cy="3276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8" name="Rectangle 17">
            <a:extLst>
              <a:ext uri="{FF2B5EF4-FFF2-40B4-BE49-F238E27FC236}">
                <a16:creationId xmlns="" xmlns:a16="http://schemas.microsoft.com/office/drawing/2014/main" id="{817B18BE-4EA4-4304-9B25-9AFC3F1868EC}"/>
              </a:ext>
            </a:extLst>
          </p:cNvPr>
          <p:cNvSpPr/>
          <p:nvPr userDrawn="1"/>
        </p:nvSpPr>
        <p:spPr>
          <a:xfrm>
            <a:off x="7219540" y="4041509"/>
            <a:ext cx="329184" cy="327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Rectangle 18">
            <a:extLst>
              <a:ext uri="{FF2B5EF4-FFF2-40B4-BE49-F238E27FC236}">
                <a16:creationId xmlns="" xmlns:a16="http://schemas.microsoft.com/office/drawing/2014/main" id="{9A40C470-7D62-4550-AD27-E5BE738863B2}"/>
              </a:ext>
            </a:extLst>
          </p:cNvPr>
          <p:cNvSpPr/>
          <p:nvPr userDrawn="1"/>
        </p:nvSpPr>
        <p:spPr>
          <a:xfrm>
            <a:off x="9664979" y="4041509"/>
            <a:ext cx="329184" cy="3276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Text Placeholder 2">
            <a:extLst>
              <a:ext uri="{FF2B5EF4-FFF2-40B4-BE49-F238E27FC236}">
                <a16:creationId xmlns="" xmlns:a16="http://schemas.microsoft.com/office/drawing/2014/main" id="{31BD8106-14EB-4162-8957-82C7E455BE36}"/>
              </a:ext>
            </a:extLst>
          </p:cNvPr>
          <p:cNvSpPr>
            <a:spLocks noGrp="1"/>
          </p:cNvSpPr>
          <p:nvPr>
            <p:ph type="body" idx="1" hasCustomPrompt="1"/>
          </p:nvPr>
        </p:nvSpPr>
        <p:spPr>
          <a:xfrm>
            <a:off x="723059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1" name="Text Placeholder 11">
            <a:extLst>
              <a:ext uri="{FF2B5EF4-FFF2-40B4-BE49-F238E27FC236}">
                <a16:creationId xmlns="" xmlns:a16="http://schemas.microsoft.com/office/drawing/2014/main" id="{FE4100F4-A1CC-43D0-96D1-E78EC88BAC6E}"/>
              </a:ext>
            </a:extLst>
          </p:cNvPr>
          <p:cNvSpPr>
            <a:spLocks noGrp="1"/>
          </p:cNvSpPr>
          <p:nvPr>
            <p:ph type="body" sz="quarter" idx="13" hasCustomPrompt="1"/>
          </p:nvPr>
        </p:nvSpPr>
        <p:spPr>
          <a:xfrm>
            <a:off x="723059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2" name="Text Placeholder 2">
            <a:extLst>
              <a:ext uri="{FF2B5EF4-FFF2-40B4-BE49-F238E27FC236}">
                <a16:creationId xmlns="" xmlns:a16="http://schemas.microsoft.com/office/drawing/2014/main" id="{C4F231A8-6423-4204-8A45-BD1BAAD2C15D}"/>
              </a:ext>
            </a:extLst>
          </p:cNvPr>
          <p:cNvSpPr>
            <a:spLocks noGrp="1"/>
          </p:cNvSpPr>
          <p:nvPr>
            <p:ph type="body" idx="27" hasCustomPrompt="1"/>
          </p:nvPr>
        </p:nvSpPr>
        <p:spPr>
          <a:xfrm>
            <a:off x="723059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3" name="Text Placeholder 11">
            <a:extLst>
              <a:ext uri="{FF2B5EF4-FFF2-40B4-BE49-F238E27FC236}">
                <a16:creationId xmlns="" xmlns:a16="http://schemas.microsoft.com/office/drawing/2014/main" id="{130B9E51-E0C5-4A35-BEE4-403EC90B9495}"/>
              </a:ext>
            </a:extLst>
          </p:cNvPr>
          <p:cNvSpPr>
            <a:spLocks noGrp="1"/>
          </p:cNvSpPr>
          <p:nvPr>
            <p:ph type="body" sz="quarter" idx="28" hasCustomPrompt="1"/>
          </p:nvPr>
        </p:nvSpPr>
        <p:spPr>
          <a:xfrm>
            <a:off x="723059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4" name="Text Placeholder 2">
            <a:extLst>
              <a:ext uri="{FF2B5EF4-FFF2-40B4-BE49-F238E27FC236}">
                <a16:creationId xmlns="" xmlns:a16="http://schemas.microsoft.com/office/drawing/2014/main" id="{D5BEF9D2-60F1-4384-BF4C-DCE3EDF0F3A5}"/>
              </a:ext>
            </a:extLst>
          </p:cNvPr>
          <p:cNvSpPr>
            <a:spLocks noGrp="1"/>
          </p:cNvSpPr>
          <p:nvPr>
            <p:ph type="body" idx="29" hasCustomPrompt="1"/>
          </p:nvPr>
        </p:nvSpPr>
        <p:spPr>
          <a:xfrm>
            <a:off x="723059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5" name="Text Placeholder 11">
            <a:extLst>
              <a:ext uri="{FF2B5EF4-FFF2-40B4-BE49-F238E27FC236}">
                <a16:creationId xmlns="" xmlns:a16="http://schemas.microsoft.com/office/drawing/2014/main" id="{7F998711-69B2-43A8-A7D8-E7A288289C37}"/>
              </a:ext>
            </a:extLst>
          </p:cNvPr>
          <p:cNvSpPr>
            <a:spLocks noGrp="1"/>
          </p:cNvSpPr>
          <p:nvPr>
            <p:ph type="body" sz="quarter" idx="30" hasCustomPrompt="1"/>
          </p:nvPr>
        </p:nvSpPr>
        <p:spPr>
          <a:xfrm>
            <a:off x="723059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6" name="Text Placeholder 2">
            <a:extLst>
              <a:ext uri="{FF2B5EF4-FFF2-40B4-BE49-F238E27FC236}">
                <a16:creationId xmlns="" xmlns:a16="http://schemas.microsoft.com/office/drawing/2014/main" id="{57B47401-961F-4A4C-8D84-D03D8A8BE7FB}"/>
              </a:ext>
            </a:extLst>
          </p:cNvPr>
          <p:cNvSpPr>
            <a:spLocks noGrp="1"/>
          </p:cNvSpPr>
          <p:nvPr>
            <p:ph type="body" idx="31" hasCustomPrompt="1"/>
          </p:nvPr>
        </p:nvSpPr>
        <p:spPr>
          <a:xfrm>
            <a:off x="966497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7" name="Text Placeholder 11">
            <a:extLst>
              <a:ext uri="{FF2B5EF4-FFF2-40B4-BE49-F238E27FC236}">
                <a16:creationId xmlns="" xmlns:a16="http://schemas.microsoft.com/office/drawing/2014/main" id="{ED948BF1-3892-42AB-AEF7-4A687A9AE9F7}"/>
              </a:ext>
            </a:extLst>
          </p:cNvPr>
          <p:cNvSpPr>
            <a:spLocks noGrp="1"/>
          </p:cNvSpPr>
          <p:nvPr>
            <p:ph type="body" sz="quarter" idx="32" hasCustomPrompt="1"/>
          </p:nvPr>
        </p:nvSpPr>
        <p:spPr>
          <a:xfrm>
            <a:off x="966497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8" name="Text Placeholder 2">
            <a:extLst>
              <a:ext uri="{FF2B5EF4-FFF2-40B4-BE49-F238E27FC236}">
                <a16:creationId xmlns="" xmlns:a16="http://schemas.microsoft.com/office/drawing/2014/main" id="{C9C37FED-20A3-48CB-B63E-181FBBF8F3CA}"/>
              </a:ext>
            </a:extLst>
          </p:cNvPr>
          <p:cNvSpPr>
            <a:spLocks noGrp="1"/>
          </p:cNvSpPr>
          <p:nvPr>
            <p:ph type="body" idx="33" hasCustomPrompt="1"/>
          </p:nvPr>
        </p:nvSpPr>
        <p:spPr>
          <a:xfrm>
            <a:off x="966497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9" name="Text Placeholder 11">
            <a:extLst>
              <a:ext uri="{FF2B5EF4-FFF2-40B4-BE49-F238E27FC236}">
                <a16:creationId xmlns="" xmlns:a16="http://schemas.microsoft.com/office/drawing/2014/main" id="{7C32AD82-37DD-4D41-8921-3CBF761FEB0F}"/>
              </a:ext>
            </a:extLst>
          </p:cNvPr>
          <p:cNvSpPr>
            <a:spLocks noGrp="1"/>
          </p:cNvSpPr>
          <p:nvPr>
            <p:ph type="body" sz="quarter" idx="34" hasCustomPrompt="1"/>
          </p:nvPr>
        </p:nvSpPr>
        <p:spPr>
          <a:xfrm>
            <a:off x="966497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0" name="Text Placeholder 2">
            <a:extLst>
              <a:ext uri="{FF2B5EF4-FFF2-40B4-BE49-F238E27FC236}">
                <a16:creationId xmlns="" xmlns:a16="http://schemas.microsoft.com/office/drawing/2014/main" id="{73D98E47-00B1-412D-9DBB-62ACC0398C8B}"/>
              </a:ext>
            </a:extLst>
          </p:cNvPr>
          <p:cNvSpPr>
            <a:spLocks noGrp="1"/>
          </p:cNvSpPr>
          <p:nvPr>
            <p:ph type="body" idx="35" hasCustomPrompt="1"/>
          </p:nvPr>
        </p:nvSpPr>
        <p:spPr>
          <a:xfrm>
            <a:off x="966497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1" name="Text Placeholder 11">
            <a:extLst>
              <a:ext uri="{FF2B5EF4-FFF2-40B4-BE49-F238E27FC236}">
                <a16:creationId xmlns="" xmlns:a16="http://schemas.microsoft.com/office/drawing/2014/main" id="{A753B197-EDD7-45BA-A120-4C3343A3FC58}"/>
              </a:ext>
            </a:extLst>
          </p:cNvPr>
          <p:cNvSpPr>
            <a:spLocks noGrp="1"/>
          </p:cNvSpPr>
          <p:nvPr>
            <p:ph type="body" sz="quarter" idx="36" hasCustomPrompt="1"/>
          </p:nvPr>
        </p:nvSpPr>
        <p:spPr>
          <a:xfrm>
            <a:off x="966497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2"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897054596"/>
      </p:ext>
    </p:extLst>
  </p:cSld>
  <p:clrMapOvr>
    <a:masterClrMapping/>
  </p:clrMapOvr>
  <p:extLst>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orient="horz" pos="4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 xmlns:a16="http://schemas.microsoft.com/office/drawing/2014/main"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a:t>Click icon to add picture</a:t>
            </a:r>
            <a:endParaRPr lang="ru-RU" dirty="0"/>
          </a:p>
        </p:txBody>
      </p:sp>
      <p:sp>
        <p:nvSpPr>
          <p:cNvPr id="9" name="Picture Placeholder 14">
            <a:extLst>
              <a:ext uri="{FF2B5EF4-FFF2-40B4-BE49-F238E27FC236}">
                <a16:creationId xmlns="" xmlns:a16="http://schemas.microsoft.com/office/drawing/2014/main"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18" name="Text Placeholder 14">
            <a:extLst>
              <a:ext uri="{FF2B5EF4-FFF2-40B4-BE49-F238E27FC236}">
                <a16:creationId xmlns="" xmlns:a16="http://schemas.microsoft.com/office/drawing/2014/main"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a:t>Click to edit Master text styles</a:t>
            </a:r>
          </a:p>
        </p:txBody>
      </p:sp>
      <p:sp>
        <p:nvSpPr>
          <p:cNvPr id="20" name="Title 19">
            <a:extLst>
              <a:ext uri="{FF2B5EF4-FFF2-40B4-BE49-F238E27FC236}">
                <a16:creationId xmlns=""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1935530853"/>
      </p:ext>
    </p:extLst>
  </p:cSld>
  <p:clrMapOvr>
    <a:masterClrMapping/>
  </p:clrMapOvr>
  <p:extLst>
    <p:ext uri="{DCECCB84-F9BA-43D5-87BE-67443E8EF086}">
      <p15:sldGuideLst xmlns:p15="http://schemas.microsoft.com/office/powerpoint/2012/main">
        <p15:guide id="4" orient="horz" pos="5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p:nvPr>
        </p:nvSpPr>
        <p:spPr>
          <a:xfrm>
            <a:off x="830127" y="1331139"/>
            <a:ext cx="4584212" cy="1107114"/>
          </a:xfrm>
        </p:spPr>
        <p:txBody>
          <a:bodyPr lIns="36000" tIns="0" rIns="0" bIns="0" anchor="b">
            <a:normAutofit/>
          </a:bodyPr>
          <a:lstStyle>
            <a:lvl1pPr>
              <a:defRPr sz="3600"/>
            </a:lvl1pPr>
          </a:lstStyle>
          <a:p>
            <a:r>
              <a:rPr lang="en-US" noProof="0"/>
              <a:t>Click to edit Master title style</a:t>
            </a:r>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5/22/2021</a:t>
            </a:fld>
            <a:endParaRPr lang="en-US" noProof="0"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Autofit/>
          </a:bodyPr>
          <a:lstStyle>
            <a:lvl1pPr marL="216000" indent="-21600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163980351"/>
      </p:ext>
    </p:extLst>
  </p:cSld>
  <p:clrMapOvr>
    <a:masterClrMapping/>
  </p:clrMapOvr>
  <p:extLst>
    <p:ext uri="{DCECCB84-F9BA-43D5-87BE-67443E8EF086}">
      <p15:sldGuideLst xmlns:p15="http://schemas.microsoft.com/office/powerpoint/2012/main">
        <p15:guide id="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noProof="0"/>
              <a:t>Click icon to add picture</a:t>
            </a:r>
            <a:endParaRPr lang="en-US" noProof="0" dirty="0"/>
          </a:p>
        </p:txBody>
      </p:sp>
      <p:sp>
        <p:nvSpPr>
          <p:cNvPr id="15" name="Picture Placeholder 14">
            <a:extLst>
              <a:ext uri="{FF2B5EF4-FFF2-40B4-BE49-F238E27FC236}">
                <a16:creationId xmlns=""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 name="Title 1">
            <a:extLst>
              <a:ext uri="{FF2B5EF4-FFF2-40B4-BE49-F238E27FC236}">
                <a16:creationId xmlns=""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noProof="0"/>
              <a:t>Click to edit Master title style</a:t>
            </a:r>
          </a:p>
        </p:txBody>
      </p:sp>
      <p:sp>
        <p:nvSpPr>
          <p:cNvPr id="3" name="Subtitle 2">
            <a:extLst>
              <a:ext uri="{FF2B5EF4-FFF2-40B4-BE49-F238E27FC236}">
                <a16:creationId xmlns="" xmlns:a16="http://schemas.microsoft.com/office/drawing/2014/main"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6" name="Text Placeholder 12">
            <a:extLst>
              <a:ext uri="{FF2B5EF4-FFF2-40B4-BE49-F238E27FC236}">
                <a16:creationId xmlns="" xmlns:a16="http://schemas.microsoft.com/office/drawing/2014/main"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8" name="Text Placeholder 16">
            <a:extLst>
              <a:ext uri="{FF2B5EF4-FFF2-40B4-BE49-F238E27FC236}">
                <a16:creationId xmlns="" xmlns:a16="http://schemas.microsoft.com/office/drawing/2014/main"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victoria@fabrikam.com</a:t>
            </a:r>
          </a:p>
        </p:txBody>
      </p:sp>
      <p:sp>
        <p:nvSpPr>
          <p:cNvPr id="21" name="Text Placeholder 12">
            <a:extLst>
              <a:ext uri="{FF2B5EF4-FFF2-40B4-BE49-F238E27FC236}">
                <a16:creationId xmlns="" xmlns:a16="http://schemas.microsoft.com/office/drawing/2014/main"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22" name="Text Placeholder 16">
            <a:extLst>
              <a:ext uri="{FF2B5EF4-FFF2-40B4-BE49-F238E27FC236}">
                <a16:creationId xmlns="" xmlns:a16="http://schemas.microsoft.com/office/drawing/2014/main"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404-555-0115</a:t>
            </a:r>
          </a:p>
        </p:txBody>
      </p:sp>
      <p:sp>
        <p:nvSpPr>
          <p:cNvPr id="11" name="Text Placeholder 12">
            <a:extLst>
              <a:ext uri="{FF2B5EF4-FFF2-40B4-BE49-F238E27FC236}">
                <a16:creationId xmlns="" xmlns:a16="http://schemas.microsoft.com/office/drawing/2014/main"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2" name="Text Placeholder 16">
            <a:extLst>
              <a:ext uri="{FF2B5EF4-FFF2-40B4-BE49-F238E27FC236}">
                <a16:creationId xmlns="" xmlns:a16="http://schemas.microsoft.com/office/drawing/2014/main"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www.fabrikam.com</a:t>
            </a:r>
          </a:p>
        </p:txBody>
      </p:sp>
    </p:spTree>
    <p:extLst>
      <p:ext uri="{BB962C8B-B14F-4D97-AF65-F5344CB8AC3E}">
        <p14:creationId xmlns:p14="http://schemas.microsoft.com/office/powerpoint/2010/main" val="1641162368"/>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A99E0FDC-7174-4CCC-8759-832F13BB97E3}"/>
              </a:ext>
            </a:extLst>
          </p:cNvPr>
          <p:cNvSpPr/>
          <p:nvPr userDrawn="1"/>
        </p:nvSpPr>
        <p:spPr>
          <a:xfrm>
            <a:off x="6120456" y="2371154"/>
            <a:ext cx="5165454" cy="14904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 xmlns:a16="http://schemas.microsoft.com/office/drawing/2014/main" id="{42C8867A-E08C-4237-858A-8806988D6BFB}"/>
              </a:ext>
            </a:extLst>
          </p:cNvPr>
          <p:cNvSpPr/>
          <p:nvPr userDrawn="1"/>
        </p:nvSpPr>
        <p:spPr>
          <a:xfrm>
            <a:off x="906089" y="1804226"/>
            <a:ext cx="5214367" cy="2057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45" name="Text Placeholder 2">
            <a:extLst>
              <a:ext uri="{FF2B5EF4-FFF2-40B4-BE49-F238E27FC236}">
                <a16:creationId xmlns="" xmlns:a16="http://schemas.microsoft.com/office/drawing/2014/main" id="{E6BA5EAA-9D1F-41A8-B061-8C18B61C4F65}"/>
              </a:ext>
            </a:extLst>
          </p:cNvPr>
          <p:cNvSpPr>
            <a:spLocks noGrp="1"/>
          </p:cNvSpPr>
          <p:nvPr>
            <p:ph type="body" idx="1" hasCustomPrompt="1"/>
          </p:nvPr>
        </p:nvSpPr>
        <p:spPr>
          <a:xfrm>
            <a:off x="2046857" y="4156047"/>
            <a:ext cx="3276000" cy="385091"/>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 xmlns:a16="http://schemas.microsoft.com/office/drawing/2014/main" id="{60E8EB22-EE54-4319-BFD9-B51D4D584ADF}"/>
              </a:ext>
            </a:extLst>
          </p:cNvPr>
          <p:cNvSpPr>
            <a:spLocks noGrp="1"/>
          </p:cNvSpPr>
          <p:nvPr>
            <p:ph type="body" sz="quarter" idx="13" hasCustomPrompt="1"/>
          </p:nvPr>
        </p:nvSpPr>
        <p:spPr>
          <a:xfrm>
            <a:off x="2046857"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 xmlns:a16="http://schemas.microsoft.com/office/drawing/2014/main" id="{50604DC3-2547-4A5A-8AF8-1051ADC267D3}"/>
              </a:ext>
            </a:extLst>
          </p:cNvPr>
          <p:cNvSpPr>
            <a:spLocks noGrp="1"/>
          </p:cNvSpPr>
          <p:nvPr>
            <p:ph type="pic" sz="quarter" idx="25"/>
          </p:nvPr>
        </p:nvSpPr>
        <p:spPr>
          <a:xfrm>
            <a:off x="908006" y="4238758"/>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0" name="Text Placeholder 2">
            <a:extLst>
              <a:ext uri="{FF2B5EF4-FFF2-40B4-BE49-F238E27FC236}">
                <a16:creationId xmlns="" xmlns:a16="http://schemas.microsoft.com/office/drawing/2014/main" id="{D5CAA23C-172B-4B6C-BB10-4F4DB6CFD19B}"/>
              </a:ext>
            </a:extLst>
          </p:cNvPr>
          <p:cNvSpPr>
            <a:spLocks noGrp="1"/>
          </p:cNvSpPr>
          <p:nvPr>
            <p:ph type="body" idx="29" hasCustomPrompt="1"/>
          </p:nvPr>
        </p:nvSpPr>
        <p:spPr>
          <a:xfrm>
            <a:off x="7259308" y="4156047"/>
            <a:ext cx="3276000" cy="334919"/>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 xmlns:a16="http://schemas.microsoft.com/office/drawing/2014/main" id="{5873C0A4-108E-4DD1-A604-311D061489DF}"/>
              </a:ext>
            </a:extLst>
          </p:cNvPr>
          <p:cNvSpPr>
            <a:spLocks noGrp="1"/>
          </p:cNvSpPr>
          <p:nvPr>
            <p:ph type="body" sz="quarter" idx="30" hasCustomPrompt="1"/>
          </p:nvPr>
        </p:nvSpPr>
        <p:spPr>
          <a:xfrm>
            <a:off x="7259308"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 xmlns:a16="http://schemas.microsoft.com/office/drawing/2014/main" id="{FA4996C0-7B37-42C4-BDFF-F0C54D4A88C9}"/>
              </a:ext>
            </a:extLst>
          </p:cNvPr>
          <p:cNvSpPr>
            <a:spLocks noGrp="1"/>
          </p:cNvSpPr>
          <p:nvPr>
            <p:ph type="pic" sz="quarter" idx="31"/>
          </p:nvPr>
        </p:nvSpPr>
        <p:spPr>
          <a:xfrm>
            <a:off x="6120457" y="4238758"/>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29" name="Text Placeholder 11">
            <a:extLst>
              <a:ext uri="{FF2B5EF4-FFF2-40B4-BE49-F238E27FC236}">
                <a16:creationId xmlns="" xmlns:a16="http://schemas.microsoft.com/office/drawing/2014/main" id="{0601F736-3A21-4DC5-AFCA-F1729A2547A0}"/>
              </a:ext>
            </a:extLst>
          </p:cNvPr>
          <p:cNvSpPr>
            <a:spLocks noGrp="1"/>
          </p:cNvSpPr>
          <p:nvPr>
            <p:ph type="body" sz="quarter" idx="32" hasCustomPrompt="1"/>
          </p:nvPr>
        </p:nvSpPr>
        <p:spPr>
          <a:xfrm>
            <a:off x="1299280" y="2177705"/>
            <a:ext cx="4403527" cy="1315520"/>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0" indent="0">
              <a:spcBef>
                <a:spcPts val="600"/>
              </a:spcBef>
              <a:buClr>
                <a:schemeClr val="bg2"/>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30" name="Text Placeholder 11">
            <a:extLst>
              <a:ext uri="{FF2B5EF4-FFF2-40B4-BE49-F238E27FC236}">
                <a16:creationId xmlns="" xmlns:a16="http://schemas.microsoft.com/office/drawing/2014/main" id="{96A341BE-3657-48DB-B26D-8D13FDC44D02}"/>
              </a:ext>
            </a:extLst>
          </p:cNvPr>
          <p:cNvSpPr>
            <a:spLocks noGrp="1"/>
          </p:cNvSpPr>
          <p:nvPr>
            <p:ph type="body" sz="quarter" idx="34" hasCustomPrompt="1"/>
          </p:nvPr>
        </p:nvSpPr>
        <p:spPr>
          <a:xfrm>
            <a:off x="6467060" y="2740330"/>
            <a:ext cx="4425658" cy="752895"/>
          </a:xfrm>
        </p:spPr>
        <p:txBody>
          <a:bodyPr lIns="36000" tIns="0" rIns="0" bIns="0">
            <a:normAutofit/>
          </a:bodyPr>
          <a:lstStyle>
            <a:lvl1pPr marL="0" indent="0">
              <a:spcBef>
                <a:spcPts val="600"/>
              </a:spcBef>
              <a:buClr>
                <a:schemeClr val="accent1"/>
              </a:buClr>
              <a:buSzPct val="125000"/>
              <a:buFont typeface="Wingdings" panose="05000000000000000000" pitchFamily="2" charset="2"/>
              <a:buNone/>
              <a:defRPr sz="1400">
                <a:solidFill>
                  <a:schemeClr val="tx1"/>
                </a:solidFill>
              </a:defRPr>
            </a:lvl1pPr>
            <a:lvl2pPr marL="0" indent="0">
              <a:spcBef>
                <a:spcPts val="600"/>
              </a:spcBef>
              <a:buClr>
                <a:schemeClr val="accent1"/>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17" name="Picture Placeholder 11">
            <a:extLst>
              <a:ext uri="{FF2B5EF4-FFF2-40B4-BE49-F238E27FC236}">
                <a16:creationId xmlns="" xmlns:a16="http://schemas.microsoft.com/office/drawing/2014/main" id="{48D7F0F9-4118-4257-9D45-A5772C2110D7}"/>
              </a:ext>
            </a:extLst>
          </p:cNvPr>
          <p:cNvSpPr>
            <a:spLocks noGrp="1"/>
          </p:cNvSpPr>
          <p:nvPr>
            <p:ph type="pic" sz="quarter" idx="3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2046297304"/>
      </p:ext>
    </p:extLst>
  </p:cSld>
  <p:clrMapOvr>
    <a:masterClrMapping/>
  </p:clrMapOvr>
  <p:extLst>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hasCustomPrompt="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5/22/2021</a:t>
            </a:fld>
            <a:endParaRPr lang="en-US" noProof="0"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hasCustomPrompt="1"/>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 Placeholder 2">
            <a:extLst>
              <a:ext uri="{FF2B5EF4-FFF2-40B4-BE49-F238E27FC236}">
                <a16:creationId xmlns="" xmlns:a16="http://schemas.microsoft.com/office/drawing/2014/main" id="{D5E90A1C-4042-4F0F-BBF6-19CE0BDB72BB}"/>
              </a:ext>
            </a:extLst>
          </p:cNvPr>
          <p:cNvSpPr>
            <a:spLocks noGrp="1"/>
          </p:cNvSpPr>
          <p:nvPr>
            <p:ph type="body" idx="17" hasCustomPrompt="1"/>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3"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3013157679"/>
      </p:ext>
    </p:extLst>
  </p:cSld>
  <p:clrMapOvr>
    <a:masterClrMapping/>
  </p:clrMapOvr>
  <p:extLst>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userDrawn="1">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ne with Capyion Layou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F47D0000-7C67-41EE-B43F-AE22457B36AB}"/>
              </a:ext>
            </a:extLst>
          </p:cNvPr>
          <p:cNvSpPr/>
          <p:nvPr userDrawn="1"/>
        </p:nvSpPr>
        <p:spPr>
          <a:xfrm>
            <a:off x="0" y="1737360"/>
            <a:ext cx="5047488" cy="512064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 xmlns:a16="http://schemas.microsoft.com/office/drawing/2014/main" id="{432466C2-B08E-47AF-9DA7-104243999B45}"/>
              </a:ext>
            </a:extLst>
          </p:cNvPr>
          <p:cNvSpPr>
            <a:spLocks noGrp="1"/>
          </p:cNvSpPr>
          <p:nvPr>
            <p:ph type="title" hasCustomPrompt="1"/>
          </p:nvPr>
        </p:nvSpPr>
        <p:spPr>
          <a:xfrm>
            <a:off x="838201" y="742867"/>
            <a:ext cx="3232108" cy="566931"/>
          </a:xfrm>
        </p:spPr>
        <p:txBody>
          <a:bodyPr lIns="36000" tIns="0" rIns="0" bIns="0"/>
          <a:lstStyle/>
          <a:p>
            <a:r>
              <a:rPr lang="en-US" noProof="0"/>
              <a:t>Title Here</a:t>
            </a:r>
          </a:p>
        </p:txBody>
      </p:sp>
      <p:sp>
        <p:nvSpPr>
          <p:cNvPr id="7" name="Date Placeholder 6">
            <a:extLst>
              <a:ext uri="{FF2B5EF4-FFF2-40B4-BE49-F238E27FC236}">
                <a16:creationId xmlns=""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5/22/2021</a:t>
            </a:fld>
            <a:endParaRPr lang="en-US" noProof="0" dirty="0"/>
          </a:p>
        </p:txBody>
      </p:sp>
      <p:sp>
        <p:nvSpPr>
          <p:cNvPr id="8" name="Footer Placeholder 7">
            <a:extLst>
              <a:ext uri="{FF2B5EF4-FFF2-40B4-BE49-F238E27FC236}">
                <a16:creationId xmlns=""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 xmlns:a16="http://schemas.microsoft.com/office/drawing/2014/main" id="{3919B118-F379-4011-B1CF-E685CC09FA38}"/>
              </a:ext>
            </a:extLst>
          </p:cNvPr>
          <p:cNvSpPr>
            <a:spLocks noGrp="1"/>
          </p:cNvSpPr>
          <p:nvPr>
            <p:ph type="body" idx="14" hasCustomPrompt="1"/>
          </p:nvPr>
        </p:nvSpPr>
        <p:spPr>
          <a:xfrm>
            <a:off x="6118253" y="3022847"/>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 xmlns:a16="http://schemas.microsoft.com/office/drawing/2014/main" id="{CF59DFEB-5DA9-4E64-84A0-3FAA808064B5}"/>
              </a:ext>
            </a:extLst>
          </p:cNvPr>
          <p:cNvSpPr>
            <a:spLocks noGrp="1"/>
          </p:cNvSpPr>
          <p:nvPr>
            <p:ph type="body" sz="quarter" idx="15" hasCustomPrompt="1"/>
          </p:nvPr>
        </p:nvSpPr>
        <p:spPr>
          <a:xfrm>
            <a:off x="6118253" y="3390381"/>
            <a:ext cx="3757265" cy="696037"/>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 xmlns:a16="http://schemas.microsoft.com/office/drawing/2014/main" id="{F842B3BB-CE92-4AEA-A2FF-5EEC732A4EFF}"/>
              </a:ext>
            </a:extLst>
          </p:cNvPr>
          <p:cNvSpPr>
            <a:spLocks noGrp="1"/>
          </p:cNvSpPr>
          <p:nvPr>
            <p:ph type="pic" sz="quarter" idx="17"/>
          </p:nvPr>
        </p:nvSpPr>
        <p:spPr>
          <a:xfrm>
            <a:off x="6118253" y="2373098"/>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 xmlns:a16="http://schemas.microsoft.com/office/drawing/2014/main" id="{68514664-8AD0-4DF7-8C6F-12FFA6BEA7B2}"/>
              </a:ext>
            </a:extLst>
          </p:cNvPr>
          <p:cNvSpPr>
            <a:spLocks noGrp="1"/>
          </p:cNvSpPr>
          <p:nvPr>
            <p:ph type="body" idx="24" hasCustomPrompt="1"/>
          </p:nvPr>
        </p:nvSpPr>
        <p:spPr>
          <a:xfrm>
            <a:off x="4097124" y="867177"/>
            <a:ext cx="5699305" cy="117496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 xmlns:a16="http://schemas.microsoft.com/office/drawing/2014/main" id="{3B535E35-8075-4558-BA3A-C9DFB4FCA5B8}"/>
              </a:ext>
            </a:extLst>
          </p:cNvPr>
          <p:cNvSpPr>
            <a:spLocks noGrp="1"/>
          </p:cNvSpPr>
          <p:nvPr>
            <p:ph type="pic" sz="quarter" idx="26"/>
          </p:nvPr>
        </p:nvSpPr>
        <p:spPr>
          <a:xfrm>
            <a:off x="2040340" y="2277360"/>
            <a:ext cx="2029968" cy="3533263"/>
          </a:xfrm>
        </p:spPr>
        <p:txBody>
          <a:bodyPr anchor="ctr" anchorCtr="0">
            <a:normAutofit/>
          </a:bodyPr>
          <a:lstStyle>
            <a:lvl1pPr marL="0" indent="0" algn="ctr">
              <a:buNone/>
              <a:defRPr sz="1800">
                <a:solidFill>
                  <a:schemeClr val="bg1"/>
                </a:solidFill>
              </a:defRPr>
            </a:lvl1pPr>
          </a:lstStyle>
          <a:p>
            <a:r>
              <a:rPr lang="en-US" noProof="0"/>
              <a:t>Click icon to add picture</a:t>
            </a:r>
            <a:endParaRPr lang="en-US" noProof="0" dirty="0"/>
          </a:p>
        </p:txBody>
      </p:sp>
      <p:sp>
        <p:nvSpPr>
          <p:cNvPr id="25" name="Text Placeholder 2">
            <a:extLst>
              <a:ext uri="{FF2B5EF4-FFF2-40B4-BE49-F238E27FC236}">
                <a16:creationId xmlns="" xmlns:a16="http://schemas.microsoft.com/office/drawing/2014/main" id="{9E1A0053-EF84-446F-850C-6AC8FF9CCEDF}"/>
              </a:ext>
            </a:extLst>
          </p:cNvPr>
          <p:cNvSpPr>
            <a:spLocks noGrp="1"/>
          </p:cNvSpPr>
          <p:nvPr>
            <p:ph type="body" idx="27" hasCustomPrompt="1"/>
          </p:nvPr>
        </p:nvSpPr>
        <p:spPr>
          <a:xfrm>
            <a:off x="6118253" y="5004312"/>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 xmlns:a16="http://schemas.microsoft.com/office/drawing/2014/main" id="{1534A936-14F3-4AEF-8CAD-03D91D568FE0}"/>
              </a:ext>
            </a:extLst>
          </p:cNvPr>
          <p:cNvSpPr>
            <a:spLocks noGrp="1"/>
          </p:cNvSpPr>
          <p:nvPr>
            <p:ph type="body" sz="quarter" idx="28" hasCustomPrompt="1"/>
          </p:nvPr>
        </p:nvSpPr>
        <p:spPr>
          <a:xfrm>
            <a:off x="6118254" y="5371846"/>
            <a:ext cx="3757266"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 xmlns:a16="http://schemas.microsoft.com/office/drawing/2014/main" id="{A88BEF2F-BB04-4330-BC4B-2912B69653B6}"/>
              </a:ext>
            </a:extLst>
          </p:cNvPr>
          <p:cNvSpPr>
            <a:spLocks noGrp="1"/>
          </p:cNvSpPr>
          <p:nvPr>
            <p:ph type="pic" sz="quarter" idx="29"/>
          </p:nvPr>
        </p:nvSpPr>
        <p:spPr>
          <a:xfrm>
            <a:off x="6118253" y="43545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6"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772765757"/>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 Placeholder 2">
            <a:extLst>
              <a:ext uri="{FF2B5EF4-FFF2-40B4-BE49-F238E27FC236}">
                <a16:creationId xmlns="" xmlns:a16="http://schemas.microsoft.com/office/drawing/2014/main"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a:t>Click to edit Master text styles</a:t>
            </a:r>
          </a:p>
        </p:txBody>
      </p:sp>
      <p:sp>
        <p:nvSpPr>
          <p:cNvPr id="20" name="Title 19">
            <a:extLst>
              <a:ext uri="{FF2B5EF4-FFF2-40B4-BE49-F238E27FC236}">
                <a16:creationId xmlns=""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p:ext uri="{DCECCB84-F9BA-43D5-87BE-67443E8EF086}">
      <p15:sldGuideLst xmlns:p15="http://schemas.microsoft.com/office/powerpoint/2012/main">
        <p15:guide id="4" orient="horz" pos="5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 xmlns:a16="http://schemas.microsoft.com/office/drawing/2014/main" id="{E61479DD-CE43-4425-B485-C8F1C75475A8}"/>
              </a:ext>
            </a:extLst>
          </p:cNvPr>
          <p:cNvSpPr>
            <a:spLocks noGrp="1"/>
          </p:cNvSpPr>
          <p:nvPr>
            <p:ph idx="1" hasCustomPrompt="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386601203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hasCustomPrompt="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 xmlns:a16="http://schemas.microsoft.com/office/drawing/2014/main" id="{9CA39242-8640-435B-8C03-0CB0BC8E88E6}"/>
              </a:ext>
            </a:extLst>
          </p:cNvPr>
          <p:cNvSpPr>
            <a:spLocks noGrp="1"/>
          </p:cNvSpPr>
          <p:nvPr>
            <p:ph type="body" idx="30" hasCustomPrompt="1"/>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 xmlns:a16="http://schemas.microsoft.com/office/drawing/2014/main" id="{0314D5FA-EBD7-472E-9864-D76743BAB4DF}"/>
              </a:ext>
            </a:extLst>
          </p:cNvPr>
          <p:cNvSpPr>
            <a:spLocks noGrp="1"/>
          </p:cNvSpPr>
          <p:nvPr>
            <p:ph sz="quarter" idx="31" hasCustomPrompt="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 xmlns:a16="http://schemas.microsoft.com/office/drawing/2014/main" id="{BA129CFA-D87C-494E-9E6D-E317C4D157EB}"/>
              </a:ext>
            </a:extLst>
          </p:cNvPr>
          <p:cNvSpPr>
            <a:spLocks noGrp="1"/>
          </p:cNvSpPr>
          <p:nvPr>
            <p:ph sz="quarter" idx="32" hasCustomPrompt="1"/>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11598894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18" name="Rectangle 17">
            <a:extLst>
              <a:ext uri="{FF2B5EF4-FFF2-40B4-BE49-F238E27FC236}">
                <a16:creationId xmlns=""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dirty="0"/>
          </a:p>
        </p:txBody>
      </p:sp>
      <p:sp>
        <p:nvSpPr>
          <p:cNvPr id="12" name="Text Placeholder 2">
            <a:extLst>
              <a:ext uri="{FF2B5EF4-FFF2-40B4-BE49-F238E27FC236}">
                <a16:creationId xmlns="" xmlns:a16="http://schemas.microsoft.com/office/drawing/2014/main" id="{85E84782-CEED-4A74-8650-9CC907EA7201}"/>
              </a:ext>
            </a:extLst>
          </p:cNvPr>
          <p:cNvSpPr>
            <a:spLocks noGrp="1"/>
          </p:cNvSpPr>
          <p:nvPr>
            <p:ph type="body" idx="1" hasCustomPrompt="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noProof="0"/>
              <a:t>Edit Master text styles</a:t>
            </a:r>
          </a:p>
        </p:txBody>
      </p:sp>
      <p:sp>
        <p:nvSpPr>
          <p:cNvPr id="13" name="Content Placeholder 3">
            <a:extLst>
              <a:ext uri="{FF2B5EF4-FFF2-40B4-BE49-F238E27FC236}">
                <a16:creationId xmlns="" xmlns:a16="http://schemas.microsoft.com/office/drawing/2014/main" id="{A4442761-B05F-4E61-83C8-DA8019B09325}"/>
              </a:ext>
            </a:extLst>
          </p:cNvPr>
          <p:cNvSpPr>
            <a:spLocks noGrp="1"/>
          </p:cNvSpPr>
          <p:nvPr>
            <p:ph sz="half" idx="2" hasCustomPrompt="1"/>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noProof="0"/>
              <a:t>Edit Master text styles</a:t>
            </a:r>
          </a:p>
          <a:p>
            <a:pPr lvl="1"/>
            <a:r>
              <a:rPr lang="en-US" noProof="0"/>
              <a:t>Second level</a:t>
            </a:r>
          </a:p>
        </p:txBody>
      </p:sp>
      <p:sp>
        <p:nvSpPr>
          <p:cNvPr id="14" name="Text Placeholder 4">
            <a:extLst>
              <a:ext uri="{FF2B5EF4-FFF2-40B4-BE49-F238E27FC236}">
                <a16:creationId xmlns="" xmlns:a16="http://schemas.microsoft.com/office/drawing/2014/main" id="{675CE59E-BBF8-4A23-A2D4-859D2A375B8A}"/>
              </a:ext>
            </a:extLst>
          </p:cNvPr>
          <p:cNvSpPr>
            <a:spLocks noGrp="1"/>
          </p:cNvSpPr>
          <p:nvPr>
            <p:ph type="body" sz="quarter" idx="3" hasCustomPrompt="1"/>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noProof="0"/>
              <a:t>Edit Master text styles</a:t>
            </a:r>
          </a:p>
        </p:txBody>
      </p:sp>
      <p:sp>
        <p:nvSpPr>
          <p:cNvPr id="15" name="Content Placeholder 5">
            <a:extLst>
              <a:ext uri="{FF2B5EF4-FFF2-40B4-BE49-F238E27FC236}">
                <a16:creationId xmlns="" xmlns:a16="http://schemas.microsoft.com/office/drawing/2014/main" id="{E8F94DDD-6A48-4E09-A419-FAF3E395AB55}"/>
              </a:ext>
            </a:extLst>
          </p:cNvPr>
          <p:cNvSpPr>
            <a:spLocks noGrp="1"/>
          </p:cNvSpPr>
          <p:nvPr>
            <p:ph sz="quarter" idx="4" hasCustomPrompt="1"/>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343208155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noProof="0"/>
              <a:t>Click to Edit Title</a:t>
            </a:r>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hasCustomPrompt="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5/22/2021</a:t>
            </a:fld>
            <a:endParaRPr lang="en-US" noProof="0"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hasCustomPrompt="1"/>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12" name="Picture Placeholder 11">
            <a:extLst>
              <a:ext uri="{FF2B5EF4-FFF2-40B4-BE49-F238E27FC236}">
                <a16:creationId xmlns="" xmlns:a16="http://schemas.microsoft.com/office/drawing/2014/main"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82836445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5/22/2021</a:t>
            </a:fld>
            <a:endParaRPr lang="en-US" noProof="0"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8" name="Title 7">
            <a:extLst>
              <a:ext uri="{FF2B5EF4-FFF2-40B4-BE49-F238E27FC236}">
                <a16:creationId xmlns="" xmlns:a16="http://schemas.microsoft.com/office/drawing/2014/main"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noProof="0"/>
              <a:t>Click to edit Master title style</a:t>
            </a:r>
          </a:p>
        </p:txBody>
      </p:sp>
    </p:spTree>
    <p:extLst>
      <p:ext uri="{BB962C8B-B14F-4D97-AF65-F5344CB8AC3E}">
        <p14:creationId xmlns:p14="http://schemas.microsoft.com/office/powerpoint/2010/main" val="4200028303"/>
      </p:ext>
    </p:extLst>
  </p:cSld>
  <p:clrMapOvr>
    <a:masterClrMapping/>
  </p:clrMapOvr>
  <p:extLst>
    <p:ext uri="{DCECCB84-F9BA-43D5-87BE-67443E8EF086}">
      <p15:sldGuideLst xmlns:p15="http://schemas.microsoft.com/office/powerpoint/2012/main">
        <p15:guide id="5"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5/22/2021</a:t>
            </a:fld>
            <a:endParaRPr lang="en-US" noProof="0"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Tree>
    <p:extLst>
      <p:ext uri="{BB962C8B-B14F-4D97-AF65-F5344CB8AC3E}">
        <p14:creationId xmlns:p14="http://schemas.microsoft.com/office/powerpoint/2010/main" val="1611811041"/>
      </p:ext>
    </p:extLst>
  </p:cSld>
  <p:clrMapOvr>
    <a:masterClrMapping/>
  </p:clrMapOvr>
  <p:extLst>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 xmlns:a16="http://schemas.microsoft.com/office/drawing/2014/main" id="{0595AFC1-BF2C-4C83-B474-7121F9C0BC8C}"/>
              </a:ext>
            </a:extLst>
          </p:cNvPr>
          <p:cNvSpPr>
            <a:spLocks noGrp="1"/>
          </p:cNvSpPr>
          <p:nvPr>
            <p:ph idx="1" hasCustomPrompt="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5/22/2021</a:t>
            </a:fld>
            <a:endParaRPr lang="en-US" noProof="0"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9" name="Text Placeholder 3">
            <a:extLst>
              <a:ext uri="{FF2B5EF4-FFF2-40B4-BE49-F238E27FC236}">
                <a16:creationId xmlns="" xmlns:a16="http://schemas.microsoft.com/office/drawing/2014/main" id="{8ECAA0F2-C20F-4289-BFB8-9BC2C65A8B9F}"/>
              </a:ext>
            </a:extLst>
          </p:cNvPr>
          <p:cNvSpPr>
            <a:spLocks noGrp="1"/>
          </p:cNvSpPr>
          <p:nvPr>
            <p:ph type="body" sz="half" idx="2" hasCustomPrompt="1"/>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noProof="0"/>
              <a:t>Edit Master text styles</a:t>
            </a:r>
          </a:p>
        </p:txBody>
      </p:sp>
    </p:spTree>
    <p:extLst>
      <p:ext uri="{BB962C8B-B14F-4D97-AF65-F5344CB8AC3E}">
        <p14:creationId xmlns:p14="http://schemas.microsoft.com/office/powerpoint/2010/main" val="1985006598"/>
      </p:ext>
    </p:extLst>
  </p:cSld>
  <p:clrMapOvr>
    <a:masterClrMapping/>
  </p:clrMapOvr>
  <p:extLst>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noProof="0" smtClean="0"/>
              <a:t>5/22/2021</a:t>
            </a:fld>
            <a:endParaRPr lang="en-US" noProof="0"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bg1"/>
                </a:solidFill>
              </a:defRPr>
            </a:lvl1pPr>
          </a:lstStyle>
          <a:p>
            <a:r>
              <a:rPr lang="en-US" noProof="0" dirty="0"/>
              <a:t>ADD A FOOADDTER</a:t>
            </a:r>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en-US" noProof="0" smtClean="0"/>
              <a:pPr/>
              <a:t>‹#›</a:t>
            </a:fld>
            <a:endParaRPr lang="en-US" noProof="0" dirty="0"/>
          </a:p>
        </p:txBody>
      </p:sp>
      <p:sp>
        <p:nvSpPr>
          <p:cNvPr id="11" name="Title 1">
            <a:extLst>
              <a:ext uri="{FF2B5EF4-FFF2-40B4-BE49-F238E27FC236}">
                <a16:creationId xmlns="" xmlns:a16="http://schemas.microsoft.com/office/drawing/2014/main"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noProof="0"/>
              <a:t>Click to edit Master title style</a:t>
            </a:r>
          </a:p>
        </p:txBody>
      </p:sp>
      <p:sp>
        <p:nvSpPr>
          <p:cNvPr id="8" name="Picture Placeholder 2">
            <a:extLst>
              <a:ext uri="{FF2B5EF4-FFF2-40B4-BE49-F238E27FC236}">
                <a16:creationId xmlns="" xmlns:a16="http://schemas.microsoft.com/office/drawing/2014/main"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Text Placeholder 3">
            <a:extLst>
              <a:ext uri="{FF2B5EF4-FFF2-40B4-BE49-F238E27FC236}">
                <a16:creationId xmlns="" xmlns:a16="http://schemas.microsoft.com/office/drawing/2014/main" id="{68404903-B722-4F8B-94E9-F478DB3A75E2}"/>
              </a:ext>
            </a:extLst>
          </p:cNvPr>
          <p:cNvSpPr>
            <a:spLocks noGrp="1"/>
          </p:cNvSpPr>
          <p:nvPr>
            <p:ph type="body" sz="half" idx="2" hasCustomPrompt="1"/>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noProof="0"/>
              <a:t>Edit Master text styles</a:t>
            </a:r>
          </a:p>
        </p:txBody>
      </p:sp>
    </p:spTree>
    <p:extLst>
      <p:ext uri="{BB962C8B-B14F-4D97-AF65-F5344CB8AC3E}">
        <p14:creationId xmlns:p14="http://schemas.microsoft.com/office/powerpoint/2010/main" val="1867728691"/>
      </p:ext>
    </p:extLst>
  </p:cSld>
  <p:clrMapOvr>
    <a:masterClrMapping/>
  </p:clrMapOvr>
  <p:extLst>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C1590D-4639-4494-A37B-A15E7114FE5B}"/>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Text Placeholder 3">
            <a:extLst>
              <a:ext uri="{FF2B5EF4-FFF2-40B4-BE49-F238E27FC236}">
                <a16:creationId xmlns="" xmlns:a16="http://schemas.microsoft.com/office/drawing/2014/main"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 Placeholder 3">
            <a:extLst>
              <a:ext uri="{FF2B5EF4-FFF2-40B4-BE49-F238E27FC236}">
                <a16:creationId xmlns="" xmlns:a16="http://schemas.microsoft.com/office/drawing/2014/main"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 xmlns:a16="http://schemas.microsoft.com/office/drawing/2014/main"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12" name="Picture Placeholder 12">
            <a:extLst>
              <a:ext uri="{FF2B5EF4-FFF2-40B4-BE49-F238E27FC236}">
                <a16:creationId xmlns="" xmlns:a16="http://schemas.microsoft.com/office/drawing/2014/main"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3" name="Picture Placeholder 12">
            <a:extLst>
              <a:ext uri="{FF2B5EF4-FFF2-40B4-BE49-F238E27FC236}">
                <a16:creationId xmlns="" xmlns:a16="http://schemas.microsoft.com/office/drawing/2014/main"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4" name="Text Placeholder 3">
            <a:extLst>
              <a:ext uri="{FF2B5EF4-FFF2-40B4-BE49-F238E27FC236}">
                <a16:creationId xmlns="" xmlns:a16="http://schemas.microsoft.com/office/drawing/2014/main"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15" name="Text Placeholder 3">
            <a:extLst>
              <a:ext uri="{FF2B5EF4-FFF2-40B4-BE49-F238E27FC236}">
                <a16:creationId xmlns="" xmlns:a16="http://schemas.microsoft.com/office/drawing/2014/main"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 xmlns:a16="http://schemas.microsoft.com/office/drawing/2014/main"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a:t>Click icon to add picture</a:t>
            </a:r>
            <a:endParaRPr lang="ru-RU" dirty="0"/>
          </a:p>
        </p:txBody>
      </p:sp>
      <p:sp>
        <p:nvSpPr>
          <p:cNvPr id="19" name="Text Placeholder 3">
            <a:extLst>
              <a:ext uri="{FF2B5EF4-FFF2-40B4-BE49-F238E27FC236}">
                <a16:creationId xmlns="" xmlns:a16="http://schemas.microsoft.com/office/drawing/2014/main"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2" name="Text Placeholder 3">
            <a:extLst>
              <a:ext uri="{FF2B5EF4-FFF2-40B4-BE49-F238E27FC236}">
                <a16:creationId xmlns="" xmlns:a16="http://schemas.microsoft.com/office/drawing/2014/main"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 xmlns:a16="http://schemas.microsoft.com/office/drawing/2014/main"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a:t>Click icon to add picture</a:t>
            </a:r>
            <a:endParaRPr lang="ru-RU" dirty="0"/>
          </a:p>
        </p:txBody>
      </p:sp>
      <p:sp>
        <p:nvSpPr>
          <p:cNvPr id="25" name="Text Placeholder 3">
            <a:extLst>
              <a:ext uri="{FF2B5EF4-FFF2-40B4-BE49-F238E27FC236}">
                <a16:creationId xmlns="" xmlns:a16="http://schemas.microsoft.com/office/drawing/2014/main"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6" name="Text Placeholder 3">
            <a:extLst>
              <a:ext uri="{FF2B5EF4-FFF2-40B4-BE49-F238E27FC236}">
                <a16:creationId xmlns="" xmlns:a16="http://schemas.microsoft.com/office/drawing/2014/main"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7" name="Text Placeholder 3">
            <a:extLst>
              <a:ext uri="{FF2B5EF4-FFF2-40B4-BE49-F238E27FC236}">
                <a16:creationId xmlns="" xmlns:a16="http://schemas.microsoft.com/office/drawing/2014/main"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8" name="Text Placeholder 7">
            <a:extLst>
              <a:ext uri="{FF2B5EF4-FFF2-40B4-BE49-F238E27FC236}">
                <a16:creationId xmlns="" xmlns:a16="http://schemas.microsoft.com/office/drawing/2014/main"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 xmlns:a16="http://schemas.microsoft.com/office/drawing/2014/main"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 xmlns:a16="http://schemas.microsoft.com/office/drawing/2014/main"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p:ext uri="{DCECCB84-F9BA-43D5-87BE-67443E8EF086}">
      <p15:sldGuideLst xmlns:p15="http://schemas.microsoft.com/office/powerpoint/2012/main">
        <p15:guide id="4" orient="horz" pos="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noProof="0"/>
              <a:t>Click to edit Master title style</a:t>
            </a:r>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5/22/2021</a:t>
            </a:fld>
            <a:endParaRPr lang="en-US" noProof="0"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 xmlns:a16="http://schemas.microsoft.com/office/drawing/2014/main"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8096113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noProof="0"/>
              <a:t>Click to edit title style</a:t>
            </a:r>
          </a:p>
        </p:txBody>
      </p:sp>
      <p:sp>
        <p:nvSpPr>
          <p:cNvPr id="7" name="Date Placeholder 6">
            <a:extLst>
              <a:ext uri="{FF2B5EF4-FFF2-40B4-BE49-F238E27FC236}">
                <a16:creationId xmlns="" xmlns:a16="http://schemas.microsoft.com/office/drawing/2014/main"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noProof="0" smtClean="0"/>
              <a:t>5/22/2021</a:t>
            </a:fld>
            <a:endParaRPr lang="en-US" noProof="0" dirty="0"/>
          </a:p>
        </p:txBody>
      </p:sp>
      <p:sp>
        <p:nvSpPr>
          <p:cNvPr id="8" name="Footer Placeholder 7">
            <a:extLst>
              <a:ext uri="{FF2B5EF4-FFF2-40B4-BE49-F238E27FC236}">
                <a16:creationId xmlns=""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35" name="Picture Placeholder 7">
            <a:extLst>
              <a:ext uri="{FF2B5EF4-FFF2-40B4-BE49-F238E27FC236}">
                <a16:creationId xmlns="" xmlns:a16="http://schemas.microsoft.com/office/drawing/2014/main"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37" name="Text Placeholder 2">
            <a:extLst>
              <a:ext uri="{FF2B5EF4-FFF2-40B4-BE49-F238E27FC236}">
                <a16:creationId xmlns="" xmlns:a16="http://schemas.microsoft.com/office/drawing/2014/main" id="{1100B10F-F811-4557-88AB-52E9E7FE0378}"/>
              </a:ext>
            </a:extLst>
          </p:cNvPr>
          <p:cNvSpPr>
            <a:spLocks noGrp="1"/>
          </p:cNvSpPr>
          <p:nvPr>
            <p:ph type="body" idx="13" hasCustomPrompt="1"/>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509928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a:t>Click to edit Master title style</a:t>
            </a:r>
          </a:p>
        </p:txBody>
      </p:sp>
      <p:sp>
        <p:nvSpPr>
          <p:cNvPr id="3" name="Text Placeholder 2">
            <a:extLst>
              <a:ext uri="{FF2B5EF4-FFF2-40B4-BE49-F238E27FC236}">
                <a16:creationId xmlns="" xmlns:a16="http://schemas.microsoft.com/office/drawing/2014/main" id="{8DCD31C4-8140-4486-8E32-7EA32B162A92}"/>
              </a:ext>
            </a:extLst>
          </p:cNvPr>
          <p:cNvSpPr>
            <a:spLocks noGrp="1"/>
          </p:cNvSpPr>
          <p:nvPr>
            <p:ph type="body" idx="1" hasCustomPrompt="1"/>
          </p:nvPr>
        </p:nvSpPr>
        <p:spPr>
          <a:xfrm>
            <a:off x="836612"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a:extLst>
              <a:ext uri="{FF2B5EF4-FFF2-40B4-BE49-F238E27FC236}">
                <a16:creationId xmlns="" xmlns:a16="http://schemas.microsoft.com/office/drawing/2014/main" id="{0AA31567-B240-40D5-82F7-A7DBFE5DDBDF}"/>
              </a:ext>
            </a:extLst>
          </p:cNvPr>
          <p:cNvSpPr>
            <a:spLocks noGrp="1"/>
          </p:cNvSpPr>
          <p:nvPr>
            <p:ph type="dt" sz="half" idx="10"/>
          </p:nvPr>
        </p:nvSpPr>
        <p:spPr/>
        <p:txBody>
          <a:bodyPr/>
          <a:lstStyle/>
          <a:p>
            <a:fld id="{23D0A551-48C9-48F6-BF4E-DE641842128B}" type="datetime1">
              <a:rPr lang="en-US" noProof="0" smtClean="0"/>
              <a:t>5/22/2021</a:t>
            </a:fld>
            <a:endParaRPr lang="en-US" noProof="0" dirty="0"/>
          </a:p>
        </p:txBody>
      </p:sp>
      <p:sp>
        <p:nvSpPr>
          <p:cNvPr id="8" name="Footer Placeholder 7">
            <a:extLst>
              <a:ext uri="{FF2B5EF4-FFF2-40B4-BE49-F238E27FC236}">
                <a16:creationId xmlns=""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2" name="Text Placeholder 11">
            <a:extLst>
              <a:ext uri="{FF2B5EF4-FFF2-40B4-BE49-F238E27FC236}">
                <a16:creationId xmlns="" xmlns:a16="http://schemas.microsoft.com/office/drawing/2014/main" id="{801E1CE2-D1DE-4252-B61A-6630E4C2CA05}"/>
              </a:ext>
            </a:extLst>
          </p:cNvPr>
          <p:cNvSpPr>
            <a:spLocks noGrp="1"/>
          </p:cNvSpPr>
          <p:nvPr>
            <p:ph type="body" sz="quarter" idx="13" hasCustomPrompt="1"/>
          </p:nvPr>
        </p:nvSpPr>
        <p:spPr>
          <a:xfrm>
            <a:off x="836612" y="3322311"/>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2">
            <a:extLst>
              <a:ext uri="{FF2B5EF4-FFF2-40B4-BE49-F238E27FC236}">
                <a16:creationId xmlns="" xmlns:a16="http://schemas.microsoft.com/office/drawing/2014/main" id="{3919B118-F379-4011-B1CF-E685CC09FA38}"/>
              </a:ext>
            </a:extLst>
          </p:cNvPr>
          <p:cNvSpPr>
            <a:spLocks noGrp="1"/>
          </p:cNvSpPr>
          <p:nvPr>
            <p:ph type="body" idx="14" hasCustomPrompt="1"/>
          </p:nvPr>
        </p:nvSpPr>
        <p:spPr>
          <a:xfrm>
            <a:off x="6486746"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4" name="Text Placeholder 11">
            <a:extLst>
              <a:ext uri="{FF2B5EF4-FFF2-40B4-BE49-F238E27FC236}">
                <a16:creationId xmlns="" xmlns:a16="http://schemas.microsoft.com/office/drawing/2014/main" id="{CF59DFEB-5DA9-4E64-84A0-3FAA808064B5}"/>
              </a:ext>
            </a:extLst>
          </p:cNvPr>
          <p:cNvSpPr>
            <a:spLocks noGrp="1"/>
          </p:cNvSpPr>
          <p:nvPr>
            <p:ph type="body" sz="quarter" idx="15" hasCustomPrompt="1"/>
          </p:nvPr>
        </p:nvSpPr>
        <p:spPr>
          <a:xfrm>
            <a:off x="6486746" y="3318403"/>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5">
            <a:extLst>
              <a:ext uri="{FF2B5EF4-FFF2-40B4-BE49-F238E27FC236}">
                <a16:creationId xmlns="" xmlns:a16="http://schemas.microsoft.com/office/drawing/2014/main" id="{E6F4EC4F-5660-46EA-97AC-4F2DD125B485}"/>
              </a:ext>
            </a:extLst>
          </p:cNvPr>
          <p:cNvSpPr>
            <a:spLocks noGrp="1"/>
          </p:cNvSpPr>
          <p:nvPr>
            <p:ph type="pic" sz="quarter" idx="16"/>
          </p:nvPr>
        </p:nvSpPr>
        <p:spPr>
          <a:xfrm>
            <a:off x="836612" y="2284186"/>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7" name="Picture Placeholder 15">
            <a:extLst>
              <a:ext uri="{FF2B5EF4-FFF2-40B4-BE49-F238E27FC236}">
                <a16:creationId xmlns="" xmlns:a16="http://schemas.microsoft.com/office/drawing/2014/main" id="{F842B3BB-CE92-4AEA-A2FF-5EEC732A4EFF}"/>
              </a:ext>
            </a:extLst>
          </p:cNvPr>
          <p:cNvSpPr>
            <a:spLocks noGrp="1"/>
          </p:cNvSpPr>
          <p:nvPr>
            <p:ph type="pic" sz="quarter" idx="17"/>
          </p:nvPr>
        </p:nvSpPr>
        <p:spPr>
          <a:xfrm>
            <a:off x="6486746" y="2284186"/>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26" name="Text Placeholder 2">
            <a:extLst>
              <a:ext uri="{FF2B5EF4-FFF2-40B4-BE49-F238E27FC236}">
                <a16:creationId xmlns="" xmlns:a16="http://schemas.microsoft.com/office/drawing/2014/main" id="{797EA708-3A77-4F99-A2EA-0333462ED1F9}"/>
              </a:ext>
            </a:extLst>
          </p:cNvPr>
          <p:cNvSpPr>
            <a:spLocks noGrp="1"/>
          </p:cNvSpPr>
          <p:nvPr>
            <p:ph type="body" idx="18" hasCustomPrompt="1"/>
          </p:nvPr>
        </p:nvSpPr>
        <p:spPr>
          <a:xfrm>
            <a:off x="836612"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 xmlns:a16="http://schemas.microsoft.com/office/drawing/2014/main" id="{67207F0C-C876-4E0B-B625-1FDCC3DE6BB8}"/>
              </a:ext>
            </a:extLst>
          </p:cNvPr>
          <p:cNvSpPr>
            <a:spLocks noGrp="1"/>
          </p:cNvSpPr>
          <p:nvPr>
            <p:ph type="body" sz="quarter" idx="19" hasCustomPrompt="1"/>
          </p:nvPr>
        </p:nvSpPr>
        <p:spPr>
          <a:xfrm>
            <a:off x="836612" y="5026287"/>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Text Placeholder 2">
            <a:extLst>
              <a:ext uri="{FF2B5EF4-FFF2-40B4-BE49-F238E27FC236}">
                <a16:creationId xmlns="" xmlns:a16="http://schemas.microsoft.com/office/drawing/2014/main" id="{8D53F1E4-6C15-48EA-8342-A2127473F132}"/>
              </a:ext>
            </a:extLst>
          </p:cNvPr>
          <p:cNvSpPr>
            <a:spLocks noGrp="1"/>
          </p:cNvSpPr>
          <p:nvPr>
            <p:ph type="body" idx="20" hasCustomPrompt="1"/>
          </p:nvPr>
        </p:nvSpPr>
        <p:spPr>
          <a:xfrm>
            <a:off x="6486746"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9" name="Text Placeholder 11">
            <a:extLst>
              <a:ext uri="{FF2B5EF4-FFF2-40B4-BE49-F238E27FC236}">
                <a16:creationId xmlns="" xmlns:a16="http://schemas.microsoft.com/office/drawing/2014/main" id="{F3CFD351-584A-4587-BC54-F35254DC7E24}"/>
              </a:ext>
            </a:extLst>
          </p:cNvPr>
          <p:cNvSpPr>
            <a:spLocks noGrp="1"/>
          </p:cNvSpPr>
          <p:nvPr>
            <p:ph type="body" sz="quarter" idx="21" hasCustomPrompt="1"/>
          </p:nvPr>
        </p:nvSpPr>
        <p:spPr>
          <a:xfrm>
            <a:off x="6486746" y="5022379"/>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0" name="Picture Placeholder 15">
            <a:extLst>
              <a:ext uri="{FF2B5EF4-FFF2-40B4-BE49-F238E27FC236}">
                <a16:creationId xmlns="" xmlns:a16="http://schemas.microsoft.com/office/drawing/2014/main" id="{1303F657-7B5B-4B28-8EAA-386438351FB4}"/>
              </a:ext>
            </a:extLst>
          </p:cNvPr>
          <p:cNvSpPr>
            <a:spLocks noGrp="1"/>
          </p:cNvSpPr>
          <p:nvPr>
            <p:ph type="pic" sz="quarter" idx="22"/>
          </p:nvPr>
        </p:nvSpPr>
        <p:spPr>
          <a:xfrm>
            <a:off x="836612" y="39881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1" name="Picture Placeholder 15">
            <a:extLst>
              <a:ext uri="{FF2B5EF4-FFF2-40B4-BE49-F238E27FC236}">
                <a16:creationId xmlns="" xmlns:a16="http://schemas.microsoft.com/office/drawing/2014/main" id="{F994D41E-0FC7-48BC-98E8-C6B199A7B04F}"/>
              </a:ext>
            </a:extLst>
          </p:cNvPr>
          <p:cNvSpPr>
            <a:spLocks noGrp="1"/>
          </p:cNvSpPr>
          <p:nvPr>
            <p:ph type="pic" sz="quarter" idx="23"/>
          </p:nvPr>
        </p:nvSpPr>
        <p:spPr>
          <a:xfrm>
            <a:off x="6486746" y="39881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4"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24083485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Two Text Blocks">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BDE44FD2-4D01-4152-92DA-14AD1463CC94}"/>
              </a:ext>
            </a:extLst>
          </p:cNvPr>
          <p:cNvSpPr/>
          <p:nvPr userDrawn="1"/>
        </p:nvSpPr>
        <p:spPr>
          <a:xfrm>
            <a:off x="879144" y="2301657"/>
            <a:ext cx="5257799" cy="4374516"/>
          </a:xfrm>
          <a:prstGeom prst="rect">
            <a:avLst/>
          </a:prstGeom>
          <a:blipFill>
            <a:blip r:embed="rId2"/>
            <a:srcRect/>
            <a:stretch>
              <a:fillRect l="-2654" t="-2825" r="2654" b="-10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a:t>Click to edit Master title style</a:t>
            </a:r>
          </a:p>
        </p:txBody>
      </p:sp>
      <p:sp>
        <p:nvSpPr>
          <p:cNvPr id="7" name="Date Placeholder 6">
            <a:extLst>
              <a:ext uri="{FF2B5EF4-FFF2-40B4-BE49-F238E27FC236}">
                <a16:creationId xmlns=""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5/22/2021</a:t>
            </a:fld>
            <a:endParaRPr lang="en-US" noProof="0" dirty="0"/>
          </a:p>
        </p:txBody>
      </p:sp>
      <p:sp>
        <p:nvSpPr>
          <p:cNvPr id="8" name="Footer Placeholder 7">
            <a:extLst>
              <a:ext uri="{FF2B5EF4-FFF2-40B4-BE49-F238E27FC236}">
                <a16:creationId xmlns=""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 xmlns:a16="http://schemas.microsoft.com/office/drawing/2014/main" id="{3919B118-F379-4011-B1CF-E685CC09FA38}"/>
              </a:ext>
            </a:extLst>
          </p:cNvPr>
          <p:cNvSpPr>
            <a:spLocks noGrp="1"/>
          </p:cNvSpPr>
          <p:nvPr>
            <p:ph type="body" idx="14" hasCustomPrompt="1"/>
          </p:nvPr>
        </p:nvSpPr>
        <p:spPr>
          <a:xfrm>
            <a:off x="6486746"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 xmlns:a16="http://schemas.microsoft.com/office/drawing/2014/main" id="{CF59DFEB-5DA9-4E64-84A0-3FAA808064B5}"/>
              </a:ext>
            </a:extLst>
          </p:cNvPr>
          <p:cNvSpPr>
            <a:spLocks noGrp="1"/>
          </p:cNvSpPr>
          <p:nvPr>
            <p:ph type="body" sz="quarter" idx="15" hasCustomPrompt="1"/>
          </p:nvPr>
        </p:nvSpPr>
        <p:spPr>
          <a:xfrm>
            <a:off x="6486747"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 xmlns:a16="http://schemas.microsoft.com/office/drawing/2014/main" id="{F842B3BB-CE92-4AEA-A2FF-5EEC732A4EFF}"/>
              </a:ext>
            </a:extLst>
          </p:cNvPr>
          <p:cNvSpPr>
            <a:spLocks noGrp="1"/>
          </p:cNvSpPr>
          <p:nvPr>
            <p:ph type="pic" sz="quarter" idx="17"/>
          </p:nvPr>
        </p:nvSpPr>
        <p:spPr>
          <a:xfrm>
            <a:off x="6486746" y="3069135"/>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 xmlns:a16="http://schemas.microsoft.com/office/drawing/2014/main" id="{3B535E35-8075-4558-BA3A-C9DFB4FCA5B8}"/>
              </a:ext>
            </a:extLst>
          </p:cNvPr>
          <p:cNvSpPr>
            <a:spLocks noGrp="1"/>
          </p:cNvSpPr>
          <p:nvPr>
            <p:ph type="pic" sz="quarter" idx="26"/>
          </p:nvPr>
        </p:nvSpPr>
        <p:spPr>
          <a:xfrm>
            <a:off x="1061177" y="2461528"/>
            <a:ext cx="4555067" cy="25908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25" name="Text Placeholder 2">
            <a:extLst>
              <a:ext uri="{FF2B5EF4-FFF2-40B4-BE49-F238E27FC236}">
                <a16:creationId xmlns="" xmlns:a16="http://schemas.microsoft.com/office/drawing/2014/main" id="{9E1A0053-EF84-446F-850C-6AC8FF9CCEDF}"/>
              </a:ext>
            </a:extLst>
          </p:cNvPr>
          <p:cNvSpPr>
            <a:spLocks noGrp="1"/>
          </p:cNvSpPr>
          <p:nvPr>
            <p:ph type="body" idx="27" hasCustomPrompt="1"/>
          </p:nvPr>
        </p:nvSpPr>
        <p:spPr>
          <a:xfrm>
            <a:off x="9098279"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 xmlns:a16="http://schemas.microsoft.com/office/drawing/2014/main" id="{1534A936-14F3-4AEF-8CAD-03D91D568FE0}"/>
              </a:ext>
            </a:extLst>
          </p:cNvPr>
          <p:cNvSpPr>
            <a:spLocks noGrp="1"/>
          </p:cNvSpPr>
          <p:nvPr>
            <p:ph type="body" sz="quarter" idx="28" hasCustomPrompt="1"/>
          </p:nvPr>
        </p:nvSpPr>
        <p:spPr>
          <a:xfrm>
            <a:off x="9098280"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 xmlns:a16="http://schemas.microsoft.com/office/drawing/2014/main" id="{A88BEF2F-BB04-4330-BC4B-2912B69653B6}"/>
              </a:ext>
            </a:extLst>
          </p:cNvPr>
          <p:cNvSpPr>
            <a:spLocks noGrp="1"/>
          </p:cNvSpPr>
          <p:nvPr>
            <p:ph type="pic" sz="quarter" idx="29"/>
          </p:nvPr>
        </p:nvSpPr>
        <p:spPr>
          <a:xfrm>
            <a:off x="9098279" y="3069135"/>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6"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526567414"/>
      </p:ext>
    </p:extLst>
  </p:cSld>
  <p:clrMapOvr>
    <a:masterClrMapping/>
  </p:clrMapOvr>
  <p:extLst>
    <p:ext uri="{DCECCB84-F9BA-43D5-87BE-67443E8EF086}">
      <p15:sldGuideLst xmlns:p15="http://schemas.microsoft.com/office/powerpoint/2012/main">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Rectangle 15">
            <a:extLst>
              <a:ext uri="{FF2B5EF4-FFF2-40B4-BE49-F238E27FC236}">
                <a16:creationId xmlns="" xmlns:a16="http://schemas.microsoft.com/office/drawing/2014/main"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 xmlns:a16="http://schemas.microsoft.com/office/drawing/2014/main"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ext Placeholder 7">
            <a:extLst>
              <a:ext uri="{FF2B5EF4-FFF2-40B4-BE49-F238E27FC236}">
                <a16:creationId xmlns="" xmlns:a16="http://schemas.microsoft.com/office/drawing/2014/main"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 xmlns:a16="http://schemas.microsoft.com/office/drawing/2014/main" id="{4A6CBB7D-3142-4CED-98BE-68B4F7C14E52}"/>
              </a:ext>
            </a:extLst>
          </p:cNvPr>
          <p:cNvSpPr>
            <a:spLocks noGrp="1"/>
          </p:cNvSpPr>
          <p:nvPr>
            <p:ph type="body" sz="quarter" idx="13" hasCustomPrompt="1"/>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2" name="Text Placeholder 7">
            <a:extLst>
              <a:ext uri="{FF2B5EF4-FFF2-40B4-BE49-F238E27FC236}">
                <a16:creationId xmlns="" xmlns:a16="http://schemas.microsoft.com/office/drawing/2014/main"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3</a:t>
            </a:r>
          </a:p>
        </p:txBody>
      </p:sp>
      <p:sp>
        <p:nvSpPr>
          <p:cNvPr id="23" name="Text Placeholder 2">
            <a:extLst>
              <a:ext uri="{FF2B5EF4-FFF2-40B4-BE49-F238E27FC236}">
                <a16:creationId xmlns="" xmlns:a16="http://schemas.microsoft.com/office/drawing/2014/main" id="{D09F31D3-FC19-4A61-A915-5F11C6F7EBD8}"/>
              </a:ext>
            </a:extLst>
          </p:cNvPr>
          <p:cNvSpPr>
            <a:spLocks noGrp="1"/>
          </p:cNvSpPr>
          <p:nvPr>
            <p:ph type="body" idx="27" hasCustomPrompt="1"/>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 xmlns:a16="http://schemas.microsoft.com/office/drawing/2014/main" id="{6AA97C78-ABC3-4559-8EFA-1F24C3A6E3FE}"/>
              </a:ext>
            </a:extLst>
          </p:cNvPr>
          <p:cNvSpPr>
            <a:spLocks noGrp="1"/>
          </p:cNvSpPr>
          <p:nvPr>
            <p:ph type="body" sz="quarter" idx="28" hasCustomPrompt="1"/>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 xmlns:a16="http://schemas.microsoft.com/office/drawing/2014/main"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a:t>
            </a:r>
          </a:p>
        </p:txBody>
      </p:sp>
      <p:sp>
        <p:nvSpPr>
          <p:cNvPr id="26" name="Text Placeholder 2">
            <a:extLst>
              <a:ext uri="{FF2B5EF4-FFF2-40B4-BE49-F238E27FC236}">
                <a16:creationId xmlns="" xmlns:a16="http://schemas.microsoft.com/office/drawing/2014/main" id="{9CA39242-8640-435B-8C03-0CB0BC8E88E6}"/>
              </a:ext>
            </a:extLst>
          </p:cNvPr>
          <p:cNvSpPr>
            <a:spLocks noGrp="1"/>
          </p:cNvSpPr>
          <p:nvPr>
            <p:ph type="body" idx="30" hasCustomPrompt="1"/>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 xmlns:a16="http://schemas.microsoft.com/office/drawing/2014/main" id="{62E97E9F-0DAA-48F4-90F4-640195EAD7DA}"/>
              </a:ext>
            </a:extLst>
          </p:cNvPr>
          <p:cNvSpPr>
            <a:spLocks noGrp="1"/>
          </p:cNvSpPr>
          <p:nvPr>
            <p:ph type="body" sz="quarter" idx="31" hasCustomPrompt="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Picture Placeholder 11">
            <a:extLst>
              <a:ext uri="{FF2B5EF4-FFF2-40B4-BE49-F238E27FC236}">
                <a16:creationId xmlns=""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144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7B50B3BF-9C89-4723-AE4C-8AC5E6572CE2}" type="datetime1">
              <a:rPr lang="en-US" noProof="0" smtClean="0"/>
              <a:t>5/22/2021</a:t>
            </a:fld>
            <a:endParaRPr lang="en-US" noProof="0"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6" name="Rectangle 5">
            <a:extLst>
              <a:ext uri="{FF2B5EF4-FFF2-40B4-BE49-F238E27FC236}">
                <a16:creationId xmlns="" xmlns:a16="http://schemas.microsoft.com/office/drawing/2014/main" id="{933A2111-9E77-40EF-86DB-0DCF4279EE04}"/>
              </a:ext>
            </a:extLst>
          </p:cNvPr>
          <p:cNvSpPr/>
          <p:nvPr userDrawn="1"/>
        </p:nvSpPr>
        <p:spPr>
          <a:xfrm>
            <a:off x="442913" y="2238229"/>
            <a:ext cx="11749087" cy="1538525"/>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ext Placeholder 7">
            <a:extLst>
              <a:ext uri="{FF2B5EF4-FFF2-40B4-BE49-F238E27FC236}">
                <a16:creationId xmlns="" xmlns:a16="http://schemas.microsoft.com/office/drawing/2014/main" id="{BB9AC69A-F349-47A4-BC2D-27B0A7514469}"/>
              </a:ext>
            </a:extLst>
          </p:cNvPr>
          <p:cNvSpPr>
            <a:spLocks noGrp="1"/>
          </p:cNvSpPr>
          <p:nvPr>
            <p:ph type="body" sz="quarter" idx="25" hasCustomPrompt="1"/>
          </p:nvPr>
        </p:nvSpPr>
        <p:spPr>
          <a:xfrm>
            <a:off x="874713" y="2623018"/>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1" name="Text Placeholder 2">
            <a:extLst>
              <a:ext uri="{FF2B5EF4-FFF2-40B4-BE49-F238E27FC236}">
                <a16:creationId xmlns="" xmlns:a16="http://schemas.microsoft.com/office/drawing/2014/main" id="{CAC4E2DC-6DA0-4F8B-846F-A0B6430B2768}"/>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11">
            <a:extLst>
              <a:ext uri="{FF2B5EF4-FFF2-40B4-BE49-F238E27FC236}">
                <a16:creationId xmlns="" xmlns:a16="http://schemas.microsoft.com/office/drawing/2014/main" id="{F87794B2-6DF5-42E5-A435-F8FADACBCF86}"/>
              </a:ext>
            </a:extLst>
          </p:cNvPr>
          <p:cNvSpPr>
            <a:spLocks noGrp="1"/>
          </p:cNvSpPr>
          <p:nvPr>
            <p:ph type="body" sz="quarter" idx="13" hasCustomPrompt="1"/>
          </p:nvPr>
        </p:nvSpPr>
        <p:spPr>
          <a:xfrm>
            <a:off x="836613" y="4433657"/>
            <a:ext cx="4893566"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7">
            <a:extLst>
              <a:ext uri="{FF2B5EF4-FFF2-40B4-BE49-F238E27FC236}">
                <a16:creationId xmlns="" xmlns:a16="http://schemas.microsoft.com/office/drawing/2014/main" id="{DFC6F434-B720-414A-A92B-EFFC947E69C5}"/>
              </a:ext>
            </a:extLst>
          </p:cNvPr>
          <p:cNvSpPr>
            <a:spLocks noGrp="1"/>
          </p:cNvSpPr>
          <p:nvPr>
            <p:ph type="body" sz="quarter" idx="26" hasCustomPrompt="1"/>
          </p:nvPr>
        </p:nvSpPr>
        <p:spPr>
          <a:xfrm>
            <a:off x="6501650" y="2616710"/>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4" name="Text Placeholder 2">
            <a:extLst>
              <a:ext uri="{FF2B5EF4-FFF2-40B4-BE49-F238E27FC236}">
                <a16:creationId xmlns="" xmlns:a16="http://schemas.microsoft.com/office/drawing/2014/main" id="{7DDDFEB1-7872-4940-890E-713981F69C4B}"/>
              </a:ext>
            </a:extLst>
          </p:cNvPr>
          <p:cNvSpPr>
            <a:spLocks noGrp="1"/>
          </p:cNvSpPr>
          <p:nvPr>
            <p:ph type="body" idx="30" hasCustomPrompt="1"/>
          </p:nvPr>
        </p:nvSpPr>
        <p:spPr>
          <a:xfrm>
            <a:off x="6501650"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11">
            <a:extLst>
              <a:ext uri="{FF2B5EF4-FFF2-40B4-BE49-F238E27FC236}">
                <a16:creationId xmlns="" xmlns:a16="http://schemas.microsoft.com/office/drawing/2014/main" id="{9F54982B-78F2-4014-A84C-F25539C6DC8A}"/>
              </a:ext>
            </a:extLst>
          </p:cNvPr>
          <p:cNvSpPr>
            <a:spLocks noGrp="1"/>
          </p:cNvSpPr>
          <p:nvPr>
            <p:ph type="body" sz="quarter" idx="31" hasCustomPrompt="1"/>
          </p:nvPr>
        </p:nvSpPr>
        <p:spPr>
          <a:xfrm>
            <a:off x="6501650" y="4433657"/>
            <a:ext cx="4853737" cy="1376965"/>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1">
            <a:extLst>
              <a:ext uri="{FF2B5EF4-FFF2-40B4-BE49-F238E27FC236}">
                <a16:creationId xmlns=""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41025325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66">
            <a:alpha val="87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81909F8-4C72-41AE-A265-A2B21B72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 xmlns:a16="http://schemas.microsoft.com/office/drawing/2014/main" id="{D14C406D-18BA-41D1-9AE4-5455C4F8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C2C08778-B918-4CC2-ACB0-052809B793CD}"/>
              </a:ext>
            </a:extLst>
          </p:cNvPr>
          <p:cNvSpPr>
            <a:spLocks noGrp="1"/>
          </p:cNvSpPr>
          <p:nvPr>
            <p:ph type="dt" sz="half" idx="2"/>
          </p:nvPr>
        </p:nvSpPr>
        <p:spPr>
          <a:xfrm>
            <a:off x="10265399" y="5810623"/>
            <a:ext cx="1080000" cy="234000"/>
          </a:xfrm>
          <a:prstGeom prst="rect">
            <a:avLst/>
          </a:prstGeom>
        </p:spPr>
        <p:txBody>
          <a:bodyPr vert="horz" lIns="91440" tIns="0" rIns="0" bIns="0" rtlCol="0" anchor="b" anchorCtr="0"/>
          <a:lstStyle>
            <a:lvl1pPr algn="r">
              <a:defRPr sz="1000">
                <a:solidFill>
                  <a:schemeClr val="tx1">
                    <a:lumMod val="60000"/>
                    <a:lumOff val="40000"/>
                  </a:schemeClr>
                </a:solidFill>
              </a:defRPr>
            </a:lvl1pPr>
          </a:lstStyle>
          <a:p>
            <a:fld id="{3435D83B-8639-4535-9E2A-6F2776DA544B}" type="datetime1">
              <a:rPr lang="en-US" noProof="0" smtClean="0"/>
              <a:t>5/22/2021</a:t>
            </a:fld>
            <a:endParaRPr lang="en-US" noProof="0" dirty="0"/>
          </a:p>
        </p:txBody>
      </p:sp>
      <p:sp>
        <p:nvSpPr>
          <p:cNvPr id="5" name="Footer Placeholder 4">
            <a:extLst>
              <a:ext uri="{FF2B5EF4-FFF2-40B4-BE49-F238E27FC236}">
                <a16:creationId xmlns="" xmlns:a16="http://schemas.microsoft.com/office/drawing/2014/main" id="{21498005-9236-461C-A055-9B9AB0DDFC31}"/>
              </a:ext>
            </a:extLst>
          </p:cNvPr>
          <p:cNvSpPr>
            <a:spLocks noGrp="1"/>
          </p:cNvSpPr>
          <p:nvPr>
            <p:ph type="ftr" sz="quarter" idx="3"/>
          </p:nvPr>
        </p:nvSpPr>
        <p:spPr>
          <a:xfrm>
            <a:off x="7230599" y="6057923"/>
            <a:ext cx="4114800" cy="234000"/>
          </a:xfrm>
          <a:prstGeom prst="rect">
            <a:avLst/>
          </a:prstGeom>
        </p:spPr>
        <p:txBody>
          <a:bodyPr vert="horz" lIns="91440" tIns="0" rIns="0" bIns="0" rtlCol="0" anchor="t" anchorCtr="0"/>
          <a:lstStyle>
            <a:lvl1pPr algn="r">
              <a:defRPr sz="1000">
                <a:solidFill>
                  <a:schemeClr val="tx1">
                    <a:lumMod val="60000"/>
                    <a:lumOff val="40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7320050C-14A2-4A8D-A783-08B8265C7B57}"/>
              </a:ext>
            </a:extLst>
          </p:cNvPr>
          <p:cNvSpPr>
            <a:spLocks noGrp="1"/>
          </p:cNvSpPr>
          <p:nvPr>
            <p:ph type="sldNum" sz="quarter" idx="4"/>
          </p:nvPr>
        </p:nvSpPr>
        <p:spPr>
          <a:xfrm>
            <a:off x="641478" y="6057923"/>
            <a:ext cx="394063" cy="234000"/>
          </a:xfrm>
          <a:prstGeom prst="rect">
            <a:avLst/>
          </a:prstGeom>
        </p:spPr>
        <p:txBody>
          <a:bodyPr vert="horz" lIns="90000" tIns="0" rIns="0" bIns="0" rtlCol="0" anchor="t" anchorCtr="0"/>
          <a:lstStyle>
            <a:lvl1pPr algn="ctr">
              <a:defRPr sz="1000">
                <a:solidFill>
                  <a:schemeClr val="tx2">
                    <a:lumMod val="60000"/>
                    <a:lumOff val="40000"/>
                  </a:schemeClr>
                </a:solidFill>
              </a:defRPr>
            </a:lvl1p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15653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69" r:id="rId6"/>
    <p:sldLayoutId id="2147483662" r:id="rId7"/>
    <p:sldLayoutId id="2147483667" r:id="rId8"/>
    <p:sldLayoutId id="2147483668" r:id="rId9"/>
    <p:sldLayoutId id="2147483654"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7" r:id="rId25"/>
    <p:sldLayoutId id="2147483688" r:id="rId26"/>
    <p:sldLayoutId id="2147483696" r:id="rId27"/>
    <p:sldLayoutId id="2147483693" r:id="rId28"/>
    <p:sldLayoutId id="2147483692" r:id="rId29"/>
    <p:sldLayoutId id="2147483694" r:id="rId30"/>
    <p:sldLayoutId id="2147483686" r:id="rId31"/>
    <p:sldLayoutId id="2147483695" r:id="rId32"/>
    <p:sldLayoutId id="2147483690" r:id="rId33"/>
    <p:sldLayoutId id="2147483685" r:id="rId3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2.xml"/><Relationship Id="rId4" Type="http://schemas.openxmlformats.org/officeDocument/2006/relationships/image" Target="../media/image4.gif"/></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 Id="rId4" Type="http://schemas.openxmlformats.org/officeDocument/2006/relationships/image" Target="../media/image4.gif"/></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 Id="rId4" Type="http://schemas.openxmlformats.org/officeDocument/2006/relationships/image" Target="../media/image4.gif"/></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6" Type="http://schemas.openxmlformats.org/officeDocument/2006/relationships/image" Target="../media/image4.gif"/><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F8DDC2-29D0-4966-B14C-A8992AE59BA4}"/>
              </a:ext>
            </a:extLst>
          </p:cNvPr>
          <p:cNvSpPr>
            <a:spLocks noGrp="1"/>
          </p:cNvSpPr>
          <p:nvPr>
            <p:ph type="title"/>
          </p:nvPr>
        </p:nvSpPr>
        <p:spPr>
          <a:xfrm>
            <a:off x="6628558" y="530283"/>
            <a:ext cx="5430092" cy="1581271"/>
          </a:xfrm>
        </p:spPr>
        <p:txBody>
          <a:bodyPr>
            <a:noAutofit/>
          </a:bodyPr>
          <a:lstStyle/>
          <a:p>
            <a:r>
              <a:rPr lang="en-IN" sz="27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Analyse Customer’s Perception Towards Telecommunication Industry In India</a:t>
            </a:r>
            <a:r>
              <a:rPr lang="en-IN" sz="2700"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2700"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700" dirty="0">
              <a:solidFill>
                <a:srgbClr val="002060"/>
              </a:solidFill>
            </a:endParaRPr>
          </a:p>
        </p:txBody>
      </p:sp>
      <p:sp>
        <p:nvSpPr>
          <p:cNvPr id="8" name="Text Placeholder 7">
            <a:extLst>
              <a:ext uri="{FF2B5EF4-FFF2-40B4-BE49-F238E27FC236}">
                <a16:creationId xmlns="" xmlns:a16="http://schemas.microsoft.com/office/drawing/2014/main" id="{C829CA4D-9E93-4EC3-A2A1-BABC2D03401F}"/>
              </a:ext>
            </a:extLst>
          </p:cNvPr>
          <p:cNvSpPr>
            <a:spLocks noGrp="1"/>
          </p:cNvSpPr>
          <p:nvPr>
            <p:ph type="body" idx="13"/>
          </p:nvPr>
        </p:nvSpPr>
        <p:spPr>
          <a:xfrm>
            <a:off x="6699580" y="2336434"/>
            <a:ext cx="4584212" cy="4305121"/>
          </a:xfrm>
        </p:spPr>
        <p:txBody>
          <a:bodyPr>
            <a:noAutofit/>
          </a:bodyPr>
          <a:lstStyle/>
          <a:p>
            <a:pPr marL="0" indent="0">
              <a:buNone/>
            </a:pPr>
            <a:r>
              <a:rPr lang="en-IN" sz="1700" b="1" dirty="0">
                <a:solidFill>
                  <a:schemeClr val="accent3">
                    <a:lumMod val="50000"/>
                  </a:schemeClr>
                </a:solidFill>
                <a:latin typeface="Times New Roman" panose="02020603050405020304" pitchFamily="18" charset="0"/>
                <a:cs typeface="Times New Roman" panose="02020603050405020304" pitchFamily="18" charset="0"/>
              </a:rPr>
              <a:t>Project Guide: </a:t>
            </a:r>
            <a:r>
              <a:rPr lang="en-IN" sz="1700" b="1" dirty="0" err="1">
                <a:solidFill>
                  <a:schemeClr val="accent3">
                    <a:lumMod val="50000"/>
                  </a:schemeClr>
                </a:solidFill>
                <a:latin typeface="Times New Roman" panose="02020603050405020304" pitchFamily="18" charset="0"/>
                <a:cs typeface="Times New Roman" panose="02020603050405020304" pitchFamily="18" charset="0"/>
              </a:rPr>
              <a:t>Dr.</a:t>
            </a:r>
            <a:r>
              <a:rPr lang="en-IN" sz="1700" b="1" dirty="0">
                <a:solidFill>
                  <a:schemeClr val="accent3">
                    <a:lumMod val="50000"/>
                  </a:schemeClr>
                </a:solidFill>
                <a:latin typeface="Times New Roman" panose="02020603050405020304" pitchFamily="18" charset="0"/>
                <a:cs typeface="Times New Roman" panose="02020603050405020304" pitchFamily="18" charset="0"/>
              </a:rPr>
              <a:t> S.B. Muley</a:t>
            </a:r>
          </a:p>
          <a:p>
            <a:pPr marL="0" indent="0" algn="ctr">
              <a:buNone/>
            </a:pPr>
            <a:endParaRPr lang="en-IN" sz="1700" b="1" dirty="0">
              <a:solidFill>
                <a:schemeClr val="accent3">
                  <a:lumMod val="50000"/>
                </a:schemeClr>
              </a:solidFill>
              <a:latin typeface="Times New Roman" panose="02020603050405020304" pitchFamily="18" charset="0"/>
              <a:cs typeface="Times New Roman" panose="02020603050405020304" pitchFamily="18" charset="0"/>
            </a:endParaRPr>
          </a:p>
          <a:p>
            <a:pPr marL="0" indent="0" algn="r">
              <a:buNone/>
            </a:pPr>
            <a:r>
              <a:rPr lang="en-IN" sz="1700" b="1" dirty="0">
                <a:solidFill>
                  <a:schemeClr val="accent3">
                    <a:lumMod val="50000"/>
                  </a:schemeClr>
                </a:solidFill>
                <a:latin typeface="Times New Roman" panose="02020603050405020304" pitchFamily="18" charset="0"/>
                <a:cs typeface="Times New Roman" panose="02020603050405020304" pitchFamily="18" charset="0"/>
              </a:rPr>
              <a:t>Project Members: </a:t>
            </a:r>
          </a:p>
          <a:p>
            <a:pPr marL="0" indent="0" algn="r">
              <a:buNone/>
            </a:pPr>
            <a:r>
              <a:rPr lang="en-IN" sz="1700" b="1" dirty="0">
                <a:solidFill>
                  <a:schemeClr val="accent3">
                    <a:lumMod val="50000"/>
                  </a:schemeClr>
                </a:solidFill>
                <a:latin typeface="Times New Roman" panose="02020603050405020304" pitchFamily="18" charset="0"/>
                <a:cs typeface="Times New Roman" panose="02020603050405020304" pitchFamily="18" charset="0"/>
              </a:rPr>
              <a:t>Manisha Gupta</a:t>
            </a:r>
          </a:p>
          <a:p>
            <a:pPr marL="0" indent="0" algn="r">
              <a:buNone/>
            </a:pPr>
            <a:r>
              <a:rPr lang="en-IN" sz="1700" b="1" dirty="0">
                <a:solidFill>
                  <a:schemeClr val="accent3">
                    <a:lumMod val="50000"/>
                  </a:schemeClr>
                </a:solidFill>
                <a:latin typeface="Times New Roman" panose="02020603050405020304" pitchFamily="18" charset="0"/>
                <a:cs typeface="Times New Roman" panose="02020603050405020304" pitchFamily="18" charset="0"/>
              </a:rPr>
              <a:t>Sadaf Sayyed</a:t>
            </a:r>
          </a:p>
          <a:p>
            <a:pPr marL="0" indent="0" algn="r">
              <a:buNone/>
            </a:pPr>
            <a:r>
              <a:rPr lang="en-IN" sz="1700" b="1" dirty="0" err="1">
                <a:solidFill>
                  <a:schemeClr val="accent3">
                    <a:lumMod val="50000"/>
                  </a:schemeClr>
                </a:solidFill>
                <a:latin typeface="Times New Roman" panose="02020603050405020304" pitchFamily="18" charset="0"/>
                <a:cs typeface="Times New Roman" panose="02020603050405020304" pitchFamily="18" charset="0"/>
              </a:rPr>
              <a:t>Arzoo</a:t>
            </a:r>
            <a:r>
              <a:rPr lang="en-IN" sz="1700" b="1" dirty="0">
                <a:solidFill>
                  <a:schemeClr val="accent3">
                    <a:lumMod val="50000"/>
                  </a:schemeClr>
                </a:solidFill>
                <a:latin typeface="Times New Roman" panose="02020603050405020304" pitchFamily="18" charset="0"/>
                <a:cs typeface="Times New Roman" panose="02020603050405020304" pitchFamily="18" charset="0"/>
              </a:rPr>
              <a:t> Shaikh</a:t>
            </a:r>
          </a:p>
          <a:p>
            <a:pPr marL="0" indent="0" algn="r">
              <a:buNone/>
            </a:pPr>
            <a:r>
              <a:rPr lang="en-IN" sz="1700" b="1" dirty="0">
                <a:solidFill>
                  <a:schemeClr val="accent3">
                    <a:lumMod val="50000"/>
                  </a:schemeClr>
                </a:solidFill>
                <a:latin typeface="Times New Roman" panose="02020603050405020304" pitchFamily="18" charset="0"/>
                <a:cs typeface="Times New Roman" panose="02020603050405020304" pitchFamily="18" charset="0"/>
              </a:rPr>
              <a:t>Manoj Chaudhari</a:t>
            </a:r>
          </a:p>
          <a:p>
            <a:pPr marL="0" indent="0" algn="r">
              <a:buNone/>
            </a:pPr>
            <a:r>
              <a:rPr lang="en-IN" sz="1700" b="1" dirty="0" err="1">
                <a:solidFill>
                  <a:schemeClr val="accent3">
                    <a:lumMod val="50000"/>
                  </a:schemeClr>
                </a:solidFill>
                <a:latin typeface="Times New Roman" panose="02020603050405020304" pitchFamily="18" charset="0"/>
                <a:cs typeface="Times New Roman" panose="02020603050405020304" pitchFamily="18" charset="0"/>
              </a:rPr>
              <a:t>Lankesh</a:t>
            </a:r>
            <a:r>
              <a:rPr lang="en-IN" sz="1700" b="1" dirty="0">
                <a:solidFill>
                  <a:schemeClr val="accent3">
                    <a:lumMod val="50000"/>
                  </a:schemeClr>
                </a:solidFill>
                <a:latin typeface="Times New Roman" panose="02020603050405020304" pitchFamily="18" charset="0"/>
                <a:cs typeface="Times New Roman" panose="02020603050405020304" pitchFamily="18" charset="0"/>
              </a:rPr>
              <a:t> Chavan</a:t>
            </a:r>
          </a:p>
          <a:p>
            <a:pPr algn="ctr"/>
            <a:endParaRPr lang="en-IN" sz="1700" b="1"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IN" sz="1700" b="1"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IN" sz="1700" b="1" dirty="0">
              <a:solidFill>
                <a:schemeClr val="accent3">
                  <a:lumMod val="50000"/>
                </a:schemeClr>
              </a:solidFill>
              <a:latin typeface="Times New Roman" panose="02020603050405020304" pitchFamily="18" charset="0"/>
              <a:cs typeface="Times New Roman" panose="02020603050405020304" pitchFamily="18" charset="0"/>
            </a:endParaRPr>
          </a:p>
          <a:p>
            <a:pPr marL="0" indent="0" algn="ctr">
              <a:buNone/>
            </a:pPr>
            <a:r>
              <a:rPr lang="en-IN" sz="1700" b="1" dirty="0">
                <a:solidFill>
                  <a:schemeClr val="accent3">
                    <a:lumMod val="50000"/>
                  </a:schemeClr>
                </a:solidFill>
                <a:latin typeface="Times New Roman" panose="02020603050405020304" pitchFamily="18" charset="0"/>
                <a:cs typeface="Times New Roman" panose="02020603050405020304" pitchFamily="18" charset="0"/>
              </a:rPr>
              <a:t>KISHINCHAND CHELLARAM COLLEGE, CHURCHGATE, MUMBAI 400020</a:t>
            </a:r>
          </a:p>
          <a:p>
            <a:pPr marL="0" indent="0" algn="ctr">
              <a:buNone/>
            </a:pPr>
            <a:r>
              <a:rPr lang="en-IN" sz="1700" b="1" dirty="0">
                <a:solidFill>
                  <a:schemeClr val="accent3">
                    <a:lumMod val="50000"/>
                  </a:schemeClr>
                </a:solidFill>
                <a:latin typeface="Times New Roman" panose="02020603050405020304" pitchFamily="18" charset="0"/>
                <a:cs typeface="Times New Roman" panose="02020603050405020304" pitchFamily="18" charset="0"/>
              </a:rPr>
              <a:t>DEPARTMENT OF STATISTICS</a:t>
            </a:r>
            <a:endParaRPr lang="en-IN" sz="1700" b="1" dirty="0">
              <a:solidFill>
                <a:schemeClr val="accent3">
                  <a:lumMod val="50000"/>
                </a:schemeClr>
              </a:solidFill>
            </a:endParaRPr>
          </a:p>
        </p:txBody>
      </p:sp>
      <p:sp>
        <p:nvSpPr>
          <p:cNvPr id="5" name="Slide Number Placeholder 4">
            <a:extLst>
              <a:ext uri="{FF2B5EF4-FFF2-40B4-BE49-F238E27FC236}">
                <a16:creationId xmlns="" xmlns:a16="http://schemas.microsoft.com/office/drawing/2014/main" id="{2FE37566-572A-4015-B19D-2B2CE083954C}"/>
              </a:ext>
            </a:extLst>
          </p:cNvPr>
          <p:cNvSpPr>
            <a:spLocks noGrp="1"/>
          </p:cNvSpPr>
          <p:nvPr>
            <p:ph type="sldNum" sz="quarter" idx="12"/>
          </p:nvPr>
        </p:nvSpPr>
        <p:spPr/>
        <p:txBody>
          <a:bodyPr/>
          <a:lstStyle/>
          <a:p>
            <a:fld id="{3CE5352E-9B9F-4EDC-8769-7FA3D3F814C7}" type="slidenum">
              <a:rPr lang="en-US" smtClean="0"/>
              <a:pPr/>
              <a:t>1</a:t>
            </a:fld>
            <a:endParaRPr lang="en-US" dirty="0"/>
          </a:p>
        </p:txBody>
      </p:sp>
      <p:pic>
        <p:nvPicPr>
          <p:cNvPr id="7" name="Picture 6">
            <a:extLst>
              <a:ext uri="{FF2B5EF4-FFF2-40B4-BE49-F238E27FC236}">
                <a16:creationId xmlns="" xmlns:a16="http://schemas.microsoft.com/office/drawing/2014/main" id="{9662F985-C85A-476B-A894-F1554EC9B25B}"/>
              </a:ext>
            </a:extLst>
          </p:cNvPr>
          <p:cNvPicPr>
            <a:picLocks noChangeAspect="1"/>
          </p:cNvPicPr>
          <p:nvPr/>
        </p:nvPicPr>
        <p:blipFill>
          <a:blip r:embed="rId2">
            <a:duotone>
              <a:prstClr val="black"/>
              <a:srgbClr val="FF9933">
                <a:tint val="45000"/>
                <a:satMod val="400000"/>
              </a:srgbClr>
            </a:duotone>
          </a:blip>
          <a:stretch>
            <a:fillRect/>
          </a:stretch>
        </p:blipFill>
        <p:spPr>
          <a:xfrm>
            <a:off x="254829" y="332447"/>
            <a:ext cx="5907846" cy="5959476"/>
          </a:xfrm>
          <a:prstGeom prst="rect">
            <a:avLst/>
          </a:prstGeom>
        </p:spPr>
      </p:pic>
    </p:spTree>
    <p:extLst>
      <p:ext uri="{BB962C8B-B14F-4D97-AF65-F5344CB8AC3E}">
        <p14:creationId xmlns:p14="http://schemas.microsoft.com/office/powerpoint/2010/main" val="130147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FB2F26E8-6F03-483F-824E-DF86DBFF32C1}"/>
              </a:ext>
            </a:extLst>
          </p:cNvPr>
          <p:cNvSpPr>
            <a:spLocks noGrp="1"/>
          </p:cNvSpPr>
          <p:nvPr>
            <p:ph type="sldNum" sz="quarter" idx="12"/>
          </p:nvPr>
        </p:nvSpPr>
        <p:spPr/>
        <p:txBody>
          <a:bodyPr/>
          <a:lstStyle/>
          <a:p>
            <a:fld id="{3CE5352E-9B9F-4EDC-8769-7FA3D3F814C7}" type="slidenum">
              <a:rPr lang="en-US" noProof="0" smtClean="0"/>
              <a:pPr/>
              <a:t>10</a:t>
            </a:fld>
            <a:endParaRPr lang="en-US" noProof="0" dirty="0"/>
          </a:p>
        </p:txBody>
      </p:sp>
      <p:sp>
        <p:nvSpPr>
          <p:cNvPr id="17" name="Rectangle 16">
            <a:extLst>
              <a:ext uri="{FF2B5EF4-FFF2-40B4-BE49-F238E27FC236}">
                <a16:creationId xmlns="" xmlns:a16="http://schemas.microsoft.com/office/drawing/2014/main" id="{178D132F-315B-42F7-87EE-BB4CD6A4FFBF}"/>
              </a:ext>
            </a:extLst>
          </p:cNvPr>
          <p:cNvSpPr/>
          <p:nvPr/>
        </p:nvSpPr>
        <p:spPr>
          <a:xfrm>
            <a:off x="443884" y="2583402"/>
            <a:ext cx="3781888" cy="3852909"/>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itle 13">
            <a:extLst>
              <a:ext uri="{FF2B5EF4-FFF2-40B4-BE49-F238E27FC236}">
                <a16:creationId xmlns="" xmlns:a16="http://schemas.microsoft.com/office/drawing/2014/main" id="{B540A849-38E6-4DAD-B197-F361086CB09C}"/>
              </a:ext>
            </a:extLst>
          </p:cNvPr>
          <p:cNvSpPr>
            <a:spLocks noGrp="1"/>
          </p:cNvSpPr>
          <p:nvPr>
            <p:ph type="title"/>
          </p:nvPr>
        </p:nvSpPr>
        <p:spPr>
          <a:xfrm>
            <a:off x="641477" y="96055"/>
            <a:ext cx="9535686" cy="568800"/>
          </a:xfrm>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Mann-Whitney U Test</a:t>
            </a:r>
          </a:p>
        </p:txBody>
      </p:sp>
      <p:sp>
        <p:nvSpPr>
          <p:cNvPr id="15" name="Text Placeholder 14">
            <a:extLst>
              <a:ext uri="{FF2B5EF4-FFF2-40B4-BE49-F238E27FC236}">
                <a16:creationId xmlns="" xmlns:a16="http://schemas.microsoft.com/office/drawing/2014/main" id="{D2E10BA3-DA8C-4E45-9461-28F41CE694AA}"/>
              </a:ext>
            </a:extLst>
          </p:cNvPr>
          <p:cNvSpPr>
            <a:spLocks noGrp="1"/>
          </p:cNvSpPr>
          <p:nvPr>
            <p:ph type="body" idx="24"/>
          </p:nvPr>
        </p:nvSpPr>
        <p:spPr>
          <a:xfrm>
            <a:off x="641477" y="637681"/>
            <a:ext cx="9535686" cy="1075684"/>
          </a:xfrm>
        </p:spPr>
        <p:txBody>
          <a:bodyPr>
            <a:noAutofit/>
          </a:bodyPr>
          <a:lstStyle/>
          <a:p>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the </a:t>
            </a:r>
            <a:r>
              <a:rPr lang="en-US" sz="150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Mann Whitney U test</a:t>
            </a:r>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 is a </a:t>
            </a:r>
            <a:r>
              <a:rPr lang="en-US" sz="15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rPr>
              <a:t>nonparametric test </a:t>
            </a:r>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of the </a:t>
            </a:r>
            <a:r>
              <a:rPr lang="en-US" sz="15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rPr>
              <a:t>null hypothesis </a:t>
            </a:r>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that, for randomly selected values </a:t>
            </a:r>
            <a:r>
              <a:rPr lang="en-US" sz="1500" b="0" i="1"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X</a:t>
            </a:r>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 and </a:t>
            </a:r>
            <a:r>
              <a:rPr lang="en-US" sz="1500" b="0" i="1"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Y</a:t>
            </a:r>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 from two populations, the probability of </a:t>
            </a:r>
            <a:r>
              <a:rPr lang="en-US" sz="1500" b="0" i="1"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X</a:t>
            </a:r>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 being greater than </a:t>
            </a:r>
            <a:r>
              <a:rPr lang="en-US" sz="1500" b="0" i="1"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Y</a:t>
            </a:r>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 is equal to the probability of </a:t>
            </a:r>
            <a:r>
              <a:rPr lang="en-US" sz="1500" b="0" i="1"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Y</a:t>
            </a:r>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 being greater than </a:t>
            </a:r>
            <a:r>
              <a:rPr lang="en-US" sz="1500" b="0" i="1"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X</a:t>
            </a:r>
            <a:r>
              <a:rPr lang="en-US" sz="1500" b="0" i="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a:t>
            </a:r>
            <a:endParaRPr lang="en-IN" sz="1500" dirty="0">
              <a:solidFill>
                <a:srgbClr val="000000"/>
              </a:solidFill>
              <a:latin typeface="Times New Roman" panose="02020603050405020304" pitchFamily="18" charset="0"/>
              <a:cs typeface="Times New Roman" panose="02020603050405020304" pitchFamily="18" charset="0"/>
            </a:endParaRPr>
          </a:p>
          <a:p>
            <a:endParaRPr lang="en-IN" sz="1500" dirty="0">
              <a:solidFill>
                <a:srgbClr val="000000"/>
              </a:solidFill>
              <a:latin typeface="Times New Roman" panose="02020603050405020304" pitchFamily="18" charset="0"/>
              <a:cs typeface="Times New Roman" panose="02020603050405020304" pitchFamily="18" charset="0"/>
            </a:endParaRPr>
          </a:p>
          <a:p>
            <a:r>
              <a:rPr lang="en-IN" sz="1500" dirty="0">
                <a:solidFill>
                  <a:srgbClr val="000000"/>
                </a:solidFill>
                <a:latin typeface="Times New Roman" panose="02020603050405020304" pitchFamily="18" charset="0"/>
                <a:cs typeface="Times New Roman" panose="02020603050405020304" pitchFamily="18" charset="0"/>
              </a:rPr>
              <a:t>                                   </a:t>
            </a:r>
          </a:p>
        </p:txBody>
      </p:sp>
      <p:sp>
        <p:nvSpPr>
          <p:cNvPr id="18" name="Rectangle 17">
            <a:extLst>
              <a:ext uri="{FF2B5EF4-FFF2-40B4-BE49-F238E27FC236}">
                <a16:creationId xmlns="" xmlns:a16="http://schemas.microsoft.com/office/drawing/2014/main" id="{6811ECD1-7D1A-4D13-86A8-5A74D5298455}"/>
              </a:ext>
            </a:extLst>
          </p:cNvPr>
          <p:cNvSpPr/>
          <p:nvPr/>
        </p:nvSpPr>
        <p:spPr>
          <a:xfrm>
            <a:off x="4225772" y="2175029"/>
            <a:ext cx="3781888" cy="426128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 xmlns:a16="http://schemas.microsoft.com/office/drawing/2014/main" id="{437E4062-52E0-44AE-89CA-1AC598A8E032}"/>
              </a:ext>
            </a:extLst>
          </p:cNvPr>
          <p:cNvSpPr/>
          <p:nvPr/>
        </p:nvSpPr>
        <p:spPr>
          <a:xfrm>
            <a:off x="7966228" y="1796641"/>
            <a:ext cx="3781888" cy="463967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 xmlns:a16="http://schemas.microsoft.com/office/drawing/2014/main" id="{7475EFCB-CF29-480D-8175-FB69E8B33046}"/>
              </a:ext>
            </a:extLst>
          </p:cNvPr>
          <p:cNvSpPr txBox="1"/>
          <p:nvPr/>
        </p:nvSpPr>
        <p:spPr>
          <a:xfrm>
            <a:off x="673378" y="2759093"/>
            <a:ext cx="3460005" cy="2631490"/>
          </a:xfrm>
          <a:prstGeom prst="rect">
            <a:avLst/>
          </a:prstGeom>
          <a:noFill/>
        </p:spPr>
        <p:txBody>
          <a:bodyPr wrap="square" rtlCol="0">
            <a:spAutoFit/>
          </a:bodyPr>
          <a:lstStyle/>
          <a:p>
            <a:r>
              <a:rPr lang="en-IN" sz="1500" b="1" dirty="0">
                <a:solidFill>
                  <a:schemeClr val="accent2"/>
                </a:solidFill>
                <a:latin typeface="Times New Roman" panose="02020603050405020304" pitchFamily="18" charset="0"/>
                <a:cs typeface="Times New Roman" panose="02020603050405020304" pitchFamily="18" charset="0"/>
              </a:rPr>
              <a:t>Assumptions:</a:t>
            </a:r>
          </a:p>
          <a:p>
            <a:pPr marL="285750" indent="-285750">
              <a:buFont typeface="Wingdings" panose="05000000000000000000" pitchFamily="2" charset="2"/>
              <a:buChar char="§"/>
            </a:pPr>
            <a:r>
              <a:rPr lang="en-US" sz="1500" b="0" i="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All the observations from both groups are </a:t>
            </a:r>
            <a:r>
              <a:rPr lang="en-US" sz="15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independent</a:t>
            </a:r>
            <a:r>
              <a:rPr lang="en-US" sz="1500" b="0" i="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 of each other,</a:t>
            </a:r>
          </a:p>
          <a:p>
            <a:pPr marL="285750" indent="-285750">
              <a:buFont typeface="Wingdings" panose="05000000000000000000" pitchFamily="2" charset="2"/>
              <a:buChar char="§"/>
            </a:pPr>
            <a:r>
              <a:rPr lang="en-US" sz="1500" b="0" i="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The responses are at least </a:t>
            </a:r>
            <a:r>
              <a:rPr lang="en-US" sz="15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ordinal</a:t>
            </a:r>
            <a:r>
              <a:rPr lang="en-US" sz="1500" b="0" i="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 (i.e., one can at least say, of any two observations, which is the greater),</a:t>
            </a:r>
          </a:p>
          <a:p>
            <a:pPr marL="285750" indent="-285750">
              <a:buFont typeface="Wingdings" panose="05000000000000000000" pitchFamily="2" charset="2"/>
              <a:buChar char="§"/>
            </a:pPr>
            <a:r>
              <a:rPr lang="en-US" sz="1500" b="0" i="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Under the null hypothesis H</a:t>
            </a:r>
            <a:r>
              <a:rPr lang="en-US" sz="1500" b="0" i="0" baseline="-250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0</a:t>
            </a:r>
            <a:r>
              <a:rPr lang="en-US" sz="1500" b="0" i="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 the distributions of both populations are equal.</a:t>
            </a:r>
          </a:p>
          <a:p>
            <a:pPr marL="285750" indent="-285750">
              <a:buFont typeface="Wingdings" panose="05000000000000000000" pitchFamily="2" charset="2"/>
              <a:buChar char="§"/>
            </a:pPr>
            <a:r>
              <a:rPr lang="en-US" sz="1500" b="0" i="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The alternative hypothesis </a:t>
            </a:r>
            <a:r>
              <a:rPr lang="en-US" sz="1500" b="0" i="1"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H</a:t>
            </a:r>
            <a:r>
              <a:rPr lang="en-US" sz="1500" b="0" i="0" baseline="-250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1</a:t>
            </a:r>
            <a:r>
              <a:rPr lang="en-US" sz="1500" b="0" i="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 is that the distributions are not equal.</a:t>
            </a:r>
          </a:p>
        </p:txBody>
      </p:sp>
      <p:sp>
        <p:nvSpPr>
          <p:cNvPr id="21" name="TextBox 20">
            <a:extLst>
              <a:ext uri="{FF2B5EF4-FFF2-40B4-BE49-F238E27FC236}">
                <a16:creationId xmlns="" xmlns:a16="http://schemas.microsoft.com/office/drawing/2014/main" id="{BDA0FDFF-55C1-4126-B8CD-D0883F6030FA}"/>
              </a:ext>
            </a:extLst>
          </p:cNvPr>
          <p:cNvSpPr txBox="1"/>
          <p:nvPr/>
        </p:nvSpPr>
        <p:spPr>
          <a:xfrm>
            <a:off x="4314548" y="2175029"/>
            <a:ext cx="3527390" cy="4914166"/>
          </a:xfrm>
          <a:prstGeom prst="rect">
            <a:avLst/>
          </a:prstGeom>
          <a:noFill/>
        </p:spPr>
        <p:txBody>
          <a:bodyPr wrap="square" rtlCol="0">
            <a:spAutoFit/>
          </a:bodyPr>
          <a:lstStyle/>
          <a:p>
            <a:pPr marL="285750" indent="-285750">
              <a:buFont typeface="Wingdings" panose="05000000000000000000" pitchFamily="2" charset="2"/>
              <a:buChar char="§"/>
            </a:pPr>
            <a:r>
              <a:rPr lang="en-IN" sz="15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The first test was conducted to analyse the difference between services provided by government and private sector. that whether do these sectors provide different “call connection” , “internet browsing”, “clarity in video” service.</a:t>
            </a:r>
          </a:p>
          <a:p>
            <a:pPr marL="285750" indent="-285750">
              <a:buFont typeface="Wingdings" panose="05000000000000000000" pitchFamily="2" charset="2"/>
              <a:buChar char="§"/>
            </a:pPr>
            <a:r>
              <a:rPr lang="en-IN" sz="1500" b="1"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Hypothesis :</a:t>
            </a:r>
          </a:p>
          <a:p>
            <a:pPr lvl="1" algn="just">
              <a:spcAft>
                <a:spcPts val="800"/>
              </a:spcAft>
            </a:pPr>
            <a:r>
              <a:rPr lang="en-IN" sz="15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H</a:t>
            </a:r>
            <a:r>
              <a:rPr lang="en-IN" sz="1500" baseline="-250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0A</a:t>
            </a:r>
            <a:r>
              <a:rPr lang="en-IN" sz="15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 There is no significant difference among the call connection/internet browsing/clarity in video service provided by government and private sector.</a:t>
            </a:r>
          </a:p>
          <a:p>
            <a:pPr lvl="1" algn="just">
              <a:spcAft>
                <a:spcPts val="800"/>
              </a:spcAft>
            </a:pPr>
            <a:r>
              <a:rPr lang="en-IN" sz="15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H</a:t>
            </a:r>
            <a:r>
              <a:rPr lang="en-IN" sz="1500" baseline="-250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1A</a:t>
            </a:r>
            <a:r>
              <a:rPr lang="en-IN" sz="15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 There is significant difference among the call connection/internet browsing/clarity in video service provided by government and private sector.</a:t>
            </a:r>
          </a:p>
          <a:p>
            <a:pPr marL="285750" indent="-285750">
              <a:buFont typeface="Wingdings" panose="05000000000000000000" pitchFamily="2" charset="2"/>
              <a:buChar char="§"/>
            </a:pPr>
            <a:endParaRPr lang="en-IN" sz="15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endParaRPr>
          </a:p>
          <a:p>
            <a:endParaRPr lang="en-IN" sz="1500" dirty="0">
              <a:solidFill>
                <a:schemeClr val="accent2"/>
              </a:solidFill>
            </a:endParaRPr>
          </a:p>
        </p:txBody>
      </p:sp>
      <p:sp>
        <p:nvSpPr>
          <p:cNvPr id="23" name="TextBox 22">
            <a:extLst>
              <a:ext uri="{FF2B5EF4-FFF2-40B4-BE49-F238E27FC236}">
                <a16:creationId xmlns="" xmlns:a16="http://schemas.microsoft.com/office/drawing/2014/main" id="{8D724A45-9EC6-4DA3-A89A-D3A8FAB075C3}"/>
              </a:ext>
            </a:extLst>
          </p:cNvPr>
          <p:cNvSpPr txBox="1"/>
          <p:nvPr/>
        </p:nvSpPr>
        <p:spPr>
          <a:xfrm>
            <a:off x="8131950" y="1985835"/>
            <a:ext cx="3551063" cy="3554819"/>
          </a:xfrm>
          <a:prstGeom prst="rect">
            <a:avLst/>
          </a:prstGeom>
          <a:noFill/>
        </p:spPr>
        <p:txBody>
          <a:bodyPr wrap="square" rtlCol="0">
            <a:spAutoFit/>
          </a:bodyPr>
          <a:lstStyle/>
          <a:p>
            <a:pPr marL="285750" indent="-285750">
              <a:buFont typeface="Wingdings" panose="05000000000000000000" pitchFamily="2" charset="2"/>
              <a:buChar char="§"/>
            </a:pPr>
            <a:r>
              <a:rPr lang="en-IN" sz="15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By analysing the result it is seen that there is no such difference in clarity of video and internet browsing but though there is a significant difference between the call connectivity of government and private sectors.</a:t>
            </a:r>
          </a:p>
          <a:p>
            <a:pPr marL="285750" indent="-285750">
              <a:buFont typeface="Wingdings" panose="05000000000000000000" pitchFamily="2" charset="2"/>
              <a:buChar char="§"/>
            </a:pPr>
            <a:r>
              <a:rPr lang="en-IN" sz="15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As most of the responses received in the favour of government sector were from rural areas. As it is mostly observed that private networks are weaker as compared to government in the rural areas where as in urban and semi urban areas private networks are strong which might result in differing the call connectivity.</a:t>
            </a:r>
          </a:p>
        </p:txBody>
      </p:sp>
      <p:pic>
        <p:nvPicPr>
          <p:cNvPr id="13" name="Picture 8" descr="A World Gone Mobile! | Oracle Digital Experience Platform Blog">
            <a:extLst>
              <a:ext uri="{FF2B5EF4-FFF2-40B4-BE49-F238E27FC236}">
                <a16:creationId xmlns="" xmlns:a16="http://schemas.microsoft.com/office/drawing/2014/main" id="{942881FB-1D81-47F4-996A-B2214CDBC18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1724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F277515-0D6B-4E24-A2FA-7EA2861732D4}"/>
              </a:ext>
            </a:extLst>
          </p:cNvPr>
          <p:cNvSpPr>
            <a:spLocks noGrp="1"/>
          </p:cNvSpPr>
          <p:nvPr>
            <p:ph type="sldNum" sz="quarter" idx="12"/>
          </p:nvPr>
        </p:nvSpPr>
        <p:spPr/>
        <p:txBody>
          <a:bodyPr/>
          <a:lstStyle/>
          <a:p>
            <a:fld id="{3CE5352E-9B9F-4EDC-8769-7FA3D3F814C7}" type="slidenum">
              <a:rPr lang="en-US" noProof="0" smtClean="0"/>
              <a:t>11</a:t>
            </a:fld>
            <a:endParaRPr lang="en-US" noProof="0" dirty="0"/>
          </a:p>
        </p:txBody>
      </p:sp>
      <p:sp>
        <p:nvSpPr>
          <p:cNvPr id="9" name="Rectangle 8">
            <a:extLst>
              <a:ext uri="{FF2B5EF4-FFF2-40B4-BE49-F238E27FC236}">
                <a16:creationId xmlns="" xmlns:a16="http://schemas.microsoft.com/office/drawing/2014/main" id="{489FE291-FEE3-4866-934B-D2DACF508690}"/>
              </a:ext>
            </a:extLst>
          </p:cNvPr>
          <p:cNvSpPr/>
          <p:nvPr/>
        </p:nvSpPr>
        <p:spPr>
          <a:xfrm>
            <a:off x="275971" y="441323"/>
            <a:ext cx="5637276" cy="59753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BAF0859-0E36-46AA-9484-4FCA88417C67}"/>
              </a:ext>
            </a:extLst>
          </p:cNvPr>
          <p:cNvSpPr/>
          <p:nvPr/>
        </p:nvSpPr>
        <p:spPr>
          <a:xfrm>
            <a:off x="6278754" y="441324"/>
            <a:ext cx="5637276" cy="597534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1FD29D5E-86FE-44A4-A022-058B1C982CDE}"/>
              </a:ext>
            </a:extLst>
          </p:cNvPr>
          <p:cNvSpPr txBox="1"/>
          <p:nvPr/>
        </p:nvSpPr>
        <p:spPr>
          <a:xfrm>
            <a:off x="488271" y="648070"/>
            <a:ext cx="5246703" cy="5052665"/>
          </a:xfrm>
          <a:prstGeom prst="rect">
            <a:avLst/>
          </a:prstGeom>
          <a:noFill/>
        </p:spPr>
        <p:txBody>
          <a:bodyPr wrap="square" rtlCol="0">
            <a:spAutoFit/>
          </a:bodyPr>
          <a:lstStyle/>
          <a:p>
            <a:pPr marL="285750" indent="-285750">
              <a:buFont typeface="Wingdings" panose="05000000000000000000" pitchFamily="2" charset="2"/>
              <a:buChar char="§"/>
            </a:pPr>
            <a:r>
              <a:rPr lang="en-IN" sz="17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The second test was conducted to analyse the difference between prepaid and post-paid services.</a:t>
            </a:r>
          </a:p>
          <a:p>
            <a:endParaRPr lang="en-IN" sz="17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endParaRPr>
          </a:p>
          <a:p>
            <a:pPr marL="285750" indent="-285750">
              <a:buFont typeface="Wingdings" panose="05000000000000000000" pitchFamily="2" charset="2"/>
              <a:buChar char="§"/>
            </a:pPr>
            <a:r>
              <a:rPr lang="en-IN" sz="1700" b="1"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Hypothesis :</a:t>
            </a:r>
          </a:p>
          <a:p>
            <a:pPr lvl="1">
              <a:spcAft>
                <a:spcPts val="800"/>
              </a:spcAft>
            </a:pPr>
            <a:r>
              <a:rPr lang="en-IN" sz="17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H</a:t>
            </a:r>
            <a:r>
              <a:rPr lang="en-IN" sz="1700" baseline="-250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0B</a:t>
            </a:r>
            <a:r>
              <a:rPr lang="en-IN" sz="17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 There is no significant difference between the customer care services provided by prepaid and post-paid type of services.</a:t>
            </a:r>
          </a:p>
          <a:p>
            <a:pPr lvl="1">
              <a:spcAft>
                <a:spcPts val="800"/>
              </a:spcAft>
            </a:pPr>
            <a:r>
              <a:rPr lang="en-IN" sz="17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H</a:t>
            </a:r>
            <a:r>
              <a:rPr lang="en-IN" sz="1700" baseline="-250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1B</a:t>
            </a:r>
            <a:r>
              <a:rPr lang="en-IN" sz="17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rPr>
              <a:t>: There is  significant difference between the customer care services provided by prepaid and post-paid type of services.</a:t>
            </a:r>
          </a:p>
          <a:p>
            <a:pPr lvl="1">
              <a:spcAft>
                <a:spcPts val="800"/>
              </a:spcAft>
            </a:pPr>
            <a:endParaRPr lang="en-IN" sz="17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endParaRPr>
          </a:p>
          <a:p>
            <a:pPr marL="285750" indent="-285750">
              <a:spcAft>
                <a:spcPts val="800"/>
              </a:spcAft>
              <a:buFont typeface="Wingdings" panose="05000000000000000000" pitchFamily="2" charset="2"/>
              <a:buChar char="§"/>
            </a:pPr>
            <a:r>
              <a:rPr lang="en-IN" sz="17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Since all the p-values obtained are greater than 0.5. We rejected the null hypothesis that there is a significant difference between the customer care services provided by prepaid and post-paid types of services.</a:t>
            </a:r>
          </a:p>
          <a:p>
            <a:pPr lvl="1">
              <a:spcAft>
                <a:spcPts val="800"/>
              </a:spcAft>
            </a:pPr>
            <a:endParaRPr lang="en-IN" sz="1700" dirty="0">
              <a:solidFill>
                <a:schemeClr val="accent2"/>
              </a:solidFill>
              <a:effectLst/>
              <a:latin typeface="Times New Roman" panose="02020603050405020304" pitchFamily="18" charset="0"/>
              <a:ea typeface="Open Sans" panose="020B0606030504020204" pitchFamily="34" charset="0"/>
              <a:cs typeface="Times New Roman" panose="02020603050405020304" pitchFamily="18" charset="0"/>
            </a:endParaRPr>
          </a:p>
          <a:p>
            <a:endParaRPr lang="en-IN" sz="1700"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18D75E66-64C5-4FE7-ADC6-8E6E2B3543DF}"/>
              </a:ext>
            </a:extLst>
          </p:cNvPr>
          <p:cNvSpPr txBox="1"/>
          <p:nvPr/>
        </p:nvSpPr>
        <p:spPr>
          <a:xfrm>
            <a:off x="6672817" y="816746"/>
            <a:ext cx="4672845" cy="4539704"/>
          </a:xfrm>
          <a:prstGeom prst="rect">
            <a:avLst/>
          </a:prstGeom>
          <a:noFill/>
        </p:spPr>
        <p:txBody>
          <a:bodyPr wrap="square" rtlCol="0">
            <a:spAutoFit/>
          </a:bodyPr>
          <a:lstStyle/>
          <a:p>
            <a:pPr marL="285750" indent="-285750">
              <a:buFont typeface="Wingdings" panose="05000000000000000000" pitchFamily="2" charset="2"/>
              <a:buChar char="§"/>
            </a:pPr>
            <a:r>
              <a:rPr lang="en-IN" sz="17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The conclusion drawn out of it is that, the people who are using prepaid services get cheaper and flexible plans comes with fewer perks and features, whereas post-paid users plans are more expensive, but they often get more discounts and other benefits, like more reliable data speed.</a:t>
            </a:r>
          </a:p>
          <a:p>
            <a:endParaRPr lang="en-IN" sz="17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endParaRPr>
          </a:p>
          <a:p>
            <a:pPr marL="285750" indent="-285750">
              <a:buFont typeface="Wingdings" panose="05000000000000000000" pitchFamily="2" charset="2"/>
              <a:buChar char="§"/>
            </a:pPr>
            <a:r>
              <a:rPr lang="en-IN" sz="17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Prepaid customers doesn’t assure the guarantee to stay with their current using telecom network, whereas the post-paid customers are assumed to be more reliable to stay at least for one more year with their current using network.</a:t>
            </a:r>
          </a:p>
          <a:p>
            <a:endParaRPr lang="en-IN" sz="17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endParaRPr>
          </a:p>
          <a:p>
            <a:pPr marL="285750" indent="-285750">
              <a:buFont typeface="Wingdings" panose="05000000000000000000" pitchFamily="2" charset="2"/>
              <a:buChar char="§"/>
            </a:pPr>
            <a:r>
              <a:rPr lang="en-IN" sz="1700" dirty="0">
                <a:solidFill>
                  <a:schemeClr val="accent2"/>
                </a:solidFill>
                <a:latin typeface="Times New Roman" panose="02020603050405020304" pitchFamily="18" charset="0"/>
                <a:ea typeface="Open Sans" panose="020B0606030504020204" pitchFamily="34" charset="0"/>
                <a:cs typeface="Times New Roman" panose="02020603050405020304" pitchFamily="18" charset="0"/>
              </a:rPr>
              <a:t>The above mentioned reasons are the reasons why the customer care service are more polite to post-paid users as compared to prepaid users.</a:t>
            </a:r>
          </a:p>
        </p:txBody>
      </p:sp>
      <p:pic>
        <p:nvPicPr>
          <p:cNvPr id="12" name="Picture 8" descr="A World Gone Mobile! | Oracle Digital Experience Platform Blog">
            <a:extLst>
              <a:ext uri="{FF2B5EF4-FFF2-40B4-BE49-F238E27FC236}">
                <a16:creationId xmlns="" xmlns:a16="http://schemas.microsoft.com/office/drawing/2014/main" id="{01E1F8E5-B629-4A6D-94A9-17DE733F3F4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72016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FB2F26E8-6F03-483F-824E-DF86DBFF32C1}"/>
              </a:ext>
            </a:extLst>
          </p:cNvPr>
          <p:cNvSpPr>
            <a:spLocks noGrp="1"/>
          </p:cNvSpPr>
          <p:nvPr>
            <p:ph type="sldNum" sz="quarter" idx="12"/>
          </p:nvPr>
        </p:nvSpPr>
        <p:spPr/>
        <p:txBody>
          <a:bodyPr/>
          <a:lstStyle/>
          <a:p>
            <a:fld id="{3CE5352E-9B9F-4EDC-8769-7FA3D3F814C7}" type="slidenum">
              <a:rPr lang="en-US" noProof="0" smtClean="0"/>
              <a:pPr/>
              <a:t>12</a:t>
            </a:fld>
            <a:endParaRPr lang="en-US" noProof="0" dirty="0"/>
          </a:p>
        </p:txBody>
      </p:sp>
      <p:sp>
        <p:nvSpPr>
          <p:cNvPr id="17" name="Rectangle 16">
            <a:extLst>
              <a:ext uri="{FF2B5EF4-FFF2-40B4-BE49-F238E27FC236}">
                <a16:creationId xmlns="" xmlns:a16="http://schemas.microsoft.com/office/drawing/2014/main" id="{178D132F-315B-42F7-87EE-BB4CD6A4FFBF}"/>
              </a:ext>
            </a:extLst>
          </p:cNvPr>
          <p:cNvSpPr/>
          <p:nvPr/>
        </p:nvSpPr>
        <p:spPr>
          <a:xfrm>
            <a:off x="443884" y="2583402"/>
            <a:ext cx="3781888" cy="3852909"/>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itle 13">
            <a:extLst>
              <a:ext uri="{FF2B5EF4-FFF2-40B4-BE49-F238E27FC236}">
                <a16:creationId xmlns="" xmlns:a16="http://schemas.microsoft.com/office/drawing/2014/main" id="{B540A849-38E6-4DAD-B197-F361086CB09C}"/>
              </a:ext>
            </a:extLst>
          </p:cNvPr>
          <p:cNvSpPr>
            <a:spLocks noGrp="1"/>
          </p:cNvSpPr>
          <p:nvPr>
            <p:ph type="title"/>
          </p:nvPr>
        </p:nvSpPr>
        <p:spPr>
          <a:xfrm>
            <a:off x="641477" y="96055"/>
            <a:ext cx="9535686" cy="568800"/>
          </a:xfrm>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Kruskal-Wallis Test</a:t>
            </a:r>
          </a:p>
        </p:txBody>
      </p:sp>
      <p:sp>
        <p:nvSpPr>
          <p:cNvPr id="15" name="Text Placeholder 14">
            <a:extLst>
              <a:ext uri="{FF2B5EF4-FFF2-40B4-BE49-F238E27FC236}">
                <a16:creationId xmlns="" xmlns:a16="http://schemas.microsoft.com/office/drawing/2014/main" id="{D2E10BA3-DA8C-4E45-9461-28F41CE694AA}"/>
              </a:ext>
            </a:extLst>
          </p:cNvPr>
          <p:cNvSpPr>
            <a:spLocks noGrp="1"/>
          </p:cNvSpPr>
          <p:nvPr>
            <p:ph type="body" idx="24"/>
          </p:nvPr>
        </p:nvSpPr>
        <p:spPr>
          <a:xfrm>
            <a:off x="641477" y="637681"/>
            <a:ext cx="9535686" cy="1075684"/>
          </a:xfrm>
        </p:spPr>
        <p:txBody>
          <a:bodyPr>
            <a:noAutofit/>
          </a:bodyPr>
          <a:lstStyle/>
          <a:p>
            <a:r>
              <a:rPr lang="en-IN" sz="150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The Kruskal-Wallis test is a nonparametric (distribution free) test, and is used when the assumptions of one-way ANOVA are not met. </a:t>
            </a:r>
          </a:p>
          <a:p>
            <a:r>
              <a:rPr lang="en-IN" sz="1500" dirty="0">
                <a:solidFill>
                  <a:srgbClr val="000000"/>
                </a:solidFill>
                <a:effectLst/>
                <a:latin typeface="Times New Roman" panose="02020603050405020304" pitchFamily="18" charset="0"/>
                <a:ea typeface="Open Sans" panose="020B0606030504020204" pitchFamily="34" charset="0"/>
                <a:cs typeface="Times New Roman" panose="02020603050405020304" pitchFamily="18" charset="0"/>
              </a:rPr>
              <a:t>In ANOVA, we assume that the dependent variable is normally distributed and there is approximately equal variance on the scores across groups. when using the Kruskal-Wallis Test, we do not have to make any of these assumptions.  Therefore, the Kruskal-Wallis test can be used for both continuous and ordinal-level dependent variables.</a:t>
            </a:r>
            <a:r>
              <a:rPr lang="en-IN" sz="1500" dirty="0">
                <a:solidFill>
                  <a:srgbClr val="000000"/>
                </a:solidFill>
                <a:latin typeface="Times New Roman" panose="02020603050405020304" pitchFamily="18" charset="0"/>
                <a:cs typeface="Times New Roman" panose="02020603050405020304" pitchFamily="18" charset="0"/>
              </a:rPr>
              <a:t>                  </a:t>
            </a:r>
          </a:p>
        </p:txBody>
      </p:sp>
      <p:sp>
        <p:nvSpPr>
          <p:cNvPr id="18" name="Rectangle 17">
            <a:extLst>
              <a:ext uri="{FF2B5EF4-FFF2-40B4-BE49-F238E27FC236}">
                <a16:creationId xmlns="" xmlns:a16="http://schemas.microsoft.com/office/drawing/2014/main" id="{6811ECD1-7D1A-4D13-86A8-5A74D5298455}"/>
              </a:ext>
            </a:extLst>
          </p:cNvPr>
          <p:cNvSpPr/>
          <p:nvPr/>
        </p:nvSpPr>
        <p:spPr>
          <a:xfrm>
            <a:off x="4225772" y="2175029"/>
            <a:ext cx="3781888" cy="426128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 xmlns:a16="http://schemas.microsoft.com/office/drawing/2014/main" id="{437E4062-52E0-44AE-89CA-1AC598A8E032}"/>
              </a:ext>
            </a:extLst>
          </p:cNvPr>
          <p:cNvSpPr/>
          <p:nvPr/>
        </p:nvSpPr>
        <p:spPr>
          <a:xfrm>
            <a:off x="7966228" y="1796641"/>
            <a:ext cx="3781888" cy="463967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 xmlns:a16="http://schemas.microsoft.com/office/drawing/2014/main" id="{7475EFCB-CF29-480D-8175-FB69E8B33046}"/>
              </a:ext>
            </a:extLst>
          </p:cNvPr>
          <p:cNvSpPr txBox="1"/>
          <p:nvPr/>
        </p:nvSpPr>
        <p:spPr>
          <a:xfrm>
            <a:off x="673378" y="2759093"/>
            <a:ext cx="3460005" cy="2862322"/>
          </a:xfrm>
          <a:prstGeom prst="rect">
            <a:avLst/>
          </a:prstGeom>
          <a:noFill/>
        </p:spPr>
        <p:txBody>
          <a:bodyPr wrap="square" rtlCol="0">
            <a:spAutoFit/>
          </a:bodyPr>
          <a:lstStyle/>
          <a:p>
            <a:r>
              <a:rPr lang="en-IN" sz="1500" b="1" dirty="0">
                <a:solidFill>
                  <a:schemeClr val="bg1"/>
                </a:solidFill>
                <a:latin typeface="Times New Roman" panose="02020603050405020304" pitchFamily="18" charset="0"/>
                <a:cs typeface="Times New Roman" panose="02020603050405020304" pitchFamily="18" charset="0"/>
              </a:rPr>
              <a:t>Assumptions:</a:t>
            </a:r>
          </a:p>
          <a:p>
            <a:endParaRPr lang="en-IN" sz="1500"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500" b="0" i="0" dirty="0">
                <a:solidFill>
                  <a:schemeClr val="bg1"/>
                </a:solidFill>
                <a:effectLst/>
                <a:latin typeface="Times New Roman" panose="02020603050405020304" pitchFamily="18" charset="0"/>
                <a:ea typeface="Open Sans" panose="020B0606030504020204" pitchFamily="34" charset="0"/>
                <a:cs typeface="Times New Roman" panose="02020603050405020304" pitchFamily="18" charset="0"/>
              </a:rPr>
              <a:t>We assume that the samples drawn from the population are random.</a:t>
            </a:r>
          </a:p>
          <a:p>
            <a:endParaRPr lang="en-US" sz="1500" b="0" i="0" dirty="0">
              <a:solidFill>
                <a:schemeClr val="bg1"/>
              </a:solidFill>
              <a:effectLst/>
              <a:latin typeface="Times New Roman" panose="02020603050405020304" pitchFamily="18" charset="0"/>
              <a:ea typeface="Open Sans" panose="020B0606030504020204" pitchFamily="34" charset="0"/>
              <a:cs typeface="Times New Roman" panose="02020603050405020304" pitchFamily="18" charset="0"/>
            </a:endParaRPr>
          </a:p>
          <a:p>
            <a:pPr marL="285750" indent="-285750">
              <a:buFont typeface="Wingdings" panose="05000000000000000000" pitchFamily="2" charset="2"/>
              <a:buChar char="§"/>
            </a:pPr>
            <a:r>
              <a:rPr lang="en-US" sz="1500" b="0" i="0" dirty="0">
                <a:solidFill>
                  <a:schemeClr val="bg1"/>
                </a:solidFill>
                <a:effectLst/>
                <a:latin typeface="Times New Roman" panose="02020603050405020304" pitchFamily="18" charset="0"/>
                <a:ea typeface="Open Sans" panose="020B0606030504020204" pitchFamily="34" charset="0"/>
                <a:cs typeface="Times New Roman" panose="02020603050405020304" pitchFamily="18" charset="0"/>
              </a:rPr>
              <a:t>We also assume that the observations are independent of each other.</a:t>
            </a:r>
          </a:p>
          <a:p>
            <a:endParaRPr lang="en-US" sz="1500" b="0" i="0" dirty="0">
              <a:solidFill>
                <a:schemeClr val="bg1"/>
              </a:solidFill>
              <a:effectLst/>
              <a:latin typeface="Times New Roman" panose="02020603050405020304" pitchFamily="18" charset="0"/>
              <a:ea typeface="Open Sans" panose="020B0606030504020204" pitchFamily="34" charset="0"/>
              <a:cs typeface="Times New Roman" panose="02020603050405020304" pitchFamily="18" charset="0"/>
            </a:endParaRPr>
          </a:p>
          <a:p>
            <a:pPr marL="285750" indent="-285750">
              <a:buFont typeface="Wingdings" panose="05000000000000000000" pitchFamily="2" charset="2"/>
              <a:buChar char="§"/>
            </a:pPr>
            <a:r>
              <a:rPr lang="en-US" sz="1500" b="0" i="0" dirty="0">
                <a:solidFill>
                  <a:schemeClr val="bg1"/>
                </a:solidFill>
                <a:effectLst/>
                <a:latin typeface="Times New Roman" panose="02020603050405020304" pitchFamily="18" charset="0"/>
                <a:ea typeface="Open Sans" panose="020B0606030504020204" pitchFamily="34" charset="0"/>
                <a:cs typeface="Times New Roman" panose="02020603050405020304" pitchFamily="18" charset="0"/>
              </a:rPr>
              <a:t>The measurement scale for the dependent variable should be at least ordinal.</a:t>
            </a:r>
            <a:br>
              <a:rPr lang="en-US" sz="1500" b="0" i="0" dirty="0">
                <a:solidFill>
                  <a:schemeClr val="bg1"/>
                </a:solidFill>
                <a:effectLst/>
                <a:latin typeface="Times New Roman" panose="02020603050405020304" pitchFamily="18" charset="0"/>
                <a:ea typeface="Open Sans" panose="020B0606030504020204" pitchFamily="34" charset="0"/>
                <a:cs typeface="Times New Roman" panose="02020603050405020304" pitchFamily="18" charset="0"/>
              </a:rPr>
            </a:br>
            <a:endParaRPr lang="en-US" sz="1500" b="0" i="0" dirty="0">
              <a:solidFill>
                <a:schemeClr val="bg1"/>
              </a:solidFill>
              <a:effectLst/>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TextBox 20">
            <a:extLst>
              <a:ext uri="{FF2B5EF4-FFF2-40B4-BE49-F238E27FC236}">
                <a16:creationId xmlns="" xmlns:a16="http://schemas.microsoft.com/office/drawing/2014/main" id="{BDA0FDFF-55C1-4126-B8CD-D0883F6030FA}"/>
              </a:ext>
            </a:extLst>
          </p:cNvPr>
          <p:cNvSpPr txBox="1"/>
          <p:nvPr/>
        </p:nvSpPr>
        <p:spPr>
          <a:xfrm>
            <a:off x="4314548" y="2175029"/>
            <a:ext cx="3527390" cy="3990836"/>
          </a:xfrm>
          <a:prstGeom prst="rect">
            <a:avLst/>
          </a:prstGeom>
          <a:noFill/>
        </p:spPr>
        <p:txBody>
          <a:bodyPr wrap="square" rtlCol="0">
            <a:spAutoFit/>
          </a:bodyPr>
          <a:lstStyle/>
          <a:p>
            <a:pPr marL="285750" indent="-285750">
              <a:buFont typeface="Wingdings" panose="05000000000000000000" pitchFamily="2" charset="2"/>
              <a:buChar char="§"/>
            </a:pPr>
            <a:r>
              <a:rPr lang="en-IN" sz="15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 first test was conducted to analyse the difference between a</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verage score of meeting expectation and the five different service providers.</a:t>
            </a:r>
          </a:p>
          <a:p>
            <a:endParaRPr lang="en-IN" sz="15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285750" indent="-285750">
              <a:buFont typeface="Wingdings" panose="05000000000000000000" pitchFamily="2" charset="2"/>
              <a:buChar char="§"/>
            </a:pPr>
            <a:r>
              <a:rPr lang="en-IN" sz="15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Hypothesis :</a:t>
            </a:r>
          </a:p>
          <a:p>
            <a:pPr lvl="1" algn="just">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500" baseline="-25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0D</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There is significant difference between the average score of meeting expectation and the five different service providers.</a:t>
            </a:r>
          </a:p>
          <a:p>
            <a:pPr lvl="1" algn="just">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500" baseline="-25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1D</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There is no significant difference between the average score of meeting expectation and the five different service providers.</a:t>
            </a:r>
          </a:p>
          <a:p>
            <a:pPr marL="285750" indent="-285750">
              <a:buFont typeface="Wingdings" panose="05000000000000000000" pitchFamily="2" charset="2"/>
              <a:buChar char="§"/>
            </a:pPr>
            <a:endParaRPr lang="en-IN" sz="15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endParaRPr lang="en-IN" sz="1500"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 xmlns:a16="http://schemas.microsoft.com/office/drawing/2014/main" id="{A6CA607B-9A90-421D-89E7-E9E6D8C6E0C9}"/>
              </a:ext>
            </a:extLst>
          </p:cNvPr>
          <p:cNvGraphicFramePr>
            <a:graphicFrameLocks noGrp="1"/>
          </p:cNvGraphicFramePr>
          <p:nvPr>
            <p:extLst>
              <p:ext uri="{D42A27DB-BD31-4B8C-83A1-F6EECF244321}">
                <p14:modId xmlns:p14="http://schemas.microsoft.com/office/powerpoint/2010/main" val="1378320947"/>
              </p:ext>
            </p:extLst>
          </p:nvPr>
        </p:nvGraphicFramePr>
        <p:xfrm>
          <a:off x="8202973" y="1985638"/>
          <a:ext cx="3102230" cy="1265206"/>
        </p:xfrm>
        <a:graphic>
          <a:graphicData uri="http://schemas.openxmlformats.org/drawingml/2006/table">
            <a:tbl>
              <a:tblPr firstRow="1" bandRow="1">
                <a:tableStyleId>{306799F8-075E-4A3A-A7F6-7FBC6576F1A4}</a:tableStyleId>
              </a:tblPr>
              <a:tblGrid>
                <a:gridCol w="1551115">
                  <a:extLst>
                    <a:ext uri="{9D8B030D-6E8A-4147-A177-3AD203B41FA5}">
                      <a16:colId xmlns="" xmlns:a16="http://schemas.microsoft.com/office/drawing/2014/main" val="2808943331"/>
                    </a:ext>
                  </a:extLst>
                </a:gridCol>
                <a:gridCol w="1551115">
                  <a:extLst>
                    <a:ext uri="{9D8B030D-6E8A-4147-A177-3AD203B41FA5}">
                      <a16:colId xmlns="" xmlns:a16="http://schemas.microsoft.com/office/drawing/2014/main" val="1922031285"/>
                    </a:ext>
                  </a:extLst>
                </a:gridCol>
              </a:tblGrid>
              <a:tr h="523526">
                <a:tc>
                  <a:txBody>
                    <a:bodyPr/>
                    <a:lstStyle/>
                    <a:p>
                      <a:pPr algn="ctr">
                        <a:lnSpc>
                          <a:spcPct val="150000"/>
                        </a:lnSpc>
                        <a:spcAft>
                          <a:spcPts val="800"/>
                        </a:spcAft>
                      </a:pPr>
                      <a:r>
                        <a:rPr lang="en-IN" sz="1200" dirty="0">
                          <a:effectLst/>
                          <a:latin typeface="Times New Roman" panose="02020603050405020304" pitchFamily="18" charset="0"/>
                          <a:cs typeface="Times New Roman" panose="02020603050405020304" pitchFamily="18" charset="0"/>
                        </a:rPr>
                        <a:t>Kruskal-Wallis chi-squared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latin typeface="Times New Roman" panose="02020603050405020304" pitchFamily="18" charset="0"/>
                          <a:cs typeface="Times New Roman" panose="02020603050405020304" pitchFamily="18" charset="0"/>
                        </a:rPr>
                        <a:t>0.88855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903033367"/>
                  </a:ext>
                </a:extLst>
              </a:tr>
              <a:tr h="370840">
                <a:tc>
                  <a:txBody>
                    <a:bodyPr/>
                    <a:lstStyle/>
                    <a:p>
                      <a:pPr algn="ctr">
                        <a:lnSpc>
                          <a:spcPct val="150000"/>
                        </a:lnSpc>
                        <a:spcAft>
                          <a:spcPts val="800"/>
                        </a:spcAft>
                      </a:pPr>
                      <a:r>
                        <a:rPr lang="en-IN" sz="1200" dirty="0">
                          <a:effectLst/>
                          <a:latin typeface="Times New Roman" panose="02020603050405020304" pitchFamily="18" charset="0"/>
                          <a:cs typeface="Times New Roman" panose="02020603050405020304" pitchFamily="18" charset="0"/>
                        </a:rPr>
                        <a:t>Degrees of Freedom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dirty="0">
                          <a:effectLst/>
                          <a:latin typeface="Times New Roman" panose="02020603050405020304" pitchFamily="18" charset="0"/>
                          <a:cs typeface="Times New Roman" panose="02020603050405020304" pitchFamily="18" charset="0"/>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788989263"/>
                  </a:ext>
                </a:extLst>
              </a:tr>
              <a:tr h="370840">
                <a:tc>
                  <a:txBody>
                    <a:bodyPr/>
                    <a:lstStyle/>
                    <a:p>
                      <a:pPr algn="ctr">
                        <a:lnSpc>
                          <a:spcPct val="150000"/>
                        </a:lnSpc>
                        <a:spcAft>
                          <a:spcPts val="800"/>
                        </a:spcAft>
                      </a:pPr>
                      <a:r>
                        <a:rPr lang="en-IN" sz="1200" dirty="0">
                          <a:effectLst/>
                          <a:latin typeface="Times New Roman" panose="02020603050405020304" pitchFamily="18" charset="0"/>
                          <a:cs typeface="Times New Roman" panose="02020603050405020304" pitchFamily="18" charset="0"/>
                        </a:rPr>
                        <a:t>p-value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dirty="0">
                          <a:effectLst/>
                          <a:latin typeface="Times New Roman" panose="02020603050405020304" pitchFamily="18" charset="0"/>
                          <a:cs typeface="Times New Roman" panose="02020603050405020304" pitchFamily="18" charset="0"/>
                        </a:rPr>
                        <a:t>0.3459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152541023"/>
                  </a:ext>
                </a:extLst>
              </a:tr>
            </a:tbl>
          </a:graphicData>
        </a:graphic>
      </p:graphicFrame>
      <p:sp>
        <p:nvSpPr>
          <p:cNvPr id="3" name="TextBox 2">
            <a:extLst>
              <a:ext uri="{FF2B5EF4-FFF2-40B4-BE49-F238E27FC236}">
                <a16:creationId xmlns="" xmlns:a16="http://schemas.microsoft.com/office/drawing/2014/main" id="{3E1506AB-B2B2-43AB-992C-D07D27416A1B}"/>
              </a:ext>
            </a:extLst>
          </p:cNvPr>
          <p:cNvSpPr txBox="1"/>
          <p:nvPr/>
        </p:nvSpPr>
        <p:spPr>
          <a:xfrm>
            <a:off x="8202973" y="3512829"/>
            <a:ext cx="3231471" cy="2246769"/>
          </a:xfrm>
          <a:prstGeom prst="rect">
            <a:avLst/>
          </a:prstGeom>
          <a:noFill/>
        </p:spPr>
        <p:txBody>
          <a:bodyPr wrap="square" rtlCol="0">
            <a:spAutoFit/>
          </a:bodyPr>
          <a:lstStyle/>
          <a:p>
            <a:pPr algn="just">
              <a:spcAft>
                <a:spcPts val="800"/>
              </a:spcAft>
            </a:pP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algn="just">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Since, p-value &gt; alpha=0.05, we fail to reject the null hypothesis.</a:t>
            </a:r>
          </a:p>
          <a:p>
            <a:pPr algn="just">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Hence, there is no difference between the average score of meeting expectation and the five different service providers. </a:t>
            </a:r>
          </a:p>
          <a:p>
            <a:endParaRPr lang="en-IN" sz="1500" dirty="0">
              <a:solidFill>
                <a:schemeClr val="bg1"/>
              </a:solidFill>
              <a:latin typeface="Times New Roman" panose="02020603050405020304" pitchFamily="18" charset="0"/>
              <a:cs typeface="Times New Roman" panose="02020603050405020304" pitchFamily="18" charset="0"/>
            </a:endParaRPr>
          </a:p>
        </p:txBody>
      </p:sp>
      <p:pic>
        <p:nvPicPr>
          <p:cNvPr id="16" name="Picture 8" descr="A World Gone Mobile! | Oracle Digital Experience Platform Blog">
            <a:extLst>
              <a:ext uri="{FF2B5EF4-FFF2-40B4-BE49-F238E27FC236}">
                <a16:creationId xmlns="" xmlns:a16="http://schemas.microsoft.com/office/drawing/2014/main" id="{23F01334-74A3-4A9C-9B40-26A7BE78E21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54786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F277515-0D6B-4E24-A2FA-7EA2861732D4}"/>
              </a:ext>
            </a:extLst>
          </p:cNvPr>
          <p:cNvSpPr>
            <a:spLocks noGrp="1"/>
          </p:cNvSpPr>
          <p:nvPr>
            <p:ph type="sldNum" sz="quarter" idx="12"/>
          </p:nvPr>
        </p:nvSpPr>
        <p:spPr/>
        <p:txBody>
          <a:bodyPr/>
          <a:lstStyle/>
          <a:p>
            <a:fld id="{3CE5352E-9B9F-4EDC-8769-7FA3D3F814C7}" type="slidenum">
              <a:rPr lang="en-US" noProof="0" smtClean="0"/>
              <a:t>13</a:t>
            </a:fld>
            <a:endParaRPr lang="en-US" noProof="0" dirty="0"/>
          </a:p>
        </p:txBody>
      </p:sp>
      <p:sp>
        <p:nvSpPr>
          <p:cNvPr id="9" name="Rectangle 8">
            <a:extLst>
              <a:ext uri="{FF2B5EF4-FFF2-40B4-BE49-F238E27FC236}">
                <a16:creationId xmlns="" xmlns:a16="http://schemas.microsoft.com/office/drawing/2014/main" id="{489FE291-FEE3-4866-934B-D2DACF508690}"/>
              </a:ext>
            </a:extLst>
          </p:cNvPr>
          <p:cNvSpPr/>
          <p:nvPr/>
        </p:nvSpPr>
        <p:spPr>
          <a:xfrm>
            <a:off x="275971" y="441323"/>
            <a:ext cx="5637276" cy="59753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5BAF0859-0E36-46AA-9484-4FCA88417C67}"/>
              </a:ext>
            </a:extLst>
          </p:cNvPr>
          <p:cNvSpPr/>
          <p:nvPr/>
        </p:nvSpPr>
        <p:spPr>
          <a:xfrm>
            <a:off x="6278754" y="441324"/>
            <a:ext cx="5637276" cy="597534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1FD29D5E-86FE-44A4-A022-058B1C982CDE}"/>
              </a:ext>
            </a:extLst>
          </p:cNvPr>
          <p:cNvSpPr txBox="1"/>
          <p:nvPr/>
        </p:nvSpPr>
        <p:spPr>
          <a:xfrm>
            <a:off x="488271" y="648070"/>
            <a:ext cx="5246703" cy="3400931"/>
          </a:xfrm>
          <a:prstGeom prst="rect">
            <a:avLst/>
          </a:prstGeom>
          <a:noFill/>
        </p:spPr>
        <p:txBody>
          <a:bodyPr wrap="square" rtlCol="0">
            <a:spAutoFit/>
          </a:bodyPr>
          <a:lstStyle/>
          <a:p>
            <a:pPr marL="285750" indent="-285750">
              <a:buFont typeface="Wingdings" panose="05000000000000000000" pitchFamily="2" charset="2"/>
              <a:buChar char="§"/>
            </a:pPr>
            <a:r>
              <a:rPr lang="en-IN" sz="15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 second test was conducted to analyse the difference between a</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verage score of value for money and the five different service providers.</a:t>
            </a:r>
          </a:p>
          <a:p>
            <a:pPr marL="285750" indent="-285750">
              <a:buFont typeface="Wingdings" panose="05000000000000000000" pitchFamily="2" charset="2"/>
              <a:buChar char="§"/>
            </a:pPr>
            <a:endParaRPr lang="en-IN" sz="15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285750" indent="-285750">
              <a:buFont typeface="Wingdings" panose="05000000000000000000" pitchFamily="2" charset="2"/>
              <a:buChar char="§"/>
            </a:pPr>
            <a:r>
              <a:rPr lang="en-IN" sz="15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Hypothesis :</a:t>
            </a:r>
          </a:p>
          <a:p>
            <a:pPr lvl="1" algn="just">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500" baseline="-25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0E</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There is no significant difference between the average score of value for money and the five different service providers.</a:t>
            </a:r>
          </a:p>
          <a:p>
            <a:pPr lvl="1" algn="just">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500" baseline="-25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1E</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There is significant difference between the average score of value for money and the five different service providers.</a:t>
            </a:r>
          </a:p>
          <a:p>
            <a:pPr lvl="1">
              <a:spcAft>
                <a:spcPts val="800"/>
              </a:spcAft>
            </a:pPr>
            <a:endParaRPr lang="en-IN" sz="1500" dirty="0">
              <a:solidFill>
                <a:schemeClr val="bg1"/>
              </a:solidFill>
              <a:effectLst/>
              <a:latin typeface="Times New Roman" panose="02020603050405020304" pitchFamily="18" charset="0"/>
              <a:ea typeface="Open Sans" panose="020B0606030504020204" pitchFamily="34" charset="0"/>
              <a:cs typeface="Times New Roman" panose="02020603050405020304" pitchFamily="18" charset="0"/>
            </a:endParaRPr>
          </a:p>
          <a:p>
            <a:endParaRPr lang="en-IN" sz="1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18D75E66-64C5-4FE7-ADC6-8E6E2B3543DF}"/>
              </a:ext>
            </a:extLst>
          </p:cNvPr>
          <p:cNvSpPr txBox="1"/>
          <p:nvPr/>
        </p:nvSpPr>
        <p:spPr>
          <a:xfrm>
            <a:off x="6672817" y="816746"/>
            <a:ext cx="4619579" cy="1682512"/>
          </a:xfrm>
          <a:prstGeom prst="rect">
            <a:avLst/>
          </a:prstGeom>
          <a:noFill/>
        </p:spPr>
        <p:txBody>
          <a:bodyPr wrap="square" rtlCol="0">
            <a:spAutoFit/>
          </a:bodyPr>
          <a:lstStyle/>
          <a:p>
            <a:pPr algn="just">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algn="just">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Since, p-value &gt; alpha=0.05, we fail to reject the null hypothesis.</a:t>
            </a:r>
          </a:p>
          <a:p>
            <a:pPr algn="just">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Hence, there is no significant difference between the average score of value for money and the five different service providers.</a:t>
            </a:r>
          </a:p>
        </p:txBody>
      </p:sp>
      <p:graphicFrame>
        <p:nvGraphicFramePr>
          <p:cNvPr id="4" name="Table 3">
            <a:extLst>
              <a:ext uri="{FF2B5EF4-FFF2-40B4-BE49-F238E27FC236}">
                <a16:creationId xmlns="" xmlns:a16="http://schemas.microsoft.com/office/drawing/2014/main" id="{3F99831D-89A1-4086-AF83-87E7DDBA0304}"/>
              </a:ext>
            </a:extLst>
          </p:cNvPr>
          <p:cNvGraphicFramePr>
            <a:graphicFrameLocks noGrp="1"/>
          </p:cNvGraphicFramePr>
          <p:nvPr>
            <p:extLst>
              <p:ext uri="{D42A27DB-BD31-4B8C-83A1-F6EECF244321}">
                <p14:modId xmlns:p14="http://schemas.microsoft.com/office/powerpoint/2010/main" val="3101484103"/>
              </p:ext>
            </p:extLst>
          </p:nvPr>
        </p:nvGraphicFramePr>
        <p:xfrm>
          <a:off x="929564" y="3620802"/>
          <a:ext cx="4364116" cy="2229582"/>
        </p:xfrm>
        <a:graphic>
          <a:graphicData uri="http://schemas.openxmlformats.org/drawingml/2006/table">
            <a:tbl>
              <a:tblPr firstRow="1" bandRow="1">
                <a:tableStyleId>{306799F8-075E-4A3A-A7F6-7FBC6576F1A4}</a:tableStyleId>
              </a:tblPr>
              <a:tblGrid>
                <a:gridCol w="2182058">
                  <a:extLst>
                    <a:ext uri="{9D8B030D-6E8A-4147-A177-3AD203B41FA5}">
                      <a16:colId xmlns="" xmlns:a16="http://schemas.microsoft.com/office/drawing/2014/main" val="1096425687"/>
                    </a:ext>
                  </a:extLst>
                </a:gridCol>
                <a:gridCol w="2182058">
                  <a:extLst>
                    <a:ext uri="{9D8B030D-6E8A-4147-A177-3AD203B41FA5}">
                      <a16:colId xmlns="" xmlns:a16="http://schemas.microsoft.com/office/drawing/2014/main" val="4212356921"/>
                    </a:ext>
                  </a:extLst>
                </a:gridCol>
              </a:tblGrid>
              <a:tr h="922572">
                <a:tc>
                  <a:txBody>
                    <a:bodyPr/>
                    <a:lstStyle/>
                    <a:p>
                      <a:pPr algn="ctr">
                        <a:lnSpc>
                          <a:spcPct val="150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Kruskal-Wallis chi-squared</a:t>
                      </a:r>
                      <a:endParaRPr lang="en-IN" sz="1200" dirty="0">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1.1939</a:t>
                      </a:r>
                      <a:endParaRPr lang="en-IN" sz="1200">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990938853"/>
                  </a:ext>
                </a:extLst>
              </a:tr>
              <a:tr h="653505">
                <a:tc>
                  <a:txBody>
                    <a:bodyPr/>
                    <a:lstStyle/>
                    <a:p>
                      <a:pPr algn="ctr">
                        <a:lnSpc>
                          <a:spcPct val="150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Degrees of Freedom</a:t>
                      </a:r>
                      <a:endParaRPr lang="en-IN" sz="1200" dirty="0">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200" dirty="0">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548810654"/>
                  </a:ext>
                </a:extLst>
              </a:tr>
              <a:tr h="653505">
                <a:tc>
                  <a:txBody>
                    <a:bodyPr/>
                    <a:lstStyle/>
                    <a:p>
                      <a:pPr algn="ctr">
                        <a:lnSpc>
                          <a:spcPct val="150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en-IN" sz="1200" dirty="0">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0.2745</a:t>
                      </a:r>
                      <a:endParaRPr lang="en-IN" sz="1200" dirty="0">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366269007"/>
                  </a:ext>
                </a:extLst>
              </a:tr>
            </a:tbl>
          </a:graphicData>
        </a:graphic>
      </p:graphicFrame>
      <p:pic>
        <p:nvPicPr>
          <p:cNvPr id="10" name="Picture 8" descr="A World Gone Mobile! | Oracle Digital Experience Platform Blog">
            <a:extLst>
              <a:ext uri="{FF2B5EF4-FFF2-40B4-BE49-F238E27FC236}">
                <a16:creationId xmlns="" xmlns:a16="http://schemas.microsoft.com/office/drawing/2014/main" id="{36270DA4-53F3-4EA2-B78A-97E7EFF8ACF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96737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3274947937"/>
              </p:ext>
            </p:extLst>
          </p:nvPr>
        </p:nvGraphicFramePr>
        <p:xfrm>
          <a:off x="6096000" y="457200"/>
          <a:ext cx="5653088" cy="540385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a:xfrm>
            <a:off x="407964" y="2005396"/>
            <a:ext cx="4584212" cy="540001"/>
          </a:xfrm>
        </p:spPr>
        <p:txBody>
          <a:bodyPr>
            <a:normAutofit/>
          </a:bodyPr>
          <a:lstStyle/>
          <a:p>
            <a:r>
              <a:rPr lang="en-IN" sz="2200" i="1" u="sng" dirty="0">
                <a:solidFill>
                  <a:schemeClr val="accent3">
                    <a:lumMod val="50000"/>
                  </a:schemeClr>
                </a:solidFill>
                <a:latin typeface="Times New Roman" panose="02020603050405020304" pitchFamily="18" charset="0"/>
                <a:cs typeface="Times New Roman" panose="02020603050405020304" pitchFamily="18" charset="0"/>
              </a:rPr>
              <a:t>Secondary Data Analysis</a:t>
            </a:r>
          </a:p>
        </p:txBody>
      </p:sp>
      <p:sp>
        <p:nvSpPr>
          <p:cNvPr id="6" name="Slide Number Placeholder 5"/>
          <p:cNvSpPr>
            <a:spLocks noGrp="1"/>
          </p:cNvSpPr>
          <p:nvPr>
            <p:ph type="sldNum" sz="quarter" idx="12"/>
          </p:nvPr>
        </p:nvSpPr>
        <p:spPr/>
        <p:txBody>
          <a:bodyPr/>
          <a:lstStyle/>
          <a:p>
            <a:fld id="{3CE5352E-9B9F-4EDC-8769-7FA3D3F814C7}" type="slidenum">
              <a:rPr lang="en-US" noProof="0" smtClean="0"/>
              <a:t>14</a:t>
            </a:fld>
            <a:endParaRPr lang="en-US" noProof="0" dirty="0"/>
          </a:p>
        </p:txBody>
      </p:sp>
      <p:sp>
        <p:nvSpPr>
          <p:cNvPr id="7" name="Text Placeholder 6"/>
          <p:cNvSpPr>
            <a:spLocks noGrp="1"/>
          </p:cNvSpPr>
          <p:nvPr>
            <p:ph type="body" sz="half" idx="2"/>
          </p:nvPr>
        </p:nvSpPr>
        <p:spPr>
          <a:xfrm>
            <a:off x="407964" y="2807593"/>
            <a:ext cx="4747878" cy="1558345"/>
          </a:xfrm>
        </p:spPr>
        <p:txBody>
          <a:bodyPr>
            <a:normAutofit/>
          </a:bodyPr>
          <a:lstStyle/>
          <a:p>
            <a:pPr>
              <a:lnSpc>
                <a:spcPct val="120000"/>
              </a:lnSpc>
            </a:pPr>
            <a:r>
              <a:rPr lang="en-IN" sz="1500" dirty="0">
                <a:solidFill>
                  <a:schemeClr val="accent3">
                    <a:lumMod val="50000"/>
                  </a:schemeClr>
                </a:solidFill>
                <a:latin typeface="Times New Roman" panose="02020603050405020304" pitchFamily="18" charset="0"/>
                <a:cs typeface="Times New Roman" panose="02020603050405020304" pitchFamily="18" charset="0"/>
              </a:rPr>
              <a:t>We have considered TRAI data for this analysis for year range 2011-12 to 2019-20.</a:t>
            </a:r>
          </a:p>
          <a:p>
            <a:pPr>
              <a:lnSpc>
                <a:spcPct val="120000"/>
              </a:lnSpc>
            </a:pPr>
            <a:r>
              <a:rPr lang="en-IN" sz="1500" dirty="0">
                <a:solidFill>
                  <a:schemeClr val="accent3">
                    <a:lumMod val="50000"/>
                  </a:schemeClr>
                </a:solidFill>
                <a:latin typeface="Times New Roman" panose="02020603050405020304" pitchFamily="18" charset="0"/>
                <a:cs typeface="Times New Roman" panose="02020603050405020304" pitchFamily="18" charset="0"/>
              </a:rPr>
              <a:t>Current working service providers like ‘Bharti Airtel’, ‘</a:t>
            </a:r>
            <a:r>
              <a:rPr lang="en-IN" sz="1500" dirty="0" err="1">
                <a:solidFill>
                  <a:schemeClr val="accent3">
                    <a:lumMod val="50000"/>
                  </a:schemeClr>
                </a:solidFill>
                <a:latin typeface="Times New Roman" panose="02020603050405020304" pitchFamily="18" charset="0"/>
                <a:cs typeface="Times New Roman" panose="02020603050405020304" pitchFamily="18" charset="0"/>
              </a:rPr>
              <a:t>Jio</a:t>
            </a:r>
            <a:r>
              <a:rPr lang="en-IN" sz="1500" dirty="0">
                <a:solidFill>
                  <a:schemeClr val="accent3">
                    <a:lumMod val="50000"/>
                  </a:schemeClr>
                </a:solidFill>
                <a:latin typeface="Times New Roman" panose="02020603050405020304" pitchFamily="18" charset="0"/>
                <a:cs typeface="Times New Roman" panose="02020603050405020304" pitchFamily="18" charset="0"/>
              </a:rPr>
              <a:t>’, ‘Vodafone Idea (VI)’, ‘MTNL’ and ‘BSNL’ has been considered.</a:t>
            </a:r>
          </a:p>
          <a:p>
            <a:endParaRPr lang="en-IN" dirty="0"/>
          </a:p>
        </p:txBody>
      </p:sp>
      <p:graphicFrame>
        <p:nvGraphicFramePr>
          <p:cNvPr id="13" name="Chart 12"/>
          <p:cNvGraphicFramePr/>
          <p:nvPr>
            <p:extLst>
              <p:ext uri="{D42A27DB-BD31-4B8C-83A1-F6EECF244321}">
                <p14:modId xmlns:p14="http://schemas.microsoft.com/office/powerpoint/2010/main" val="510995628"/>
              </p:ext>
            </p:extLst>
          </p:nvPr>
        </p:nvGraphicFramePr>
        <p:xfrm>
          <a:off x="5306096" y="1326249"/>
          <a:ext cx="6735650" cy="496567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a:off x="5773659" y="864854"/>
            <a:ext cx="6297769" cy="369332"/>
          </a:xfrm>
          <a:prstGeom prst="rect">
            <a:avLst/>
          </a:prstGeom>
          <a:noFill/>
        </p:spPr>
        <p:txBody>
          <a:bodyPr wrap="square" rtlCol="0">
            <a:spAutoFit/>
          </a:bodyPr>
          <a:lstStyle/>
          <a:p>
            <a:r>
              <a:rPr lang="en-IN" b="1" i="1" u="sng" dirty="0">
                <a:solidFill>
                  <a:schemeClr val="accent3">
                    <a:lumMod val="50000"/>
                  </a:schemeClr>
                </a:solidFill>
                <a:latin typeface="Times New Roman" panose="02020603050405020304" pitchFamily="18" charset="0"/>
                <a:cs typeface="Times New Roman" panose="02020603050405020304" pitchFamily="18" charset="0"/>
              </a:rPr>
              <a:t>A view of  Data</a:t>
            </a:r>
          </a:p>
        </p:txBody>
      </p:sp>
      <p:pic>
        <p:nvPicPr>
          <p:cNvPr id="8" name="Picture 8" descr="A World Gone Mobile! | Oracle Digital Experience Platform Blog">
            <a:extLst>
              <a:ext uri="{FF2B5EF4-FFF2-40B4-BE49-F238E27FC236}">
                <a16:creationId xmlns:a16="http://schemas.microsoft.com/office/drawing/2014/main" xmlns="" id="{36270DA4-53F3-4EA2-B78A-97E7EFF8ACF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498077" y="33575"/>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911048"/>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013" y="283334"/>
            <a:ext cx="9535686" cy="931569"/>
          </a:xfrm>
        </p:spPr>
        <p:txBody>
          <a:bodyPr>
            <a:normAutofit/>
          </a:bodyPr>
          <a:lstStyle/>
          <a:p>
            <a:r>
              <a:rPr lang="en-IN" sz="1800" i="1" u="sng" dirty="0" smtClean="0">
                <a:solidFill>
                  <a:schemeClr val="accent3">
                    <a:lumMod val="50000"/>
                  </a:schemeClr>
                </a:solidFill>
                <a:latin typeface="Times New Roman" panose="02020603050405020304" pitchFamily="18" charset="0"/>
                <a:cs typeface="Times New Roman" panose="02020603050405020304" pitchFamily="18" charset="0"/>
              </a:rPr>
              <a:t>Time Series</a:t>
            </a:r>
            <a:endParaRPr lang="en-IN" sz="1800" i="1" u="sng"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CE5352E-9B9F-4EDC-8769-7FA3D3F814C7}" type="slidenum">
              <a:rPr lang="en-US" noProof="0" smtClean="0"/>
              <a:pPr/>
              <a:t>15</a:t>
            </a:fld>
            <a:endParaRPr lang="en-US" noProof="0" dirty="0"/>
          </a:p>
        </p:txBody>
      </p:sp>
      <p:sp>
        <p:nvSpPr>
          <p:cNvPr id="6" name="Text Placeholder 5"/>
          <p:cNvSpPr>
            <a:spLocks noGrp="1"/>
          </p:cNvSpPr>
          <p:nvPr>
            <p:ph type="body" idx="24"/>
          </p:nvPr>
        </p:nvSpPr>
        <p:spPr>
          <a:xfrm>
            <a:off x="691013" y="1114431"/>
            <a:ext cx="9535686" cy="2001396"/>
          </a:xfrm>
        </p:spPr>
        <p:txBody>
          <a:bodyPr>
            <a:normAutofit/>
          </a:bodyPr>
          <a:lstStyle/>
          <a:p>
            <a:r>
              <a:rPr lang="en-IN" sz="1500" dirty="0" smtClean="0">
                <a:solidFill>
                  <a:schemeClr val="accent3">
                    <a:lumMod val="50000"/>
                  </a:schemeClr>
                </a:solidFill>
                <a:latin typeface="Times New Roman" panose="02020603050405020304" pitchFamily="18" charset="0"/>
                <a:cs typeface="Times New Roman" panose="02020603050405020304" pitchFamily="18" charset="0"/>
              </a:rPr>
              <a:t>Models </a:t>
            </a:r>
            <a:r>
              <a:rPr lang="en-IN" sz="1500" dirty="0">
                <a:solidFill>
                  <a:schemeClr val="accent3">
                    <a:lumMod val="50000"/>
                  </a:schemeClr>
                </a:solidFill>
                <a:latin typeface="Times New Roman" panose="02020603050405020304" pitchFamily="18" charset="0"/>
                <a:cs typeface="Times New Roman" panose="02020603050405020304" pitchFamily="18" charset="0"/>
              </a:rPr>
              <a:t>to Forecast: </a:t>
            </a:r>
          </a:p>
          <a:p>
            <a:pPr marL="285750" indent="-285750">
              <a:buFont typeface="Arial" panose="020B0604020202020204" pitchFamily="34" charset="0"/>
              <a:buChar char="•"/>
            </a:pPr>
            <a:r>
              <a:rPr lang="en-IN" sz="1500" dirty="0" smtClean="0">
                <a:solidFill>
                  <a:schemeClr val="accent3">
                    <a:lumMod val="50000"/>
                  </a:schemeClr>
                </a:solidFill>
                <a:latin typeface="Times New Roman" panose="02020603050405020304" pitchFamily="18" charset="0"/>
                <a:cs typeface="Times New Roman" panose="02020603050405020304" pitchFamily="18" charset="0"/>
              </a:rPr>
              <a:t>ARIMA </a:t>
            </a:r>
            <a:endParaRPr lang="en-IN" sz="1500" dirty="0">
              <a:solidFill>
                <a:schemeClr val="accent3">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dirty="0">
                <a:solidFill>
                  <a:schemeClr val="accent3">
                    <a:lumMod val="50000"/>
                  </a:schemeClr>
                </a:solidFill>
                <a:latin typeface="Times New Roman" panose="02020603050405020304" pitchFamily="18" charset="0"/>
                <a:cs typeface="Times New Roman" panose="02020603050405020304" pitchFamily="18" charset="0"/>
              </a:rPr>
              <a:t>Exponential smoothing state space method (</a:t>
            </a:r>
            <a:r>
              <a:rPr lang="en-IN" sz="1500" dirty="0" err="1">
                <a:solidFill>
                  <a:schemeClr val="accent3">
                    <a:lumMod val="50000"/>
                  </a:schemeClr>
                </a:solidFill>
                <a:latin typeface="Times New Roman" panose="02020603050405020304" pitchFamily="18" charset="0"/>
                <a:cs typeface="Times New Roman" panose="02020603050405020304" pitchFamily="18" charset="0"/>
              </a:rPr>
              <a:t>ets</a:t>
            </a:r>
            <a:r>
              <a:rPr lang="en-IN" sz="1500" dirty="0" smtClean="0">
                <a:solidFill>
                  <a:schemeClr val="accent3">
                    <a:lumMod val="50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500" dirty="0" smtClean="0">
                <a:solidFill>
                  <a:schemeClr val="accent3">
                    <a:lumMod val="50000"/>
                  </a:schemeClr>
                </a:solidFill>
                <a:latin typeface="Times New Roman" panose="02020603050405020304" pitchFamily="18" charset="0"/>
                <a:cs typeface="Times New Roman" panose="02020603050405020304" pitchFamily="18" charset="0"/>
              </a:rPr>
              <a:t>Naïve Model </a:t>
            </a:r>
            <a:endParaRPr lang="en-IN" sz="1500" dirty="0">
              <a:solidFill>
                <a:schemeClr val="accent3">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dirty="0">
                <a:solidFill>
                  <a:schemeClr val="accent3">
                    <a:lumMod val="50000"/>
                  </a:schemeClr>
                </a:solidFill>
                <a:latin typeface="Times New Roman" panose="02020603050405020304" pitchFamily="18" charset="0"/>
                <a:cs typeface="Times New Roman" panose="02020603050405020304" pitchFamily="18" charset="0"/>
              </a:rPr>
              <a:t>Holt’s Linear Trend </a:t>
            </a:r>
            <a:r>
              <a:rPr lang="en-IN" sz="1500" dirty="0" smtClean="0">
                <a:solidFill>
                  <a:schemeClr val="accent3">
                    <a:lumMod val="50000"/>
                  </a:schemeClr>
                </a:solidFill>
                <a:latin typeface="Times New Roman" panose="02020603050405020304" pitchFamily="18" charset="0"/>
                <a:cs typeface="Times New Roman" panose="02020603050405020304" pitchFamily="18" charset="0"/>
              </a:rPr>
              <a:t>Method</a:t>
            </a:r>
            <a:endParaRPr lang="en-IN" sz="15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178D132F-315B-42F7-87EE-BB4CD6A4FFBF}"/>
              </a:ext>
            </a:extLst>
          </p:cNvPr>
          <p:cNvSpPr/>
          <p:nvPr/>
        </p:nvSpPr>
        <p:spPr>
          <a:xfrm>
            <a:off x="1" y="2883877"/>
            <a:ext cx="4431322" cy="2743200"/>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xmlns="" id="{6811ECD1-7D1A-4D13-86A8-5A74D5298455}"/>
              </a:ext>
            </a:extLst>
          </p:cNvPr>
          <p:cNvSpPr/>
          <p:nvPr/>
        </p:nvSpPr>
        <p:spPr>
          <a:xfrm>
            <a:off x="4431324" y="2883877"/>
            <a:ext cx="7329268" cy="274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67287" y="3123028"/>
            <a:ext cx="4586068" cy="2585323"/>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Holt’s Method</a:t>
            </a:r>
          </a:p>
          <a:p>
            <a:r>
              <a:rPr lang="en-US" dirty="0">
                <a:solidFill>
                  <a:schemeClr val="bg1"/>
                </a:solidFill>
                <a:latin typeface="Times New Roman" panose="02020603050405020304" pitchFamily="18" charset="0"/>
                <a:cs typeface="Times New Roman" panose="02020603050405020304" pitchFamily="18" charset="0"/>
              </a:rPr>
              <a:t>Assumption: It have level, trend but no seasonality.</a:t>
            </a:r>
          </a:p>
          <a:p>
            <a:endParaRPr lang="en-US" dirty="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ARIMA Model</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Autoregressive integrated moving average. </a:t>
            </a:r>
          </a:p>
          <a:p>
            <a:r>
              <a:rPr lang="en-IN" dirty="0">
                <a:solidFill>
                  <a:schemeClr val="bg1"/>
                </a:solidFill>
                <a:latin typeface="Times New Roman" panose="02020603050405020304" pitchFamily="18" charset="0"/>
                <a:cs typeface="Times New Roman" panose="02020603050405020304" pitchFamily="18" charset="0"/>
              </a:rPr>
              <a:t>Assumption: Data should be stationary and univariate.</a:t>
            </a:r>
          </a:p>
          <a:p>
            <a:endParaRPr lang="en-IN" dirty="0"/>
          </a:p>
        </p:txBody>
      </p:sp>
      <p:sp>
        <p:nvSpPr>
          <p:cNvPr id="16" name="TextBox 15"/>
          <p:cNvSpPr txBox="1"/>
          <p:nvPr/>
        </p:nvSpPr>
        <p:spPr>
          <a:xfrm>
            <a:off x="4431323" y="2929600"/>
            <a:ext cx="2813539" cy="313932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Stationarity Check</a:t>
            </a:r>
          </a:p>
          <a:p>
            <a:r>
              <a:rPr lang="en-IN" dirty="0">
                <a:solidFill>
                  <a:schemeClr val="bg1"/>
                </a:solidFill>
                <a:latin typeface="Times New Roman" panose="02020603050405020304" pitchFamily="18" charset="0"/>
                <a:cs typeface="Times New Roman" panose="02020603050405020304" pitchFamily="18" charset="0"/>
              </a:rPr>
              <a:t>Hypothesis:  </a:t>
            </a:r>
          </a:p>
          <a:p>
            <a:r>
              <a:rPr lang="en-IN" dirty="0">
                <a:solidFill>
                  <a:schemeClr val="bg1"/>
                </a:solidFill>
                <a:latin typeface="Times New Roman" panose="02020603050405020304" pitchFamily="18" charset="0"/>
                <a:cs typeface="Times New Roman" panose="02020603050405020304" pitchFamily="18" charset="0"/>
              </a:rPr>
              <a:t>H0: Data is not stationary.</a:t>
            </a:r>
          </a:p>
          <a:p>
            <a:r>
              <a:rPr lang="en-IN" dirty="0">
                <a:solidFill>
                  <a:schemeClr val="bg1"/>
                </a:solidFill>
                <a:latin typeface="Times New Roman" panose="02020603050405020304" pitchFamily="18" charset="0"/>
                <a:cs typeface="Times New Roman" panose="02020603050405020304" pitchFamily="18" charset="0"/>
              </a:rPr>
              <a:t>H1: Data is stationary.</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Conclusion: p-value  &gt; 0.05, </a:t>
            </a:r>
          </a:p>
          <a:p>
            <a:r>
              <a:rPr lang="en-IN" dirty="0">
                <a:solidFill>
                  <a:schemeClr val="bg1"/>
                </a:solidFill>
                <a:latin typeface="Times New Roman" panose="02020603050405020304" pitchFamily="18" charset="0"/>
                <a:cs typeface="Times New Roman" panose="02020603050405020304" pitchFamily="18" charset="0"/>
              </a:rPr>
              <a:t>we reject null hypothesis and conclude data is stationary.</a:t>
            </a: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p>
        </p:txBody>
      </p:sp>
      <p:graphicFrame>
        <p:nvGraphicFramePr>
          <p:cNvPr id="17" name="Table 16"/>
          <p:cNvGraphicFramePr>
            <a:graphicFrameLocks noGrp="1"/>
          </p:cNvGraphicFramePr>
          <p:nvPr>
            <p:extLst>
              <p:ext uri="{D42A27DB-BD31-4B8C-83A1-F6EECF244321}">
                <p14:modId xmlns:p14="http://schemas.microsoft.com/office/powerpoint/2010/main" val="1234764623"/>
              </p:ext>
            </p:extLst>
          </p:nvPr>
        </p:nvGraphicFramePr>
        <p:xfrm>
          <a:off x="7525616" y="3123028"/>
          <a:ext cx="3664802" cy="2194980"/>
        </p:xfrm>
        <a:graphic>
          <a:graphicData uri="http://schemas.openxmlformats.org/drawingml/2006/table">
            <a:tbl>
              <a:tblPr firstRow="1" bandRow="1">
                <a:tableStyleId>{F2DE63D5-997A-4646-A377-4702673A728D}</a:tableStyleId>
              </a:tblPr>
              <a:tblGrid>
                <a:gridCol w="1832401">
                  <a:extLst>
                    <a:ext uri="{9D8B030D-6E8A-4147-A177-3AD203B41FA5}">
                      <a16:colId xmlns:a16="http://schemas.microsoft.com/office/drawing/2014/main" xmlns="" val="20000"/>
                    </a:ext>
                  </a:extLst>
                </a:gridCol>
                <a:gridCol w="1832401">
                  <a:extLst>
                    <a:ext uri="{9D8B030D-6E8A-4147-A177-3AD203B41FA5}">
                      <a16:colId xmlns:a16="http://schemas.microsoft.com/office/drawing/2014/main" xmlns="" val="20001"/>
                    </a:ext>
                  </a:extLst>
                </a:gridCol>
              </a:tblGrid>
              <a:tr h="255147">
                <a:tc>
                  <a:txBody>
                    <a:bodyPr/>
                    <a:lstStyle/>
                    <a:p>
                      <a:r>
                        <a:rPr lang="en-IN" sz="1500">
                          <a:solidFill>
                            <a:schemeClr val="bg1"/>
                          </a:solidFill>
                          <a:latin typeface="Times New Roman" panose="02020603050405020304" pitchFamily="18" charset="0"/>
                          <a:cs typeface="Times New Roman" panose="02020603050405020304" pitchFamily="18" charset="0"/>
                        </a:rPr>
                        <a:t>Service </a:t>
                      </a:r>
                      <a:r>
                        <a:rPr lang="en-IN" sz="1500" dirty="0">
                          <a:solidFill>
                            <a:schemeClr val="bg1"/>
                          </a:solidFill>
                          <a:latin typeface="Times New Roman" panose="02020603050405020304" pitchFamily="18" charset="0"/>
                          <a:cs typeface="Times New Roman" panose="02020603050405020304" pitchFamily="18" charset="0"/>
                        </a:rPr>
                        <a:t>Providers</a:t>
                      </a:r>
                    </a:p>
                  </a:txBody>
                  <a:tcPr/>
                </a:tc>
                <a:tc>
                  <a:txBody>
                    <a:bodyPr/>
                    <a:lstStyle/>
                    <a:p>
                      <a:r>
                        <a:rPr lang="en-IN" sz="1500" dirty="0">
                          <a:solidFill>
                            <a:schemeClr val="bg1"/>
                          </a:solidFill>
                          <a:latin typeface="Times New Roman" panose="02020603050405020304" pitchFamily="18" charset="0"/>
                          <a:cs typeface="Times New Roman" panose="02020603050405020304" pitchFamily="18" charset="0"/>
                        </a:rPr>
                        <a:t>P-value</a:t>
                      </a:r>
                    </a:p>
                  </a:txBody>
                  <a:tcPr/>
                </a:tc>
                <a:extLst>
                  <a:ext uri="{0D108BD9-81ED-4DB2-BD59-A6C34878D82A}">
                    <a16:rowId xmlns:a16="http://schemas.microsoft.com/office/drawing/2014/main" xmlns="" val="10000"/>
                  </a:ext>
                </a:extLst>
              </a:tr>
              <a:tr h="374988">
                <a:tc>
                  <a:txBody>
                    <a:bodyPr/>
                    <a:lstStyle/>
                    <a:p>
                      <a:r>
                        <a:rPr lang="en-IN" sz="1500" dirty="0">
                          <a:solidFill>
                            <a:schemeClr val="bg1"/>
                          </a:solidFill>
                          <a:latin typeface="Times New Roman" panose="02020603050405020304" pitchFamily="18" charset="0"/>
                          <a:cs typeface="Times New Roman" panose="02020603050405020304" pitchFamily="18" charset="0"/>
                        </a:rPr>
                        <a:t>VI</a:t>
                      </a:r>
                    </a:p>
                  </a:txBody>
                  <a:tcPr/>
                </a:tc>
                <a:tc>
                  <a:txBody>
                    <a:bodyPr/>
                    <a:lstStyle/>
                    <a:p>
                      <a:r>
                        <a:rPr lang="en-IN" sz="1500" dirty="0">
                          <a:solidFill>
                            <a:schemeClr val="bg1"/>
                          </a:solidFill>
                          <a:latin typeface="Times New Roman" panose="02020603050405020304" pitchFamily="18" charset="0"/>
                          <a:cs typeface="Times New Roman" panose="02020603050405020304" pitchFamily="18" charset="0"/>
                        </a:rPr>
                        <a:t>0.99</a:t>
                      </a:r>
                    </a:p>
                  </a:txBody>
                  <a:tcPr/>
                </a:tc>
                <a:extLst>
                  <a:ext uri="{0D108BD9-81ED-4DB2-BD59-A6C34878D82A}">
                    <a16:rowId xmlns:a16="http://schemas.microsoft.com/office/drawing/2014/main" xmlns="" val="10001"/>
                  </a:ext>
                </a:extLst>
              </a:tr>
              <a:tr h="374988">
                <a:tc>
                  <a:txBody>
                    <a:bodyPr/>
                    <a:lstStyle/>
                    <a:p>
                      <a:r>
                        <a:rPr lang="en-IN" sz="1500" dirty="0">
                          <a:solidFill>
                            <a:schemeClr val="bg1"/>
                          </a:solidFill>
                          <a:latin typeface="Times New Roman" panose="02020603050405020304" pitchFamily="18" charset="0"/>
                          <a:cs typeface="Times New Roman" panose="02020603050405020304" pitchFamily="18" charset="0"/>
                        </a:rPr>
                        <a:t>Bharti Airtel</a:t>
                      </a:r>
                    </a:p>
                  </a:txBody>
                  <a:tcPr/>
                </a:tc>
                <a:tc>
                  <a:txBody>
                    <a:bodyPr/>
                    <a:lstStyle/>
                    <a:p>
                      <a:r>
                        <a:rPr lang="en-IN" sz="1500" dirty="0">
                          <a:solidFill>
                            <a:schemeClr val="bg1"/>
                          </a:solidFill>
                          <a:latin typeface="Times New Roman" panose="02020603050405020304" pitchFamily="18" charset="0"/>
                          <a:cs typeface="Times New Roman" panose="02020603050405020304" pitchFamily="18" charset="0"/>
                        </a:rPr>
                        <a:t>0.66</a:t>
                      </a:r>
                    </a:p>
                  </a:txBody>
                  <a:tcPr/>
                </a:tc>
                <a:extLst>
                  <a:ext uri="{0D108BD9-81ED-4DB2-BD59-A6C34878D82A}">
                    <a16:rowId xmlns:a16="http://schemas.microsoft.com/office/drawing/2014/main" xmlns="" val="10002"/>
                  </a:ext>
                </a:extLst>
              </a:tr>
              <a:tr h="374988">
                <a:tc>
                  <a:txBody>
                    <a:bodyPr/>
                    <a:lstStyle/>
                    <a:p>
                      <a:r>
                        <a:rPr lang="en-IN" sz="1500" dirty="0">
                          <a:solidFill>
                            <a:schemeClr val="bg1"/>
                          </a:solidFill>
                          <a:latin typeface="Times New Roman" panose="02020603050405020304" pitchFamily="18" charset="0"/>
                          <a:cs typeface="Times New Roman" panose="02020603050405020304" pitchFamily="18" charset="0"/>
                        </a:rPr>
                        <a:t>Reliance </a:t>
                      </a:r>
                      <a:r>
                        <a:rPr lang="en-IN" sz="1500" dirty="0" err="1">
                          <a:solidFill>
                            <a:schemeClr val="bg1"/>
                          </a:solidFill>
                          <a:latin typeface="Times New Roman" panose="02020603050405020304" pitchFamily="18" charset="0"/>
                          <a:cs typeface="Times New Roman" panose="02020603050405020304" pitchFamily="18" charset="0"/>
                        </a:rPr>
                        <a:t>Jio</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500" dirty="0">
                          <a:solidFill>
                            <a:schemeClr val="bg1"/>
                          </a:solidFill>
                          <a:latin typeface="Times New Roman" panose="02020603050405020304" pitchFamily="18" charset="0"/>
                          <a:cs typeface="Times New Roman" panose="02020603050405020304" pitchFamily="18" charset="0"/>
                        </a:rPr>
                        <a:t>0.99</a:t>
                      </a:r>
                    </a:p>
                  </a:txBody>
                  <a:tcPr/>
                </a:tc>
                <a:extLst>
                  <a:ext uri="{0D108BD9-81ED-4DB2-BD59-A6C34878D82A}">
                    <a16:rowId xmlns:a16="http://schemas.microsoft.com/office/drawing/2014/main" xmlns="" val="10003"/>
                  </a:ext>
                </a:extLst>
              </a:tr>
              <a:tr h="374988">
                <a:tc>
                  <a:txBody>
                    <a:bodyPr/>
                    <a:lstStyle/>
                    <a:p>
                      <a:r>
                        <a:rPr lang="en-IN" sz="1500" dirty="0">
                          <a:solidFill>
                            <a:schemeClr val="bg1"/>
                          </a:solidFill>
                          <a:latin typeface="Times New Roman" panose="02020603050405020304" pitchFamily="18" charset="0"/>
                          <a:cs typeface="Times New Roman" panose="02020603050405020304" pitchFamily="18" charset="0"/>
                        </a:rPr>
                        <a:t>BSNL</a:t>
                      </a:r>
                    </a:p>
                  </a:txBody>
                  <a:tcPr/>
                </a:tc>
                <a:tc>
                  <a:txBody>
                    <a:bodyPr/>
                    <a:lstStyle/>
                    <a:p>
                      <a:r>
                        <a:rPr lang="en-IN" sz="1500" dirty="0">
                          <a:solidFill>
                            <a:schemeClr val="bg1"/>
                          </a:solidFill>
                          <a:latin typeface="Times New Roman" panose="02020603050405020304" pitchFamily="18" charset="0"/>
                          <a:cs typeface="Times New Roman" panose="02020603050405020304" pitchFamily="18" charset="0"/>
                        </a:rPr>
                        <a:t>0.455</a:t>
                      </a:r>
                    </a:p>
                  </a:txBody>
                  <a:tcPr/>
                </a:tc>
                <a:extLst>
                  <a:ext uri="{0D108BD9-81ED-4DB2-BD59-A6C34878D82A}">
                    <a16:rowId xmlns:a16="http://schemas.microsoft.com/office/drawing/2014/main" xmlns="" val="10004"/>
                  </a:ext>
                </a:extLst>
              </a:tr>
              <a:tr h="374988">
                <a:tc>
                  <a:txBody>
                    <a:bodyPr/>
                    <a:lstStyle/>
                    <a:p>
                      <a:r>
                        <a:rPr lang="en-IN" sz="1500" dirty="0">
                          <a:solidFill>
                            <a:schemeClr val="bg1"/>
                          </a:solidFill>
                          <a:latin typeface="Times New Roman" panose="02020603050405020304" pitchFamily="18" charset="0"/>
                          <a:cs typeface="Times New Roman" panose="02020603050405020304" pitchFamily="18" charset="0"/>
                        </a:rPr>
                        <a:t>MTNL</a:t>
                      </a:r>
                    </a:p>
                  </a:txBody>
                  <a:tcPr/>
                </a:tc>
                <a:tc>
                  <a:txBody>
                    <a:bodyPr/>
                    <a:lstStyle/>
                    <a:p>
                      <a:r>
                        <a:rPr lang="en-IN" sz="1500" dirty="0">
                          <a:solidFill>
                            <a:schemeClr val="bg1"/>
                          </a:solidFill>
                          <a:latin typeface="Times New Roman" panose="02020603050405020304" pitchFamily="18" charset="0"/>
                          <a:cs typeface="Times New Roman" panose="02020603050405020304" pitchFamily="18" charset="0"/>
                        </a:rPr>
                        <a:t>0.2993</a:t>
                      </a:r>
                    </a:p>
                  </a:txBody>
                  <a:tcPr/>
                </a:tc>
                <a:extLst>
                  <a:ext uri="{0D108BD9-81ED-4DB2-BD59-A6C34878D82A}">
                    <a16:rowId xmlns:a16="http://schemas.microsoft.com/office/drawing/2014/main" xmlns="" val="10005"/>
                  </a:ext>
                </a:extLst>
              </a:tr>
            </a:tbl>
          </a:graphicData>
        </a:graphic>
      </p:graphicFrame>
      <p:pic>
        <p:nvPicPr>
          <p:cNvPr id="10" name="Picture 8" descr="A World Gone Mobile! | Oracle Digital Experience Platform Blog">
            <a:extLst>
              <a:ext uri="{FF2B5EF4-FFF2-40B4-BE49-F238E27FC236}">
                <a16:creationId xmlns:a16="http://schemas.microsoft.com/office/drawing/2014/main" xmlns="" id="{36270DA4-53F3-4EA2-B78A-97E7EFF8ACF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96944"/>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142023"/>
            <a:ext cx="9535686" cy="1007463"/>
          </a:xfrm>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RESULT FOR ANALYSIS</a:t>
            </a:r>
            <a:br>
              <a:rPr lang="en-IN" sz="1800" i="1" u="sng" dirty="0">
                <a:solidFill>
                  <a:schemeClr val="accent3">
                    <a:lumMod val="50000"/>
                  </a:schemeClr>
                </a:solidFill>
                <a:latin typeface="Times New Roman" panose="02020603050405020304" pitchFamily="18" charset="0"/>
                <a:cs typeface="Times New Roman" panose="02020603050405020304" pitchFamily="18" charset="0"/>
              </a:rPr>
            </a:br>
            <a:r>
              <a:rPr lang="en-IN" sz="1800" i="1" u="sng" dirty="0">
                <a:solidFill>
                  <a:schemeClr val="accent3">
                    <a:lumMod val="50000"/>
                  </a:schemeClr>
                </a:solidFill>
                <a:latin typeface="Times New Roman" panose="02020603050405020304" pitchFamily="18" charset="0"/>
                <a:cs typeface="Times New Roman" panose="02020603050405020304" pitchFamily="18" charset="0"/>
              </a:rPr>
              <a:t/>
            </a:r>
            <a:br>
              <a:rPr lang="en-IN" sz="1800" i="1" u="sng" dirty="0">
                <a:solidFill>
                  <a:schemeClr val="accent3">
                    <a:lumMod val="50000"/>
                  </a:schemeClr>
                </a:solidFill>
                <a:latin typeface="Times New Roman" panose="02020603050405020304" pitchFamily="18" charset="0"/>
                <a:cs typeface="Times New Roman" panose="02020603050405020304" pitchFamily="18" charset="0"/>
              </a:rPr>
            </a:br>
            <a:r>
              <a:rPr lang="en-IN" sz="1800" i="1" u="sng" dirty="0">
                <a:solidFill>
                  <a:schemeClr val="accent3">
                    <a:lumMod val="50000"/>
                  </a:schemeClr>
                </a:solidFill>
                <a:latin typeface="Times New Roman" panose="02020603050405020304" pitchFamily="18" charset="0"/>
                <a:cs typeface="Times New Roman" panose="02020603050405020304" pitchFamily="18" charset="0"/>
              </a:rPr>
              <a:t>Vodafone Idea (VI)</a:t>
            </a:r>
          </a:p>
        </p:txBody>
      </p:sp>
      <p:sp>
        <p:nvSpPr>
          <p:cNvPr id="5" name="Slide Number Placeholder 4"/>
          <p:cNvSpPr>
            <a:spLocks noGrp="1"/>
          </p:cNvSpPr>
          <p:nvPr>
            <p:ph type="sldNum" sz="quarter" idx="12"/>
          </p:nvPr>
        </p:nvSpPr>
        <p:spPr/>
        <p:txBody>
          <a:bodyPr/>
          <a:lstStyle/>
          <a:p>
            <a:fld id="{3CE5352E-9B9F-4EDC-8769-7FA3D3F814C7}" type="slidenum">
              <a:rPr lang="en-US" noProof="0" smtClean="0"/>
              <a:pPr/>
              <a:t>16</a:t>
            </a:fld>
            <a:endParaRPr lang="en-US" noProof="0" dirty="0"/>
          </a:p>
        </p:txBody>
      </p:sp>
      <p:sp>
        <p:nvSpPr>
          <p:cNvPr id="6" name="Text Placeholder 5"/>
          <p:cNvSpPr>
            <a:spLocks noGrp="1"/>
          </p:cNvSpPr>
          <p:nvPr>
            <p:ph type="body" idx="24"/>
          </p:nvPr>
        </p:nvSpPr>
        <p:spPr>
          <a:xfrm>
            <a:off x="836613" y="1149486"/>
            <a:ext cx="10909909" cy="1041523"/>
          </a:xfrm>
        </p:spPr>
        <p:txBody>
          <a:bodyPr>
            <a:normAutofit/>
          </a:bodyPr>
          <a:lstStyle/>
          <a:p>
            <a:r>
              <a:rPr lang="en-IN" sz="1500" b="1" dirty="0">
                <a:solidFill>
                  <a:schemeClr val="accent3">
                    <a:lumMod val="50000"/>
                  </a:schemeClr>
                </a:solidFill>
                <a:latin typeface="Times New Roman" panose="02020603050405020304" pitchFamily="18" charset="0"/>
                <a:cs typeface="Times New Roman" panose="02020603050405020304" pitchFamily="18" charset="0"/>
              </a:rPr>
              <a:t>Best Model</a:t>
            </a:r>
            <a:r>
              <a:rPr lang="en-IN" sz="1500" dirty="0">
                <a:solidFill>
                  <a:schemeClr val="accent3">
                    <a:lumMod val="50000"/>
                  </a:schemeClr>
                </a:solidFill>
                <a:latin typeface="Times New Roman" panose="02020603050405020304" pitchFamily="18" charset="0"/>
                <a:cs typeface="Times New Roman" panose="02020603050405020304" pitchFamily="18" charset="0"/>
              </a:rPr>
              <a:t>: ARIMA(1, 1, 0) 	AR(1) = 0.7408</a:t>
            </a:r>
          </a:p>
          <a:p>
            <a:endParaRPr lang="en-IN" sz="1500" dirty="0">
              <a:solidFill>
                <a:schemeClr val="accent3">
                  <a:lumMod val="50000"/>
                </a:schemeClr>
              </a:solidFill>
              <a:latin typeface="Times New Roman" panose="02020603050405020304" pitchFamily="18" charset="0"/>
              <a:cs typeface="Times New Roman" panose="02020603050405020304" pitchFamily="18" charset="0"/>
            </a:endParaRPr>
          </a:p>
          <a:p>
            <a:endParaRPr lang="en-IN" sz="1500" dirty="0">
              <a:solidFill>
                <a:srgbClr val="00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0167" y="2912012"/>
            <a:ext cx="3770142" cy="3502856"/>
          </a:xfrm>
          <a:prstGeom prst="rect">
            <a:avLst/>
          </a:prstGeom>
          <a:solidFill>
            <a:srgbClr val="9E4F00"/>
          </a:solidFill>
        </p:spPr>
        <p:txBody>
          <a:bodyPr wrap="square" rtlCol="0">
            <a:spAutoFit/>
          </a:bodyPr>
          <a:lstStyle/>
          <a:p>
            <a:endParaRPr lang="en-IN" dirty="0"/>
          </a:p>
        </p:txBody>
      </p:sp>
      <p:sp>
        <p:nvSpPr>
          <p:cNvPr id="18" name="Rectangle 17">
            <a:extLst>
              <a:ext uri="{FF2B5EF4-FFF2-40B4-BE49-F238E27FC236}">
                <a16:creationId xmlns="" xmlns:a16="http://schemas.microsoft.com/office/drawing/2014/main" id="{178D132F-315B-42F7-87EE-BB4CD6A4FFBF}"/>
              </a:ext>
            </a:extLst>
          </p:cNvPr>
          <p:cNvSpPr/>
          <p:nvPr/>
        </p:nvSpPr>
        <p:spPr>
          <a:xfrm>
            <a:off x="443884" y="2817110"/>
            <a:ext cx="3781888" cy="4040889"/>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 xmlns:a16="http://schemas.microsoft.com/office/drawing/2014/main" id="{6811ECD1-7D1A-4D13-86A8-5A74D5298455}"/>
              </a:ext>
            </a:extLst>
          </p:cNvPr>
          <p:cNvSpPr/>
          <p:nvPr/>
        </p:nvSpPr>
        <p:spPr>
          <a:xfrm>
            <a:off x="4225772" y="2175028"/>
            <a:ext cx="3781888" cy="4682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 xmlns:a16="http://schemas.microsoft.com/office/drawing/2014/main" id="{437E4062-52E0-44AE-89CA-1AC598A8E032}"/>
              </a:ext>
            </a:extLst>
          </p:cNvPr>
          <p:cNvSpPr/>
          <p:nvPr/>
        </p:nvSpPr>
        <p:spPr>
          <a:xfrm>
            <a:off x="8002197" y="2175028"/>
            <a:ext cx="3924050" cy="468297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p:cNvSpPr txBox="1"/>
          <p:nvPr/>
        </p:nvSpPr>
        <p:spPr>
          <a:xfrm>
            <a:off x="608718" y="3009270"/>
            <a:ext cx="3452220" cy="646331"/>
          </a:xfrm>
          <a:prstGeom prst="rect">
            <a:avLst/>
          </a:prstGeom>
          <a:noFill/>
        </p:spPr>
        <p:txBody>
          <a:bodyPr wrap="square" rtlCol="0">
            <a:spAutoFit/>
          </a:bodyPr>
          <a:lstStyle/>
          <a:p>
            <a:endParaRPr lang="en-IN" dirty="0"/>
          </a:p>
          <a:p>
            <a:endParaRPr lang="en-IN" dirty="0"/>
          </a:p>
        </p:txBody>
      </p:sp>
      <p:sp>
        <p:nvSpPr>
          <p:cNvPr id="22" name="TextBox 21"/>
          <p:cNvSpPr txBox="1"/>
          <p:nvPr/>
        </p:nvSpPr>
        <p:spPr>
          <a:xfrm>
            <a:off x="4346760" y="2419539"/>
            <a:ext cx="3422534" cy="323165"/>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Forecast:</a:t>
            </a:r>
          </a:p>
        </p:txBody>
      </p:sp>
      <p:graphicFrame>
        <p:nvGraphicFramePr>
          <p:cNvPr id="27" name="Table 26"/>
          <p:cNvGraphicFramePr>
            <a:graphicFrameLocks noGrp="1"/>
          </p:cNvGraphicFramePr>
          <p:nvPr>
            <p:extLst>
              <p:ext uri="{D42A27DB-BD31-4B8C-83A1-F6EECF244321}">
                <p14:modId xmlns:p14="http://schemas.microsoft.com/office/powerpoint/2010/main" val="3875157840"/>
              </p:ext>
            </p:extLst>
          </p:nvPr>
        </p:nvGraphicFramePr>
        <p:xfrm>
          <a:off x="836613" y="1438428"/>
          <a:ext cx="4815774" cy="736600"/>
        </p:xfrm>
        <a:graphic>
          <a:graphicData uri="http://schemas.openxmlformats.org/drawingml/2006/table">
            <a:tbl>
              <a:tblPr firstRow="1" bandRow="1">
                <a:tableStyleId>{F2DE63D5-997A-4646-A377-4702673A728D}</a:tableStyleId>
              </a:tblPr>
              <a:tblGrid>
                <a:gridCol w="1605258">
                  <a:extLst>
                    <a:ext uri="{9D8B030D-6E8A-4147-A177-3AD203B41FA5}">
                      <a16:colId xmlns="" xmlns:a16="http://schemas.microsoft.com/office/drawing/2014/main" val="20000"/>
                    </a:ext>
                  </a:extLst>
                </a:gridCol>
                <a:gridCol w="1605258">
                  <a:extLst>
                    <a:ext uri="{9D8B030D-6E8A-4147-A177-3AD203B41FA5}">
                      <a16:colId xmlns="" xmlns:a16="http://schemas.microsoft.com/office/drawing/2014/main" val="20001"/>
                    </a:ext>
                  </a:extLst>
                </a:gridCol>
                <a:gridCol w="1605258">
                  <a:extLst>
                    <a:ext uri="{9D8B030D-6E8A-4147-A177-3AD203B41FA5}">
                      <a16:colId xmlns="" xmlns:a16="http://schemas.microsoft.com/office/drawing/2014/main" val="20002"/>
                    </a:ext>
                  </a:extLst>
                </a:gridCol>
              </a:tblGrid>
              <a:tr h="346534">
                <a:tc>
                  <a:txBody>
                    <a:bodyPr/>
                    <a:lstStyle/>
                    <a:p>
                      <a:r>
                        <a:rPr lang="en-IN" dirty="0"/>
                        <a:t>AIC</a:t>
                      </a:r>
                    </a:p>
                  </a:txBody>
                  <a:tcPr/>
                </a:tc>
                <a:tc>
                  <a:txBody>
                    <a:bodyPr/>
                    <a:lstStyle/>
                    <a:p>
                      <a:r>
                        <a:rPr lang="en-IN" dirty="0" err="1"/>
                        <a:t>AICc</a:t>
                      </a:r>
                      <a:endParaRPr lang="en-IN" dirty="0"/>
                    </a:p>
                  </a:txBody>
                  <a:tcPr/>
                </a:tc>
                <a:tc>
                  <a:txBody>
                    <a:bodyPr/>
                    <a:lstStyle/>
                    <a:p>
                      <a:r>
                        <a:rPr lang="en-IN" dirty="0"/>
                        <a:t>BIC</a:t>
                      </a:r>
                    </a:p>
                  </a:txBody>
                  <a:tcPr/>
                </a:tc>
                <a:extLst>
                  <a:ext uri="{0D108BD9-81ED-4DB2-BD59-A6C34878D82A}">
                    <a16:rowId xmlns="" xmlns:a16="http://schemas.microsoft.com/office/drawing/2014/main" val="10000"/>
                  </a:ext>
                </a:extLst>
              </a:tr>
              <a:tr h="370840">
                <a:tc>
                  <a:txBody>
                    <a:bodyPr/>
                    <a:lstStyle/>
                    <a:p>
                      <a:r>
                        <a:rPr lang="en-IN" dirty="0"/>
                        <a:t>81.47</a:t>
                      </a:r>
                    </a:p>
                  </a:txBody>
                  <a:tcPr/>
                </a:tc>
                <a:tc>
                  <a:txBody>
                    <a:bodyPr/>
                    <a:lstStyle/>
                    <a:p>
                      <a:r>
                        <a:rPr lang="en-IN" dirty="0"/>
                        <a:t>83.87</a:t>
                      </a:r>
                    </a:p>
                  </a:txBody>
                  <a:tcPr/>
                </a:tc>
                <a:tc>
                  <a:txBody>
                    <a:bodyPr/>
                    <a:lstStyle/>
                    <a:p>
                      <a:r>
                        <a:rPr lang="en-IN" dirty="0"/>
                        <a:t>81.63</a:t>
                      </a:r>
                    </a:p>
                  </a:txBody>
                  <a:tcPr/>
                </a:tc>
                <a:extLst>
                  <a:ext uri="{0D108BD9-81ED-4DB2-BD59-A6C34878D82A}">
                    <a16:rowId xmlns="" xmlns:a16="http://schemas.microsoft.com/office/drawing/2014/main" val="10001"/>
                  </a:ext>
                </a:extLst>
              </a:tr>
            </a:tbl>
          </a:graphicData>
        </a:graphic>
      </p:graphicFrame>
      <p:sp>
        <p:nvSpPr>
          <p:cNvPr id="28" name="TextBox 27"/>
          <p:cNvSpPr txBox="1"/>
          <p:nvPr/>
        </p:nvSpPr>
        <p:spPr>
          <a:xfrm>
            <a:off x="486910" y="3009270"/>
            <a:ext cx="3685684" cy="2677656"/>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To check for residuals for fitted AR(1) model</a:t>
            </a:r>
          </a:p>
          <a:p>
            <a:pPr lvl="0" defTabSz="457200"/>
            <a:r>
              <a:rPr lang="en-IN" sz="1500" dirty="0">
                <a:solidFill>
                  <a:prstClr val="white"/>
                </a:solidFill>
                <a:latin typeface="Times New Roman" panose="02020603050405020304" pitchFamily="18" charset="0"/>
                <a:cs typeface="Times New Roman" panose="02020603050405020304" pitchFamily="18" charset="0"/>
              </a:rPr>
              <a:t>H0</a:t>
            </a:r>
            <a:r>
              <a:rPr lang="en-IN" sz="1500" baseline="-25000" dirty="0">
                <a:solidFill>
                  <a:prstClr val="white"/>
                </a:solidFill>
                <a:latin typeface="Times New Roman" panose="02020603050405020304" pitchFamily="18" charset="0"/>
                <a:cs typeface="Times New Roman" panose="02020603050405020304" pitchFamily="18" charset="0"/>
              </a:rPr>
              <a:t>(VI)</a:t>
            </a:r>
            <a:r>
              <a:rPr lang="en-IN" sz="1500" dirty="0">
                <a:solidFill>
                  <a:prstClr val="white"/>
                </a:solidFill>
                <a:latin typeface="Times New Roman" panose="02020603050405020304" pitchFamily="18" charset="0"/>
                <a:cs typeface="Times New Roman" panose="02020603050405020304" pitchFamily="18" charset="0"/>
              </a:rPr>
              <a:t>: Residuals are independent	        H1</a:t>
            </a:r>
            <a:r>
              <a:rPr lang="en-IN" sz="1500" baseline="-25000" dirty="0">
                <a:solidFill>
                  <a:prstClr val="white"/>
                </a:solidFill>
                <a:latin typeface="Times New Roman" panose="02020603050405020304" pitchFamily="18" charset="0"/>
                <a:cs typeface="Times New Roman" panose="02020603050405020304" pitchFamily="18" charset="0"/>
              </a:rPr>
              <a:t>(Vi)</a:t>
            </a:r>
            <a:r>
              <a:rPr lang="en-IN" sz="1500" dirty="0">
                <a:solidFill>
                  <a:prstClr val="white"/>
                </a:solidFill>
                <a:latin typeface="Times New Roman" panose="02020603050405020304" pitchFamily="18" charset="0"/>
                <a:cs typeface="Times New Roman" panose="02020603050405020304" pitchFamily="18" charset="0"/>
              </a:rPr>
              <a:t>: Residuals are dependent</a:t>
            </a:r>
          </a:p>
          <a:p>
            <a:pPr lvl="0" defTabSz="457200"/>
            <a:endParaRPr lang="en-IN" sz="1500" dirty="0">
              <a:solidFill>
                <a:prstClr val="white"/>
              </a:solidFill>
              <a:latin typeface="Times New Roman" panose="02020603050405020304" pitchFamily="18" charset="0"/>
              <a:cs typeface="Times New Roman" panose="02020603050405020304" pitchFamily="18" charset="0"/>
            </a:endParaRPr>
          </a:p>
          <a:p>
            <a:pPr lvl="0" defTabSz="457200"/>
            <a:r>
              <a:rPr lang="en-IN" sz="1500" dirty="0">
                <a:solidFill>
                  <a:schemeClr val="bg1"/>
                </a:solidFill>
                <a:latin typeface="Times New Roman" panose="02020603050405020304" pitchFamily="18" charset="0"/>
                <a:cs typeface="Times New Roman" panose="02020603050405020304" pitchFamily="18" charset="0"/>
              </a:rPr>
              <a:t>Q* = 3.6637, </a:t>
            </a:r>
            <a:r>
              <a:rPr lang="en-IN" sz="1500" dirty="0" err="1">
                <a:solidFill>
                  <a:schemeClr val="bg1"/>
                </a:solidFill>
                <a:latin typeface="Times New Roman" panose="02020603050405020304" pitchFamily="18" charset="0"/>
                <a:cs typeface="Times New Roman" panose="02020603050405020304" pitchFamily="18" charset="0"/>
              </a:rPr>
              <a:t>df</a:t>
            </a:r>
            <a:r>
              <a:rPr lang="en-IN" sz="1500" dirty="0">
                <a:solidFill>
                  <a:schemeClr val="bg1"/>
                </a:solidFill>
                <a:latin typeface="Times New Roman" panose="02020603050405020304" pitchFamily="18" charset="0"/>
                <a:cs typeface="Times New Roman" panose="02020603050405020304" pitchFamily="18" charset="0"/>
              </a:rPr>
              <a:t> = 3, p-value = 0.3001</a:t>
            </a:r>
          </a:p>
          <a:p>
            <a:pPr defTabSz="457200"/>
            <a:r>
              <a:rPr lang="en-IN" sz="1500" dirty="0">
                <a:solidFill>
                  <a:schemeClr val="bg1"/>
                </a:solidFill>
                <a:latin typeface="Times New Roman" panose="02020603050405020304" pitchFamily="18" charset="0"/>
                <a:cs typeface="Times New Roman" panose="02020603050405020304" pitchFamily="18" charset="0"/>
              </a:rPr>
              <a:t>Model </a:t>
            </a:r>
            <a:r>
              <a:rPr lang="en-IN" sz="1500" dirty="0" err="1">
                <a:solidFill>
                  <a:schemeClr val="bg1"/>
                </a:solidFill>
                <a:latin typeface="Times New Roman" panose="02020603050405020304" pitchFamily="18" charset="0"/>
                <a:cs typeface="Times New Roman" panose="02020603050405020304" pitchFamily="18" charset="0"/>
              </a:rPr>
              <a:t>df</a:t>
            </a:r>
            <a:r>
              <a:rPr lang="en-IN" sz="1500" dirty="0">
                <a:solidFill>
                  <a:schemeClr val="bg1"/>
                </a:solidFill>
                <a:latin typeface="Times New Roman" panose="02020603050405020304" pitchFamily="18" charset="0"/>
                <a:cs typeface="Times New Roman" panose="02020603050405020304" pitchFamily="18" charset="0"/>
              </a:rPr>
              <a:t>: 1.   Total lags used: 4</a:t>
            </a:r>
          </a:p>
          <a:p>
            <a:pPr defTabSz="457200"/>
            <a:endParaRPr lang="en-IN" sz="1500" dirty="0">
              <a:solidFill>
                <a:schemeClr val="bg1"/>
              </a:solidFill>
              <a:latin typeface="Times New Roman" panose="02020603050405020304" pitchFamily="18" charset="0"/>
              <a:cs typeface="Times New Roman" panose="02020603050405020304" pitchFamily="18" charset="0"/>
            </a:endParaRPr>
          </a:p>
          <a:p>
            <a:pPr lvl="0" defTabSz="457200"/>
            <a:r>
              <a:rPr lang="en-IN" sz="1500" b="1" dirty="0">
                <a:solidFill>
                  <a:schemeClr val="bg1"/>
                </a:solidFill>
                <a:latin typeface="Times New Roman" panose="02020603050405020304" pitchFamily="18" charset="0"/>
                <a:cs typeface="Times New Roman" panose="02020603050405020304" pitchFamily="18" charset="0"/>
              </a:rPr>
              <a:t>Conclusion</a:t>
            </a:r>
            <a:r>
              <a:rPr lang="en-IN" sz="1500" b="1" dirty="0">
                <a:solidFill>
                  <a:prstClr val="white"/>
                </a:solidFill>
                <a:latin typeface="Times New Roman" panose="02020603050405020304" pitchFamily="18" charset="0"/>
                <a:cs typeface="Times New Roman" panose="02020603050405020304" pitchFamily="18" charset="0"/>
              </a:rPr>
              <a:t>:</a:t>
            </a:r>
            <a:r>
              <a:rPr lang="en-IN" sz="1500" dirty="0">
                <a:solidFill>
                  <a:prstClr val="white"/>
                </a:solidFill>
                <a:latin typeface="Times New Roman" panose="02020603050405020304" pitchFamily="18" charset="0"/>
                <a:cs typeface="Times New Roman" panose="02020603050405020304" pitchFamily="18" charset="0"/>
              </a:rPr>
              <a:t> Since p-value = 0.3001 &gt; 0.05, we do not reject null hypothesis</a:t>
            </a:r>
            <a:r>
              <a:rPr lang="en-IN" sz="1500" b="1" dirty="0">
                <a:solidFill>
                  <a:prstClr val="white"/>
                </a:solidFill>
                <a:latin typeface="Times New Roman" panose="02020603050405020304" pitchFamily="18" charset="0"/>
                <a:cs typeface="Times New Roman" panose="02020603050405020304" pitchFamily="18" charset="0"/>
              </a:rPr>
              <a:t>.</a:t>
            </a:r>
          </a:p>
          <a:p>
            <a:pPr defTabSz="457200"/>
            <a:endParaRPr lang="en-IN" sz="1500" dirty="0">
              <a:solidFill>
                <a:schemeClr val="bg1"/>
              </a:solidFill>
              <a:latin typeface="Times New Roman" panose="02020603050405020304" pitchFamily="18" charset="0"/>
              <a:cs typeface="Times New Roman" panose="02020603050405020304" pitchFamily="18" charset="0"/>
            </a:endParaRPr>
          </a:p>
          <a:p>
            <a:pPr lvl="0" defTabSz="457200"/>
            <a:endParaRPr lang="en-IN" dirty="0">
              <a:solidFill>
                <a:prstClr val="white"/>
              </a:solidFill>
            </a:endParaRPr>
          </a:p>
        </p:txBody>
      </p:sp>
      <p:graphicFrame>
        <p:nvGraphicFramePr>
          <p:cNvPr id="29" name="Table 28"/>
          <p:cNvGraphicFramePr>
            <a:graphicFrameLocks noGrp="1"/>
          </p:cNvGraphicFramePr>
          <p:nvPr>
            <p:extLst>
              <p:ext uri="{D42A27DB-BD31-4B8C-83A1-F6EECF244321}">
                <p14:modId xmlns:p14="http://schemas.microsoft.com/office/powerpoint/2010/main" val="631917907"/>
              </p:ext>
            </p:extLst>
          </p:nvPr>
        </p:nvGraphicFramePr>
        <p:xfrm>
          <a:off x="4344186" y="2817110"/>
          <a:ext cx="3545060" cy="2225040"/>
        </p:xfrm>
        <a:graphic>
          <a:graphicData uri="http://schemas.openxmlformats.org/drawingml/2006/table">
            <a:tbl>
              <a:tblPr firstRow="1" bandRow="1">
                <a:tableStyleId>{F2DE63D5-997A-4646-A377-4702673A728D}</a:tableStyleId>
              </a:tblPr>
              <a:tblGrid>
                <a:gridCol w="1772530">
                  <a:extLst>
                    <a:ext uri="{9D8B030D-6E8A-4147-A177-3AD203B41FA5}">
                      <a16:colId xmlns="" xmlns:a16="http://schemas.microsoft.com/office/drawing/2014/main" val="20000"/>
                    </a:ext>
                  </a:extLst>
                </a:gridCol>
                <a:gridCol w="1772530">
                  <a:extLst>
                    <a:ext uri="{9D8B030D-6E8A-4147-A177-3AD203B41FA5}">
                      <a16:colId xmlns="" xmlns:a16="http://schemas.microsoft.com/office/drawing/2014/main" val="20001"/>
                    </a:ext>
                  </a:extLst>
                </a:gridCol>
              </a:tblGrid>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Years</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Forecast</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2020</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263.1127</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2021</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221.5847</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2022</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190.8203  </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2023  </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168.0296   </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2024</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151.1459</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pic>
        <p:nvPicPr>
          <p:cNvPr id="30" name="Picture 29"/>
          <p:cNvPicPr/>
          <p:nvPr/>
        </p:nvPicPr>
        <p:blipFill>
          <a:blip r:embed="rId2">
            <a:duotone>
              <a:prstClr val="black"/>
              <a:srgbClr val="D9C3A5">
                <a:tint val="50000"/>
                <a:satMod val="180000"/>
              </a:srgbClr>
            </a:duotone>
          </a:blip>
          <a:stretch>
            <a:fillRect/>
          </a:stretch>
        </p:blipFill>
        <p:spPr>
          <a:xfrm>
            <a:off x="8085622" y="2817110"/>
            <a:ext cx="3797503" cy="2615585"/>
          </a:xfrm>
          <a:prstGeom prst="rect">
            <a:avLst/>
          </a:prstGeom>
        </p:spPr>
      </p:pic>
      <p:sp>
        <p:nvSpPr>
          <p:cNvPr id="31" name="TextBox 30"/>
          <p:cNvSpPr txBox="1"/>
          <p:nvPr/>
        </p:nvSpPr>
        <p:spPr>
          <a:xfrm>
            <a:off x="4346760" y="5176911"/>
            <a:ext cx="7318911" cy="600164"/>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Accuracy: 94.56% </a:t>
            </a:r>
          </a:p>
          <a:p>
            <a:pPr lvl="0" defTabSz="457200"/>
            <a:r>
              <a:rPr lang="en-IN" dirty="0">
                <a:solidFill>
                  <a:prstClr val="white"/>
                </a:solidFill>
              </a:rPr>
              <a:t> </a:t>
            </a:r>
          </a:p>
        </p:txBody>
      </p:sp>
      <p:graphicFrame>
        <p:nvGraphicFramePr>
          <p:cNvPr id="32" name="Table 31"/>
          <p:cNvGraphicFramePr>
            <a:graphicFrameLocks noGrp="1"/>
          </p:cNvGraphicFramePr>
          <p:nvPr>
            <p:extLst>
              <p:ext uri="{D42A27DB-BD31-4B8C-83A1-F6EECF244321}">
                <p14:modId xmlns:p14="http://schemas.microsoft.com/office/powerpoint/2010/main" val="969513079"/>
              </p:ext>
            </p:extLst>
          </p:nvPr>
        </p:nvGraphicFramePr>
        <p:xfrm>
          <a:off x="4278948" y="5728606"/>
          <a:ext cx="7451960" cy="370840"/>
        </p:xfrm>
        <a:graphic>
          <a:graphicData uri="http://schemas.openxmlformats.org/drawingml/2006/table">
            <a:tbl>
              <a:tblPr firstRow="1" bandRow="1">
                <a:tableStyleId>{F2DE63D5-997A-4646-A377-4702673A728D}</a:tableStyleId>
              </a:tblPr>
              <a:tblGrid>
                <a:gridCol w="3725980">
                  <a:extLst>
                    <a:ext uri="{9D8B030D-6E8A-4147-A177-3AD203B41FA5}">
                      <a16:colId xmlns="" xmlns:a16="http://schemas.microsoft.com/office/drawing/2014/main" val="20000"/>
                    </a:ext>
                  </a:extLst>
                </a:gridCol>
                <a:gridCol w="3725980">
                  <a:extLst>
                    <a:ext uri="{9D8B030D-6E8A-4147-A177-3AD203B41FA5}">
                      <a16:colId xmlns="" xmlns:a16="http://schemas.microsoft.com/office/drawing/2014/main" val="20001"/>
                    </a:ext>
                  </a:extLst>
                </a:gridCol>
              </a:tblGrid>
              <a:tr h="370840">
                <a:tc>
                  <a:txBody>
                    <a:bodyPr/>
                    <a:lstStyle/>
                    <a:p>
                      <a:r>
                        <a:rPr lang="en-IN" sz="1500" dirty="0">
                          <a:latin typeface="Times New Roman" panose="02020603050405020304" pitchFamily="18" charset="0"/>
                          <a:cs typeface="Times New Roman" panose="02020603050405020304" pitchFamily="18" charset="0"/>
                        </a:rPr>
                        <a:t>Actual count 2020=</a:t>
                      </a:r>
                      <a:r>
                        <a:rPr lang="en-IN" sz="1500" baseline="0" dirty="0">
                          <a:latin typeface="Times New Roman" panose="02020603050405020304" pitchFamily="18" charset="0"/>
                          <a:cs typeface="Times New Roman" panose="02020603050405020304" pitchFamily="18" charset="0"/>
                        </a:rPr>
                        <a:t> 286 million</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ARIMA</a:t>
                      </a:r>
                      <a:r>
                        <a:rPr lang="en-IN" sz="1500" baseline="0" dirty="0">
                          <a:latin typeface="Times New Roman" panose="02020603050405020304" pitchFamily="18" charset="0"/>
                          <a:cs typeface="Times New Roman" panose="02020603050405020304" pitchFamily="18" charset="0"/>
                        </a:rPr>
                        <a:t> forecast = 263.1127 million</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sp>
        <p:nvSpPr>
          <p:cNvPr id="33" name="TextBox 32"/>
          <p:cNvSpPr txBox="1"/>
          <p:nvPr/>
        </p:nvSpPr>
        <p:spPr>
          <a:xfrm>
            <a:off x="4278950" y="6301234"/>
            <a:ext cx="7063559" cy="323165"/>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Conclusion: Forecast shows a decreasing graph.</a:t>
            </a:r>
          </a:p>
        </p:txBody>
      </p:sp>
      <p:pic>
        <p:nvPicPr>
          <p:cNvPr id="23" name="Picture 8" descr="A World Gone Mobile! | Oracle Digital Experience Platform Blog">
            <a:extLst>
              <a:ext uri="{FF2B5EF4-FFF2-40B4-BE49-F238E27FC236}">
                <a16:creationId xmlns="" xmlns:a16="http://schemas.microsoft.com/office/drawing/2014/main" id="{36270DA4-53F3-4EA2-B78A-97E7EFF8ACF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498077" y="20696"/>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567067"/>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580686"/>
            <a:ext cx="9535686" cy="568800"/>
          </a:xfrm>
        </p:spPr>
        <p:txBody>
          <a:bodyPr>
            <a:normAutofit/>
          </a:bodyPr>
          <a:lstStyle/>
          <a:p>
            <a:r>
              <a:rPr lang="en-IN" sz="1800" i="1" u="sng" dirty="0">
                <a:solidFill>
                  <a:srgbClr val="000000"/>
                </a:solidFill>
                <a:latin typeface="Times New Roman" panose="02020603050405020304" pitchFamily="18" charset="0"/>
                <a:cs typeface="Times New Roman" panose="02020603050405020304" pitchFamily="18" charset="0"/>
              </a:rPr>
              <a:t>Bharti Airtel</a:t>
            </a:r>
          </a:p>
        </p:txBody>
      </p:sp>
      <p:sp>
        <p:nvSpPr>
          <p:cNvPr id="5" name="Slide Number Placeholder 4"/>
          <p:cNvSpPr>
            <a:spLocks noGrp="1"/>
          </p:cNvSpPr>
          <p:nvPr>
            <p:ph type="sldNum" sz="quarter" idx="12"/>
          </p:nvPr>
        </p:nvSpPr>
        <p:spPr/>
        <p:txBody>
          <a:bodyPr/>
          <a:lstStyle/>
          <a:p>
            <a:fld id="{3CE5352E-9B9F-4EDC-8769-7FA3D3F814C7}" type="slidenum">
              <a:rPr lang="en-US" noProof="0" smtClean="0"/>
              <a:pPr/>
              <a:t>17</a:t>
            </a:fld>
            <a:endParaRPr lang="en-US" noProof="0" dirty="0"/>
          </a:p>
        </p:txBody>
      </p:sp>
      <p:sp>
        <p:nvSpPr>
          <p:cNvPr id="6" name="Text Placeholder 5"/>
          <p:cNvSpPr>
            <a:spLocks noGrp="1"/>
          </p:cNvSpPr>
          <p:nvPr>
            <p:ph type="body" idx="24"/>
          </p:nvPr>
        </p:nvSpPr>
        <p:spPr>
          <a:xfrm>
            <a:off x="836613" y="1149486"/>
            <a:ext cx="10909909" cy="1041523"/>
          </a:xfrm>
        </p:spPr>
        <p:txBody>
          <a:bodyPr>
            <a:normAutofit/>
          </a:bodyPr>
          <a:lstStyle/>
          <a:p>
            <a:r>
              <a:rPr lang="en-IN" sz="1500" dirty="0">
                <a:solidFill>
                  <a:schemeClr val="accent3">
                    <a:lumMod val="50000"/>
                  </a:schemeClr>
                </a:solidFill>
                <a:latin typeface="Times New Roman" panose="02020603050405020304" pitchFamily="18" charset="0"/>
                <a:cs typeface="Times New Roman" panose="02020603050405020304" pitchFamily="18" charset="0"/>
              </a:rPr>
              <a:t>Best Model: ARIMA(0, 1, 0) with drift </a:t>
            </a:r>
            <a:r>
              <a:rPr lang="en-IN" sz="1500" dirty="0" err="1">
                <a:solidFill>
                  <a:schemeClr val="accent3">
                    <a:lumMod val="50000"/>
                  </a:schemeClr>
                </a:solidFill>
                <a:latin typeface="Times New Roman" panose="02020603050405020304" pitchFamily="18" charset="0"/>
                <a:cs typeface="Times New Roman" panose="02020603050405020304" pitchFamily="18" charset="0"/>
              </a:rPr>
              <a:t>drift</a:t>
            </a:r>
            <a:r>
              <a:rPr lang="en-IN" sz="1500" dirty="0">
                <a:solidFill>
                  <a:schemeClr val="accent3">
                    <a:lumMod val="50000"/>
                  </a:schemeClr>
                </a:solidFill>
                <a:latin typeface="Times New Roman" panose="02020603050405020304" pitchFamily="18" charset="0"/>
                <a:cs typeface="Times New Roman" panose="02020603050405020304" pitchFamily="18" charset="0"/>
              </a:rPr>
              <a:t> = 22.0700</a:t>
            </a:r>
          </a:p>
          <a:p>
            <a:endParaRPr lang="en-IN" sz="1600" dirty="0"/>
          </a:p>
        </p:txBody>
      </p:sp>
      <p:sp>
        <p:nvSpPr>
          <p:cNvPr id="17" name="TextBox 16"/>
          <p:cNvSpPr txBox="1"/>
          <p:nvPr/>
        </p:nvSpPr>
        <p:spPr>
          <a:xfrm>
            <a:off x="450167" y="2912012"/>
            <a:ext cx="3770142" cy="3502856"/>
          </a:xfrm>
          <a:prstGeom prst="rect">
            <a:avLst/>
          </a:prstGeom>
          <a:solidFill>
            <a:srgbClr val="9E4F00"/>
          </a:solidFill>
        </p:spPr>
        <p:txBody>
          <a:bodyPr wrap="square" rtlCol="0">
            <a:spAutoFit/>
          </a:bodyPr>
          <a:lstStyle/>
          <a:p>
            <a:endParaRPr lang="en-IN" dirty="0"/>
          </a:p>
        </p:txBody>
      </p:sp>
      <p:sp>
        <p:nvSpPr>
          <p:cNvPr id="18" name="Rectangle 17">
            <a:extLst>
              <a:ext uri="{FF2B5EF4-FFF2-40B4-BE49-F238E27FC236}">
                <a16:creationId xmlns="" xmlns:a16="http://schemas.microsoft.com/office/drawing/2014/main" id="{178D132F-315B-42F7-87EE-BB4CD6A4FFBF}"/>
              </a:ext>
            </a:extLst>
          </p:cNvPr>
          <p:cNvSpPr/>
          <p:nvPr/>
        </p:nvSpPr>
        <p:spPr>
          <a:xfrm>
            <a:off x="443884" y="2770944"/>
            <a:ext cx="3781888" cy="4087054"/>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 xmlns:a16="http://schemas.microsoft.com/office/drawing/2014/main" id="{6811ECD1-7D1A-4D13-86A8-5A74D5298455}"/>
              </a:ext>
            </a:extLst>
          </p:cNvPr>
          <p:cNvSpPr/>
          <p:nvPr/>
        </p:nvSpPr>
        <p:spPr>
          <a:xfrm>
            <a:off x="4225772" y="2175028"/>
            <a:ext cx="3781888" cy="4682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 xmlns:a16="http://schemas.microsoft.com/office/drawing/2014/main" id="{437E4062-52E0-44AE-89CA-1AC598A8E032}"/>
              </a:ext>
            </a:extLst>
          </p:cNvPr>
          <p:cNvSpPr/>
          <p:nvPr/>
        </p:nvSpPr>
        <p:spPr>
          <a:xfrm>
            <a:off x="8002197" y="2191009"/>
            <a:ext cx="3781888" cy="466698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p:cNvSpPr txBox="1"/>
          <p:nvPr/>
        </p:nvSpPr>
        <p:spPr>
          <a:xfrm>
            <a:off x="608718" y="3009270"/>
            <a:ext cx="3452220" cy="3108543"/>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To check for residuals for fitted ARIMA(0, 1, 0) with drift</a:t>
            </a:r>
          </a:p>
          <a:p>
            <a:pPr lvl="0" defTabSz="457200"/>
            <a:r>
              <a:rPr lang="en-IN" sz="1500" dirty="0">
                <a:solidFill>
                  <a:prstClr val="white"/>
                </a:solidFill>
                <a:latin typeface="Times New Roman" panose="02020603050405020304" pitchFamily="18" charset="0"/>
                <a:cs typeface="Times New Roman" panose="02020603050405020304" pitchFamily="18" charset="0"/>
              </a:rPr>
              <a:t>H0</a:t>
            </a:r>
            <a:r>
              <a:rPr lang="en-IN" sz="1500" baseline="-25000" dirty="0">
                <a:solidFill>
                  <a:prstClr val="white"/>
                </a:solidFill>
                <a:latin typeface="Times New Roman" panose="02020603050405020304" pitchFamily="18" charset="0"/>
                <a:cs typeface="Times New Roman" panose="02020603050405020304" pitchFamily="18" charset="0"/>
              </a:rPr>
              <a:t>(Airtel)</a:t>
            </a:r>
            <a:r>
              <a:rPr lang="en-IN" sz="1500" dirty="0">
                <a:solidFill>
                  <a:prstClr val="white"/>
                </a:solidFill>
                <a:latin typeface="Times New Roman" panose="02020603050405020304" pitchFamily="18" charset="0"/>
                <a:cs typeface="Times New Roman" panose="02020603050405020304" pitchFamily="18" charset="0"/>
              </a:rPr>
              <a:t>: Residuals are independent</a:t>
            </a:r>
          </a:p>
          <a:p>
            <a:pPr lvl="0" defTabSz="457200"/>
            <a:r>
              <a:rPr lang="en-IN" sz="1500" dirty="0">
                <a:solidFill>
                  <a:prstClr val="white"/>
                </a:solidFill>
                <a:latin typeface="Times New Roman" panose="02020603050405020304" pitchFamily="18" charset="0"/>
                <a:cs typeface="Times New Roman" panose="02020603050405020304" pitchFamily="18" charset="0"/>
              </a:rPr>
              <a:t>H1</a:t>
            </a:r>
            <a:r>
              <a:rPr lang="en-IN" sz="1500" baseline="-25000" dirty="0">
                <a:solidFill>
                  <a:prstClr val="white"/>
                </a:solidFill>
                <a:latin typeface="Times New Roman" panose="02020603050405020304" pitchFamily="18" charset="0"/>
                <a:cs typeface="Times New Roman" panose="02020603050405020304" pitchFamily="18" charset="0"/>
              </a:rPr>
              <a:t>(Airtel)</a:t>
            </a:r>
            <a:r>
              <a:rPr lang="en-IN" sz="1500" dirty="0">
                <a:solidFill>
                  <a:prstClr val="white"/>
                </a:solidFill>
                <a:latin typeface="Times New Roman" panose="02020603050405020304" pitchFamily="18" charset="0"/>
                <a:cs typeface="Times New Roman" panose="02020603050405020304" pitchFamily="18" charset="0"/>
              </a:rPr>
              <a:t>: Residuals are dependent</a:t>
            </a:r>
          </a:p>
          <a:p>
            <a:pPr lvl="0" defTabSz="457200"/>
            <a:endParaRPr lang="en-IN" sz="1500" dirty="0">
              <a:solidFill>
                <a:prstClr val="white"/>
              </a:solidFill>
              <a:latin typeface="Times New Roman" panose="02020603050405020304" pitchFamily="18" charset="0"/>
              <a:cs typeface="Times New Roman" panose="02020603050405020304" pitchFamily="18" charset="0"/>
            </a:endParaRPr>
          </a:p>
          <a:p>
            <a:pPr lvl="0" defTabSz="457200"/>
            <a:r>
              <a:rPr lang="en-IN" sz="1500" dirty="0">
                <a:solidFill>
                  <a:prstClr val="white"/>
                </a:solidFill>
                <a:latin typeface="Times New Roman" panose="02020603050405020304" pitchFamily="18" charset="0"/>
                <a:cs typeface="Times New Roman" panose="02020603050405020304" pitchFamily="18" charset="0"/>
              </a:rPr>
              <a:t>Q* = 3.3155, </a:t>
            </a:r>
            <a:r>
              <a:rPr lang="en-IN" sz="1500" dirty="0" err="1">
                <a:solidFill>
                  <a:prstClr val="white"/>
                </a:solidFill>
                <a:latin typeface="Times New Roman" panose="02020603050405020304" pitchFamily="18" charset="0"/>
                <a:cs typeface="Times New Roman" panose="02020603050405020304" pitchFamily="18" charset="0"/>
              </a:rPr>
              <a:t>df</a:t>
            </a:r>
            <a:r>
              <a:rPr lang="en-IN" sz="1500" dirty="0">
                <a:solidFill>
                  <a:prstClr val="white"/>
                </a:solidFill>
                <a:latin typeface="Times New Roman" panose="02020603050405020304" pitchFamily="18" charset="0"/>
                <a:cs typeface="Times New Roman" panose="02020603050405020304" pitchFamily="18" charset="0"/>
              </a:rPr>
              <a:t> = 3, p-value = 0.3455</a:t>
            </a:r>
          </a:p>
          <a:p>
            <a:pPr lvl="0" defTabSz="457200"/>
            <a:r>
              <a:rPr lang="en-IN" sz="1500" dirty="0">
                <a:solidFill>
                  <a:prstClr val="white"/>
                </a:solidFill>
                <a:latin typeface="Times New Roman" panose="02020603050405020304" pitchFamily="18" charset="0"/>
                <a:cs typeface="Times New Roman" panose="02020603050405020304" pitchFamily="18" charset="0"/>
              </a:rPr>
              <a:t>  Model </a:t>
            </a:r>
            <a:r>
              <a:rPr lang="en-IN" sz="1500" dirty="0" err="1">
                <a:solidFill>
                  <a:prstClr val="white"/>
                </a:solidFill>
                <a:latin typeface="Times New Roman" panose="02020603050405020304" pitchFamily="18" charset="0"/>
                <a:cs typeface="Times New Roman" panose="02020603050405020304" pitchFamily="18" charset="0"/>
              </a:rPr>
              <a:t>df</a:t>
            </a:r>
            <a:r>
              <a:rPr lang="en-IN" sz="1500" dirty="0">
                <a:solidFill>
                  <a:prstClr val="white"/>
                </a:solidFill>
                <a:latin typeface="Times New Roman" panose="02020603050405020304" pitchFamily="18" charset="0"/>
                <a:cs typeface="Times New Roman" panose="02020603050405020304" pitchFamily="18" charset="0"/>
              </a:rPr>
              <a:t>: 2.   Total lags used: 5</a:t>
            </a:r>
          </a:p>
          <a:p>
            <a:endParaRPr lang="en-IN" sz="1600" dirty="0"/>
          </a:p>
          <a:p>
            <a:r>
              <a:rPr lang="en-IN" sz="1500" dirty="0">
                <a:solidFill>
                  <a:schemeClr val="bg1"/>
                </a:solidFill>
                <a:latin typeface="Times New Roman" panose="02020603050405020304" pitchFamily="18" charset="0"/>
                <a:cs typeface="Times New Roman" panose="02020603050405020304" pitchFamily="18" charset="0"/>
              </a:rPr>
              <a:t>Conclusion: Since p-value &gt; 0.05, we do not reject null hypothesis.</a:t>
            </a:r>
          </a:p>
          <a:p>
            <a:r>
              <a:rPr lang="en-IN" sz="1500" dirty="0">
                <a:solidFill>
                  <a:schemeClr val="bg1"/>
                </a:solidFill>
                <a:latin typeface="Times New Roman" panose="02020603050405020304" pitchFamily="18" charset="0"/>
                <a:cs typeface="Times New Roman" panose="02020603050405020304" pitchFamily="18" charset="0"/>
              </a:rPr>
              <a:t>Therefore, we conclude that residuals are independent which is to claim a good fit.</a:t>
            </a:r>
          </a:p>
          <a:p>
            <a:pPr lvl="0" defTabSz="457200"/>
            <a:endParaRPr lang="en-IN" sz="1500" dirty="0">
              <a:solidFill>
                <a:prstClr val="white"/>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4378860" y="2447778"/>
            <a:ext cx="3422534" cy="323165"/>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Forecast</a:t>
            </a:r>
          </a:p>
        </p:txBody>
      </p:sp>
      <p:graphicFrame>
        <p:nvGraphicFramePr>
          <p:cNvPr id="3" name="Table 2"/>
          <p:cNvGraphicFramePr>
            <a:graphicFrameLocks noGrp="1"/>
          </p:cNvGraphicFramePr>
          <p:nvPr>
            <p:extLst>
              <p:ext uri="{D42A27DB-BD31-4B8C-83A1-F6EECF244321}">
                <p14:modId xmlns:p14="http://schemas.microsoft.com/office/powerpoint/2010/main" val="3555858914"/>
              </p:ext>
            </p:extLst>
          </p:nvPr>
        </p:nvGraphicFramePr>
        <p:xfrm>
          <a:off x="836613" y="1441339"/>
          <a:ext cx="4791456" cy="640080"/>
        </p:xfrm>
        <a:graphic>
          <a:graphicData uri="http://schemas.openxmlformats.org/drawingml/2006/table">
            <a:tbl>
              <a:tblPr firstRow="1" bandRow="1">
                <a:tableStyleId>{F2DE63D5-997A-4646-A377-4702673A728D}</a:tableStyleId>
              </a:tblPr>
              <a:tblGrid>
                <a:gridCol w="1597152">
                  <a:extLst>
                    <a:ext uri="{9D8B030D-6E8A-4147-A177-3AD203B41FA5}">
                      <a16:colId xmlns="" xmlns:a16="http://schemas.microsoft.com/office/drawing/2014/main" val="20000"/>
                    </a:ext>
                  </a:extLst>
                </a:gridCol>
                <a:gridCol w="1597152">
                  <a:extLst>
                    <a:ext uri="{9D8B030D-6E8A-4147-A177-3AD203B41FA5}">
                      <a16:colId xmlns="" xmlns:a16="http://schemas.microsoft.com/office/drawing/2014/main" val="20001"/>
                    </a:ext>
                  </a:extLst>
                </a:gridCol>
                <a:gridCol w="1597152">
                  <a:extLst>
                    <a:ext uri="{9D8B030D-6E8A-4147-A177-3AD203B41FA5}">
                      <a16:colId xmlns="" xmlns:a16="http://schemas.microsoft.com/office/drawing/2014/main" val="20002"/>
                    </a:ext>
                  </a:extLst>
                </a:gridCol>
              </a:tblGrid>
              <a:tr h="305372">
                <a:tc>
                  <a:txBody>
                    <a:bodyPr/>
                    <a:lstStyle/>
                    <a:p>
                      <a:r>
                        <a:rPr lang="en-IN" sz="1500" dirty="0">
                          <a:latin typeface="Times New Roman" panose="02020603050405020304" pitchFamily="18" charset="0"/>
                          <a:cs typeface="Times New Roman" panose="02020603050405020304" pitchFamily="18" charset="0"/>
                        </a:rPr>
                        <a:t>AIC</a:t>
                      </a:r>
                    </a:p>
                  </a:txBody>
                  <a:tcPr/>
                </a:tc>
                <a:tc>
                  <a:txBody>
                    <a:bodyPr/>
                    <a:lstStyle/>
                    <a:p>
                      <a:r>
                        <a:rPr lang="en-IN" sz="1500" dirty="0" err="1">
                          <a:latin typeface="Times New Roman" panose="02020603050405020304" pitchFamily="18" charset="0"/>
                          <a:cs typeface="Times New Roman" panose="02020603050405020304" pitchFamily="18" charset="0"/>
                        </a:rPr>
                        <a:t>AICc</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BIC</a:t>
                      </a:r>
                    </a:p>
                  </a:txBody>
                  <a:tcPr/>
                </a:tc>
                <a:extLst>
                  <a:ext uri="{0D108BD9-81ED-4DB2-BD59-A6C34878D82A}">
                    <a16:rowId xmlns="" xmlns:a16="http://schemas.microsoft.com/office/drawing/2014/main" val="10000"/>
                  </a:ext>
                </a:extLst>
              </a:tr>
              <a:tr h="305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34.68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58.68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54.26</a:t>
                      </a:r>
                    </a:p>
                  </a:txBody>
                  <a:tcPr/>
                </a:tc>
                <a:extLst>
                  <a:ext uri="{0D108BD9-81ED-4DB2-BD59-A6C34878D82A}">
                    <a16:rowId xmlns=""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78908440"/>
              </p:ext>
            </p:extLst>
          </p:nvPr>
        </p:nvGraphicFramePr>
        <p:xfrm>
          <a:off x="4418115" y="2912012"/>
          <a:ext cx="3343250" cy="2225040"/>
        </p:xfrm>
        <a:graphic>
          <a:graphicData uri="http://schemas.openxmlformats.org/drawingml/2006/table">
            <a:tbl>
              <a:tblPr firstRow="1" bandRow="1">
                <a:tableStyleId>{F2DE63D5-997A-4646-A377-4702673A728D}</a:tableStyleId>
              </a:tblPr>
              <a:tblGrid>
                <a:gridCol w="1671625">
                  <a:extLst>
                    <a:ext uri="{9D8B030D-6E8A-4147-A177-3AD203B41FA5}">
                      <a16:colId xmlns="" xmlns:a16="http://schemas.microsoft.com/office/drawing/2014/main" val="20000"/>
                    </a:ext>
                  </a:extLst>
                </a:gridCol>
                <a:gridCol w="1671625">
                  <a:extLst>
                    <a:ext uri="{9D8B030D-6E8A-4147-A177-3AD203B41FA5}">
                      <a16:colId xmlns="" xmlns:a16="http://schemas.microsoft.com/office/drawing/2014/main" val="20001"/>
                    </a:ext>
                  </a:extLst>
                </a:gridCol>
              </a:tblGrid>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Year</a:t>
                      </a:r>
                    </a:p>
                  </a:txBody>
                  <a:tcPr marL="68580" marR="68580" marT="0" marB="0"/>
                </a:tc>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Forecast</a:t>
                      </a:r>
                    </a:p>
                  </a:txBody>
                  <a:tcPr marL="68580" marR="68580" marT="0" marB="0"/>
                </a:tc>
                <a:extLst>
                  <a:ext uri="{0D108BD9-81ED-4DB2-BD59-A6C34878D82A}">
                    <a16:rowId xmlns="" xmlns:a16="http://schemas.microsoft.com/office/drawing/2014/main" val="10000"/>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425.72</a:t>
                      </a:r>
                    </a:p>
                  </a:txBody>
                  <a:tcPr marL="68580" marR="68580" marT="0" marB="0"/>
                </a:tc>
                <a:extLst>
                  <a:ext uri="{0D108BD9-81ED-4DB2-BD59-A6C34878D82A}">
                    <a16:rowId xmlns="" xmlns:a16="http://schemas.microsoft.com/office/drawing/2014/main" val="10001"/>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tc>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447.79</a:t>
                      </a:r>
                    </a:p>
                  </a:txBody>
                  <a:tcPr marL="68580" marR="68580" marT="0" marB="0"/>
                </a:tc>
                <a:extLst>
                  <a:ext uri="{0D108BD9-81ED-4DB2-BD59-A6C34878D82A}">
                    <a16:rowId xmlns="" xmlns:a16="http://schemas.microsoft.com/office/drawing/2014/main" val="10002"/>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469.86</a:t>
                      </a:r>
                    </a:p>
                  </a:txBody>
                  <a:tcPr marL="68580" marR="68580" marT="0" marB="0"/>
                </a:tc>
                <a:extLst>
                  <a:ext uri="{0D108BD9-81ED-4DB2-BD59-A6C34878D82A}">
                    <a16:rowId xmlns="" xmlns:a16="http://schemas.microsoft.com/office/drawing/2014/main" val="10003"/>
                  </a:ext>
                </a:extLst>
              </a:tr>
              <a:tr h="370840">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491.93</a:t>
                      </a:r>
                    </a:p>
                  </a:txBody>
                  <a:tcPr marL="68580" marR="68580" marT="0" marB="0"/>
                </a:tc>
                <a:extLst>
                  <a:ext uri="{0D108BD9-81ED-4DB2-BD59-A6C34878D82A}">
                    <a16:rowId xmlns="" xmlns:a16="http://schemas.microsoft.com/office/drawing/2014/main" val="10004"/>
                  </a:ext>
                </a:extLst>
              </a:tr>
              <a:tr h="370840">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514</a:t>
                      </a:r>
                    </a:p>
                  </a:txBody>
                  <a:tcPr marL="68580" marR="68580" marT="0" marB="0"/>
                </a:tc>
                <a:extLst>
                  <a:ext uri="{0D108BD9-81ED-4DB2-BD59-A6C34878D82A}">
                    <a16:rowId xmlns="" xmlns:a16="http://schemas.microsoft.com/office/drawing/2014/main" val="10005"/>
                  </a:ext>
                </a:extLst>
              </a:tr>
            </a:tbl>
          </a:graphicData>
        </a:graphic>
      </p:graphicFrame>
      <p:pic>
        <p:nvPicPr>
          <p:cNvPr id="13" name="Picture 12"/>
          <p:cNvPicPr/>
          <p:nvPr/>
        </p:nvPicPr>
        <p:blipFill>
          <a:blip r:embed="rId2">
            <a:duotone>
              <a:prstClr val="black"/>
              <a:srgbClr val="D9C3A5">
                <a:tint val="50000"/>
                <a:satMod val="180000"/>
              </a:srgbClr>
            </a:duotone>
          </a:blip>
          <a:stretch>
            <a:fillRect/>
          </a:stretch>
        </p:blipFill>
        <p:spPr>
          <a:xfrm>
            <a:off x="8128648" y="2912012"/>
            <a:ext cx="3442592" cy="2593769"/>
          </a:xfrm>
          <a:prstGeom prst="rect">
            <a:avLst/>
          </a:prstGeom>
        </p:spPr>
      </p:pic>
      <p:sp>
        <p:nvSpPr>
          <p:cNvPr id="14" name="TextBox 13"/>
          <p:cNvSpPr txBox="1"/>
          <p:nvPr/>
        </p:nvSpPr>
        <p:spPr>
          <a:xfrm>
            <a:off x="4346760" y="5176911"/>
            <a:ext cx="7318911" cy="830997"/>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Accuracy: 97.054312</a:t>
            </a:r>
          </a:p>
          <a:p>
            <a:pPr lvl="0" defTabSz="457200"/>
            <a:r>
              <a:rPr lang="en-IN" sz="1500" dirty="0">
                <a:solidFill>
                  <a:prstClr val="white"/>
                </a:solidFill>
                <a:latin typeface="Times New Roman" panose="02020603050405020304" pitchFamily="18" charset="0"/>
                <a:cs typeface="Times New Roman" panose="02020603050405020304" pitchFamily="18" charset="0"/>
              </a:rPr>
              <a:t> </a:t>
            </a:r>
          </a:p>
          <a:p>
            <a:pPr lvl="0" defTabSz="457200"/>
            <a:r>
              <a:rPr lang="en-IN" dirty="0">
                <a:solidFill>
                  <a:prstClr val="white"/>
                </a:solidFill>
              </a:rPr>
              <a:t> </a:t>
            </a:r>
          </a:p>
        </p:txBody>
      </p:sp>
      <p:graphicFrame>
        <p:nvGraphicFramePr>
          <p:cNvPr id="7" name="Table 6"/>
          <p:cNvGraphicFramePr>
            <a:graphicFrameLocks noGrp="1"/>
          </p:cNvGraphicFramePr>
          <p:nvPr>
            <p:extLst>
              <p:ext uri="{D42A27DB-BD31-4B8C-83A1-F6EECF244321}">
                <p14:modId xmlns:p14="http://schemas.microsoft.com/office/powerpoint/2010/main" val="1572053687"/>
              </p:ext>
            </p:extLst>
          </p:nvPr>
        </p:nvGraphicFramePr>
        <p:xfrm>
          <a:off x="4378860" y="5571425"/>
          <a:ext cx="7192380" cy="370840"/>
        </p:xfrm>
        <a:graphic>
          <a:graphicData uri="http://schemas.openxmlformats.org/drawingml/2006/table">
            <a:tbl>
              <a:tblPr firstRow="1" bandRow="1">
                <a:tableStyleId>{F2DE63D5-997A-4646-A377-4702673A728D}</a:tableStyleId>
              </a:tblPr>
              <a:tblGrid>
                <a:gridCol w="3596190">
                  <a:extLst>
                    <a:ext uri="{9D8B030D-6E8A-4147-A177-3AD203B41FA5}">
                      <a16:colId xmlns="" xmlns:a16="http://schemas.microsoft.com/office/drawing/2014/main" val="20000"/>
                    </a:ext>
                  </a:extLst>
                </a:gridCol>
                <a:gridCol w="3596190">
                  <a:extLst>
                    <a:ext uri="{9D8B030D-6E8A-4147-A177-3AD203B41FA5}">
                      <a16:colId xmlns="" xmlns:a16="http://schemas.microsoft.com/office/drawing/2014/main" val="20001"/>
                    </a:ext>
                  </a:extLst>
                </a:gridCol>
              </a:tblGrid>
              <a:tr h="370840">
                <a:tc>
                  <a:txBody>
                    <a:bodyPr/>
                    <a:lstStyle/>
                    <a:p>
                      <a:r>
                        <a:rPr lang="en-IN" dirty="0"/>
                        <a:t>Actual count</a:t>
                      </a:r>
                      <a:r>
                        <a:rPr lang="en-IN" baseline="0" dirty="0"/>
                        <a:t> = 425.72 million</a:t>
                      </a:r>
                      <a:endParaRPr lang="en-IN" dirty="0"/>
                    </a:p>
                  </a:txBody>
                  <a:tcPr/>
                </a:tc>
                <a:tc>
                  <a:txBody>
                    <a:bodyPr/>
                    <a:lstStyle/>
                    <a:p>
                      <a:r>
                        <a:rPr lang="en-IN" dirty="0"/>
                        <a:t>ARIMA count = 423.29 million</a:t>
                      </a:r>
                    </a:p>
                  </a:txBody>
                  <a:tcPr/>
                </a:tc>
                <a:extLst>
                  <a:ext uri="{0D108BD9-81ED-4DB2-BD59-A6C34878D82A}">
                    <a16:rowId xmlns="" xmlns:a16="http://schemas.microsoft.com/office/drawing/2014/main" val="10000"/>
                  </a:ext>
                </a:extLst>
              </a:tr>
            </a:tbl>
          </a:graphicData>
        </a:graphic>
      </p:graphicFrame>
      <p:sp>
        <p:nvSpPr>
          <p:cNvPr id="23" name="TextBox 22"/>
          <p:cNvSpPr txBox="1"/>
          <p:nvPr/>
        </p:nvSpPr>
        <p:spPr>
          <a:xfrm>
            <a:off x="4278950" y="6301234"/>
            <a:ext cx="7063559" cy="323165"/>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Conclusion: Forecast shows an increasing graph.</a:t>
            </a:r>
          </a:p>
        </p:txBody>
      </p:sp>
      <p:pic>
        <p:nvPicPr>
          <p:cNvPr id="24" name="Picture 8" descr="A World Gone Mobile! | Oracle Digital Experience Platform Blog">
            <a:extLst>
              <a:ext uri="{FF2B5EF4-FFF2-40B4-BE49-F238E27FC236}">
                <a16:creationId xmlns="" xmlns:a16="http://schemas.microsoft.com/office/drawing/2014/main" id="{36270DA4-53F3-4EA2-B78A-97E7EFF8ACF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987611"/>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580686"/>
            <a:ext cx="9535686" cy="568800"/>
          </a:xfrm>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Reliance </a:t>
            </a:r>
            <a:r>
              <a:rPr lang="en-IN" sz="1800" i="1" u="sng" dirty="0" err="1">
                <a:solidFill>
                  <a:schemeClr val="accent3">
                    <a:lumMod val="50000"/>
                  </a:schemeClr>
                </a:solidFill>
                <a:latin typeface="Times New Roman" panose="02020603050405020304" pitchFamily="18" charset="0"/>
                <a:cs typeface="Times New Roman" panose="02020603050405020304" pitchFamily="18" charset="0"/>
              </a:rPr>
              <a:t>Jio</a:t>
            </a:r>
            <a:endParaRPr lang="en-IN" sz="1800" i="1" u="sng"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CE5352E-9B9F-4EDC-8769-7FA3D3F814C7}" type="slidenum">
              <a:rPr lang="en-US" noProof="0" smtClean="0"/>
              <a:pPr/>
              <a:t>18</a:t>
            </a:fld>
            <a:endParaRPr lang="en-US" noProof="0" dirty="0"/>
          </a:p>
        </p:txBody>
      </p:sp>
      <p:sp>
        <p:nvSpPr>
          <p:cNvPr id="6" name="Text Placeholder 5"/>
          <p:cNvSpPr>
            <a:spLocks noGrp="1"/>
          </p:cNvSpPr>
          <p:nvPr>
            <p:ph type="body" idx="24"/>
          </p:nvPr>
        </p:nvSpPr>
        <p:spPr>
          <a:xfrm>
            <a:off x="836613" y="1149486"/>
            <a:ext cx="10909909" cy="1041523"/>
          </a:xfrm>
        </p:spPr>
        <p:txBody>
          <a:bodyPr>
            <a:normAutofit/>
          </a:bodyPr>
          <a:lstStyle/>
          <a:p>
            <a:r>
              <a:rPr lang="en-IN" sz="1500" dirty="0">
                <a:solidFill>
                  <a:schemeClr val="accent3">
                    <a:lumMod val="50000"/>
                  </a:schemeClr>
                </a:solidFill>
                <a:latin typeface="Times New Roman" panose="02020603050405020304" pitchFamily="18" charset="0"/>
                <a:cs typeface="Times New Roman" panose="02020603050405020304" pitchFamily="18" charset="0"/>
              </a:rPr>
              <a:t>Best Model: ARIMA(0, 1, 0)  </a:t>
            </a:r>
          </a:p>
          <a:p>
            <a:endParaRPr lang="en-IN" sz="1600" dirty="0"/>
          </a:p>
        </p:txBody>
      </p:sp>
      <p:sp>
        <p:nvSpPr>
          <p:cNvPr id="17" name="TextBox 16"/>
          <p:cNvSpPr txBox="1"/>
          <p:nvPr/>
        </p:nvSpPr>
        <p:spPr>
          <a:xfrm>
            <a:off x="450167" y="2912012"/>
            <a:ext cx="3770142" cy="3502856"/>
          </a:xfrm>
          <a:prstGeom prst="rect">
            <a:avLst/>
          </a:prstGeom>
          <a:solidFill>
            <a:srgbClr val="9E4F00"/>
          </a:solidFill>
        </p:spPr>
        <p:txBody>
          <a:bodyPr wrap="square" rtlCol="0">
            <a:spAutoFit/>
          </a:bodyPr>
          <a:lstStyle/>
          <a:p>
            <a:endParaRPr lang="en-IN" dirty="0"/>
          </a:p>
        </p:txBody>
      </p:sp>
      <p:sp>
        <p:nvSpPr>
          <p:cNvPr id="18" name="Rectangle 17">
            <a:extLst>
              <a:ext uri="{FF2B5EF4-FFF2-40B4-BE49-F238E27FC236}">
                <a16:creationId xmlns="" xmlns:a16="http://schemas.microsoft.com/office/drawing/2014/main" id="{178D132F-315B-42F7-87EE-BB4CD6A4FFBF}"/>
              </a:ext>
            </a:extLst>
          </p:cNvPr>
          <p:cNvSpPr/>
          <p:nvPr/>
        </p:nvSpPr>
        <p:spPr>
          <a:xfrm>
            <a:off x="443884" y="2912012"/>
            <a:ext cx="3781888" cy="3945986"/>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 xmlns:a16="http://schemas.microsoft.com/office/drawing/2014/main" id="{6811ECD1-7D1A-4D13-86A8-5A74D5298455}"/>
              </a:ext>
            </a:extLst>
          </p:cNvPr>
          <p:cNvSpPr/>
          <p:nvPr/>
        </p:nvSpPr>
        <p:spPr>
          <a:xfrm>
            <a:off x="4225772" y="2175028"/>
            <a:ext cx="3781888" cy="4682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 xmlns:a16="http://schemas.microsoft.com/office/drawing/2014/main" id="{437E4062-52E0-44AE-89CA-1AC598A8E032}"/>
              </a:ext>
            </a:extLst>
          </p:cNvPr>
          <p:cNvSpPr/>
          <p:nvPr/>
        </p:nvSpPr>
        <p:spPr>
          <a:xfrm>
            <a:off x="8002197" y="2191009"/>
            <a:ext cx="3781888" cy="466698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p:cNvSpPr txBox="1"/>
          <p:nvPr/>
        </p:nvSpPr>
        <p:spPr>
          <a:xfrm>
            <a:off x="608718" y="3009270"/>
            <a:ext cx="3452220" cy="3323987"/>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Our model is a good fit.</a:t>
            </a:r>
          </a:p>
          <a:p>
            <a:endParaRPr lang="en-IN" sz="1500" dirty="0">
              <a:solidFill>
                <a:schemeClr val="bg1"/>
              </a:solidFill>
              <a:latin typeface="Times New Roman" panose="02020603050405020304" pitchFamily="18" charset="0"/>
              <a:cs typeface="Times New Roman" panose="02020603050405020304" pitchFamily="18" charset="0"/>
            </a:endParaRPr>
          </a:p>
          <a:p>
            <a:r>
              <a:rPr lang="en-IN" sz="1500" dirty="0">
                <a:solidFill>
                  <a:schemeClr val="bg1"/>
                </a:solidFill>
                <a:latin typeface="Times New Roman" panose="02020603050405020304" pitchFamily="18" charset="0"/>
                <a:cs typeface="Times New Roman" panose="02020603050405020304" pitchFamily="18" charset="0"/>
              </a:rPr>
              <a:t>To check for residuals for fitted ARIMA(0, 1, 0) </a:t>
            </a:r>
          </a:p>
          <a:p>
            <a:r>
              <a:rPr lang="en-IN" sz="1500" dirty="0">
                <a:solidFill>
                  <a:schemeClr val="bg1"/>
                </a:solidFill>
                <a:latin typeface="Times New Roman" panose="02020603050405020304" pitchFamily="18" charset="0"/>
                <a:cs typeface="Times New Roman" panose="02020603050405020304" pitchFamily="18" charset="0"/>
              </a:rPr>
              <a:t>H0</a:t>
            </a:r>
            <a:r>
              <a:rPr lang="en-IN" sz="1500" baseline="-25000" dirty="0">
                <a:solidFill>
                  <a:schemeClr val="bg1"/>
                </a:solidFill>
                <a:latin typeface="Times New Roman" panose="02020603050405020304" pitchFamily="18" charset="0"/>
                <a:cs typeface="Times New Roman" panose="02020603050405020304" pitchFamily="18" charset="0"/>
              </a:rPr>
              <a:t>(</a:t>
            </a:r>
            <a:r>
              <a:rPr lang="en-IN" sz="1500" baseline="-25000" dirty="0" err="1">
                <a:solidFill>
                  <a:schemeClr val="bg1"/>
                </a:solidFill>
                <a:latin typeface="Times New Roman" panose="02020603050405020304" pitchFamily="18" charset="0"/>
                <a:cs typeface="Times New Roman" panose="02020603050405020304" pitchFamily="18" charset="0"/>
              </a:rPr>
              <a:t>Jio</a:t>
            </a:r>
            <a:r>
              <a:rPr lang="en-IN" sz="1500" baseline="-25000" dirty="0">
                <a:solidFill>
                  <a:schemeClr val="bg1"/>
                </a:solidFill>
                <a:latin typeface="Times New Roman" panose="02020603050405020304" pitchFamily="18" charset="0"/>
                <a:cs typeface="Times New Roman" panose="02020603050405020304" pitchFamily="18" charset="0"/>
              </a:rPr>
              <a:t>)</a:t>
            </a:r>
            <a:r>
              <a:rPr lang="en-IN" sz="1500" dirty="0">
                <a:solidFill>
                  <a:schemeClr val="bg1"/>
                </a:solidFill>
                <a:latin typeface="Times New Roman" panose="02020603050405020304" pitchFamily="18" charset="0"/>
                <a:cs typeface="Times New Roman" panose="02020603050405020304" pitchFamily="18" charset="0"/>
              </a:rPr>
              <a:t>: Residuals are independent</a:t>
            </a:r>
          </a:p>
          <a:p>
            <a:r>
              <a:rPr lang="en-IN" sz="1500" dirty="0">
                <a:solidFill>
                  <a:schemeClr val="bg1"/>
                </a:solidFill>
                <a:latin typeface="Times New Roman" panose="02020603050405020304" pitchFamily="18" charset="0"/>
                <a:cs typeface="Times New Roman" panose="02020603050405020304" pitchFamily="18" charset="0"/>
              </a:rPr>
              <a:t>H1</a:t>
            </a:r>
            <a:r>
              <a:rPr lang="en-IN" sz="1500" baseline="-25000" dirty="0">
                <a:solidFill>
                  <a:schemeClr val="bg1"/>
                </a:solidFill>
                <a:latin typeface="Times New Roman" panose="02020603050405020304" pitchFamily="18" charset="0"/>
                <a:cs typeface="Times New Roman" panose="02020603050405020304" pitchFamily="18" charset="0"/>
              </a:rPr>
              <a:t>(</a:t>
            </a:r>
            <a:r>
              <a:rPr lang="en-IN" sz="1500" baseline="-25000" dirty="0" err="1">
                <a:solidFill>
                  <a:schemeClr val="bg1"/>
                </a:solidFill>
                <a:latin typeface="Times New Roman" panose="02020603050405020304" pitchFamily="18" charset="0"/>
                <a:cs typeface="Times New Roman" panose="02020603050405020304" pitchFamily="18" charset="0"/>
              </a:rPr>
              <a:t>Jio</a:t>
            </a:r>
            <a:r>
              <a:rPr lang="en-IN" sz="1500" baseline="-25000" dirty="0">
                <a:solidFill>
                  <a:schemeClr val="bg1"/>
                </a:solidFill>
                <a:latin typeface="Times New Roman" panose="02020603050405020304" pitchFamily="18" charset="0"/>
                <a:cs typeface="Times New Roman" panose="02020603050405020304" pitchFamily="18" charset="0"/>
              </a:rPr>
              <a:t>)</a:t>
            </a:r>
            <a:r>
              <a:rPr lang="en-IN" sz="1500" dirty="0">
                <a:solidFill>
                  <a:schemeClr val="bg1"/>
                </a:solidFill>
                <a:latin typeface="Times New Roman" panose="02020603050405020304" pitchFamily="18" charset="0"/>
                <a:cs typeface="Times New Roman" panose="02020603050405020304" pitchFamily="18" charset="0"/>
              </a:rPr>
              <a:t>: Residuals are dependent</a:t>
            </a:r>
          </a:p>
          <a:p>
            <a:endParaRPr lang="en-IN" sz="1500" dirty="0">
              <a:solidFill>
                <a:schemeClr val="bg1"/>
              </a:solidFill>
              <a:latin typeface="Times New Roman" panose="02020603050405020304" pitchFamily="18" charset="0"/>
              <a:cs typeface="Times New Roman" panose="02020603050405020304" pitchFamily="18" charset="0"/>
            </a:endParaRPr>
          </a:p>
          <a:p>
            <a:r>
              <a:rPr lang="en-IN" sz="1500" dirty="0">
                <a:solidFill>
                  <a:schemeClr val="bg1"/>
                </a:solidFill>
                <a:latin typeface="Times New Roman" panose="02020603050405020304" pitchFamily="18" charset="0"/>
                <a:cs typeface="Times New Roman" panose="02020603050405020304" pitchFamily="18" charset="0"/>
              </a:rPr>
              <a:t>p-value = 0.4377 </a:t>
            </a:r>
          </a:p>
          <a:p>
            <a:endParaRPr lang="en-IN" sz="1500" dirty="0">
              <a:solidFill>
                <a:schemeClr val="bg1"/>
              </a:solidFill>
              <a:latin typeface="Times New Roman" panose="02020603050405020304" pitchFamily="18" charset="0"/>
              <a:cs typeface="Times New Roman" panose="02020603050405020304" pitchFamily="18" charset="0"/>
            </a:endParaRPr>
          </a:p>
          <a:p>
            <a:r>
              <a:rPr lang="en-IN" sz="1500" dirty="0">
                <a:solidFill>
                  <a:schemeClr val="bg1"/>
                </a:solidFill>
                <a:latin typeface="Times New Roman" panose="02020603050405020304" pitchFamily="18" charset="0"/>
                <a:cs typeface="Times New Roman" panose="02020603050405020304" pitchFamily="18" charset="0"/>
              </a:rPr>
              <a:t>Conclusion: Since p-value &gt; 0.05, we do not reject null hypothesis.</a:t>
            </a:r>
          </a:p>
          <a:p>
            <a:r>
              <a:rPr lang="en-IN" sz="1500" dirty="0">
                <a:solidFill>
                  <a:schemeClr val="bg1"/>
                </a:solidFill>
                <a:latin typeface="Times New Roman" panose="02020603050405020304" pitchFamily="18" charset="0"/>
                <a:cs typeface="Times New Roman" panose="02020603050405020304" pitchFamily="18" charset="0"/>
              </a:rPr>
              <a:t>Therefore, we conclude that residuals are independent which is to claim a good fit.</a:t>
            </a:r>
          </a:p>
          <a:p>
            <a:pPr lvl="0" defTabSz="457200"/>
            <a:endParaRPr lang="en-IN" sz="1500" dirty="0">
              <a:solidFill>
                <a:schemeClr val="bg1"/>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4378860" y="2447778"/>
            <a:ext cx="3422534" cy="323165"/>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ARIMA Forecast</a:t>
            </a:r>
          </a:p>
        </p:txBody>
      </p:sp>
      <p:graphicFrame>
        <p:nvGraphicFramePr>
          <p:cNvPr id="3" name="Table 2"/>
          <p:cNvGraphicFramePr>
            <a:graphicFrameLocks noGrp="1"/>
          </p:cNvGraphicFramePr>
          <p:nvPr>
            <p:extLst>
              <p:ext uri="{D42A27DB-BD31-4B8C-83A1-F6EECF244321}">
                <p14:modId xmlns:p14="http://schemas.microsoft.com/office/powerpoint/2010/main" val="215917118"/>
              </p:ext>
            </p:extLst>
          </p:nvPr>
        </p:nvGraphicFramePr>
        <p:xfrm>
          <a:off x="836613" y="1441339"/>
          <a:ext cx="4791456" cy="625412"/>
        </p:xfrm>
        <a:graphic>
          <a:graphicData uri="http://schemas.openxmlformats.org/drawingml/2006/table">
            <a:tbl>
              <a:tblPr firstRow="1" bandRow="1">
                <a:tableStyleId>{F2DE63D5-997A-4646-A377-4702673A728D}</a:tableStyleId>
              </a:tblPr>
              <a:tblGrid>
                <a:gridCol w="1597152">
                  <a:extLst>
                    <a:ext uri="{9D8B030D-6E8A-4147-A177-3AD203B41FA5}">
                      <a16:colId xmlns="" xmlns:a16="http://schemas.microsoft.com/office/drawing/2014/main" val="20000"/>
                    </a:ext>
                  </a:extLst>
                </a:gridCol>
                <a:gridCol w="1597152">
                  <a:extLst>
                    <a:ext uri="{9D8B030D-6E8A-4147-A177-3AD203B41FA5}">
                      <a16:colId xmlns="" xmlns:a16="http://schemas.microsoft.com/office/drawing/2014/main" val="20001"/>
                    </a:ext>
                  </a:extLst>
                </a:gridCol>
                <a:gridCol w="1597152">
                  <a:extLst>
                    <a:ext uri="{9D8B030D-6E8A-4147-A177-3AD203B41FA5}">
                      <a16:colId xmlns="" xmlns:a16="http://schemas.microsoft.com/office/drawing/2014/main" val="20002"/>
                    </a:ext>
                  </a:extLst>
                </a:gridCol>
              </a:tblGrid>
              <a:tr h="305372">
                <a:tc>
                  <a:txBody>
                    <a:bodyPr/>
                    <a:lstStyle/>
                    <a:p>
                      <a:r>
                        <a:rPr lang="en-IN" sz="1500" dirty="0">
                          <a:latin typeface="Times New Roman" panose="02020603050405020304" pitchFamily="18" charset="0"/>
                          <a:cs typeface="Times New Roman" panose="02020603050405020304" pitchFamily="18" charset="0"/>
                        </a:rPr>
                        <a:t>AIC</a:t>
                      </a:r>
                    </a:p>
                  </a:txBody>
                  <a:tcPr/>
                </a:tc>
                <a:tc>
                  <a:txBody>
                    <a:bodyPr/>
                    <a:lstStyle/>
                    <a:p>
                      <a:r>
                        <a:rPr lang="en-IN" sz="1500" dirty="0" err="1">
                          <a:latin typeface="Times New Roman" panose="02020603050405020304" pitchFamily="18" charset="0"/>
                          <a:cs typeface="Times New Roman" panose="02020603050405020304" pitchFamily="18" charset="0"/>
                        </a:rPr>
                        <a:t>AICc</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BIC</a:t>
                      </a:r>
                    </a:p>
                  </a:txBody>
                  <a:tcPr/>
                </a:tc>
                <a:extLst>
                  <a:ext uri="{0D108BD9-81ED-4DB2-BD59-A6C34878D82A}">
                    <a16:rowId xmlns="" xmlns:a16="http://schemas.microsoft.com/office/drawing/2014/main" val="10000"/>
                  </a:ext>
                </a:extLst>
              </a:tr>
              <a:tr h="305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effectLst/>
                          <a:latin typeface="Calibri" panose="020F0502020204030204" pitchFamily="34" charset="0"/>
                          <a:ea typeface="Calibri" panose="020F0502020204030204" pitchFamily="34" charset="0"/>
                          <a:cs typeface="Calibri" panose="020F0502020204030204" pitchFamily="34" charset="0"/>
                        </a:rPr>
                        <a:t>37.83 </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effectLst/>
                          <a:latin typeface="Calibri" panose="020F0502020204030204" pitchFamily="34" charset="0"/>
                          <a:ea typeface="Calibri" panose="020F0502020204030204" pitchFamily="34" charset="0"/>
                          <a:cs typeface="Calibri" panose="020F0502020204030204" pitchFamily="34" charset="0"/>
                        </a:rPr>
                        <a:t>41.83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effectLst/>
                          <a:latin typeface="Calibri" panose="020F0502020204030204" pitchFamily="34" charset="0"/>
                          <a:ea typeface="Calibri" panose="020F0502020204030204" pitchFamily="34" charset="0"/>
                          <a:cs typeface="Calibri" panose="020F0502020204030204" pitchFamily="34" charset="0"/>
                        </a:rPr>
                        <a:t>36.93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91029993"/>
              </p:ext>
            </p:extLst>
          </p:nvPr>
        </p:nvGraphicFramePr>
        <p:xfrm>
          <a:off x="4418115" y="2912012"/>
          <a:ext cx="3343250" cy="2225040"/>
        </p:xfrm>
        <a:graphic>
          <a:graphicData uri="http://schemas.openxmlformats.org/drawingml/2006/table">
            <a:tbl>
              <a:tblPr firstRow="1" bandRow="1">
                <a:tableStyleId>{F2DE63D5-997A-4646-A377-4702673A728D}</a:tableStyleId>
              </a:tblPr>
              <a:tblGrid>
                <a:gridCol w="1671625">
                  <a:extLst>
                    <a:ext uri="{9D8B030D-6E8A-4147-A177-3AD203B41FA5}">
                      <a16:colId xmlns="" xmlns:a16="http://schemas.microsoft.com/office/drawing/2014/main" val="20000"/>
                    </a:ext>
                  </a:extLst>
                </a:gridCol>
                <a:gridCol w="1671625">
                  <a:extLst>
                    <a:ext uri="{9D8B030D-6E8A-4147-A177-3AD203B41FA5}">
                      <a16:colId xmlns="" xmlns:a16="http://schemas.microsoft.com/office/drawing/2014/main" val="20001"/>
                    </a:ext>
                  </a:extLst>
                </a:gridCol>
              </a:tblGrid>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Year</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Forecast</a:t>
                      </a:r>
                    </a:p>
                  </a:txBody>
                  <a:tcPr marL="68580" marR="68580" marT="0" marB="0"/>
                </a:tc>
                <a:extLst>
                  <a:ext uri="{0D108BD9-81ED-4DB2-BD59-A6C34878D82A}">
                    <a16:rowId xmlns="" xmlns:a16="http://schemas.microsoft.com/office/drawing/2014/main" val="10000"/>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387.52</a:t>
                      </a:r>
                    </a:p>
                  </a:txBody>
                  <a:tcPr marL="68580" marR="68580" marT="0" marB="0"/>
                </a:tc>
                <a:extLst>
                  <a:ext uri="{0D108BD9-81ED-4DB2-BD59-A6C34878D82A}">
                    <a16:rowId xmlns="" xmlns:a16="http://schemas.microsoft.com/office/drawing/2014/main" val="10001"/>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tc>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387.52</a:t>
                      </a:r>
                    </a:p>
                  </a:txBody>
                  <a:tcPr marL="68580" marR="68580" marT="0" marB="0"/>
                </a:tc>
                <a:extLst>
                  <a:ext uri="{0D108BD9-81ED-4DB2-BD59-A6C34878D82A}">
                    <a16:rowId xmlns="" xmlns:a16="http://schemas.microsoft.com/office/drawing/2014/main" val="10002"/>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387.52</a:t>
                      </a:r>
                    </a:p>
                  </a:txBody>
                  <a:tcPr marL="68580" marR="68580" marT="0" marB="0"/>
                </a:tc>
                <a:extLst>
                  <a:ext uri="{0D108BD9-81ED-4DB2-BD59-A6C34878D82A}">
                    <a16:rowId xmlns="" xmlns:a16="http://schemas.microsoft.com/office/drawing/2014/main" val="10003"/>
                  </a:ext>
                </a:extLst>
              </a:tr>
              <a:tr h="370840">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387.52</a:t>
                      </a:r>
                    </a:p>
                  </a:txBody>
                  <a:tcPr marL="68580" marR="68580" marT="0" marB="0"/>
                </a:tc>
                <a:extLst>
                  <a:ext uri="{0D108BD9-81ED-4DB2-BD59-A6C34878D82A}">
                    <a16:rowId xmlns="" xmlns:a16="http://schemas.microsoft.com/office/drawing/2014/main" val="10004"/>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387.52</a:t>
                      </a:r>
                    </a:p>
                  </a:txBody>
                  <a:tcPr marL="68580" marR="68580" marT="0" marB="0"/>
                </a:tc>
                <a:extLst>
                  <a:ext uri="{0D108BD9-81ED-4DB2-BD59-A6C34878D82A}">
                    <a16:rowId xmlns="" xmlns:a16="http://schemas.microsoft.com/office/drawing/2014/main" val="10005"/>
                  </a:ext>
                </a:extLst>
              </a:tr>
            </a:tbl>
          </a:graphicData>
        </a:graphic>
      </p:graphicFrame>
      <p:sp>
        <p:nvSpPr>
          <p:cNvPr id="14" name="TextBox 13"/>
          <p:cNvSpPr txBox="1"/>
          <p:nvPr/>
        </p:nvSpPr>
        <p:spPr>
          <a:xfrm>
            <a:off x="4346760" y="5176911"/>
            <a:ext cx="7318911" cy="600164"/>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 </a:t>
            </a:r>
          </a:p>
          <a:p>
            <a:pPr lvl="0" defTabSz="457200"/>
            <a:r>
              <a:rPr lang="en-IN" dirty="0">
                <a:solidFill>
                  <a:prstClr val="white"/>
                </a:solidFill>
              </a:rPr>
              <a:t> </a:t>
            </a:r>
          </a:p>
        </p:txBody>
      </p:sp>
      <p:sp>
        <p:nvSpPr>
          <p:cNvPr id="8" name="TextBox 7"/>
          <p:cNvSpPr txBox="1"/>
          <p:nvPr/>
        </p:nvSpPr>
        <p:spPr>
          <a:xfrm>
            <a:off x="8126569" y="2514729"/>
            <a:ext cx="3619953" cy="323165"/>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Holt’s Forecast</a:t>
            </a:r>
          </a:p>
        </p:txBody>
      </p:sp>
      <p:graphicFrame>
        <p:nvGraphicFramePr>
          <p:cNvPr id="24" name="Table 23"/>
          <p:cNvGraphicFramePr>
            <a:graphicFrameLocks noGrp="1"/>
          </p:cNvGraphicFramePr>
          <p:nvPr>
            <p:extLst>
              <p:ext uri="{D42A27DB-BD31-4B8C-83A1-F6EECF244321}">
                <p14:modId xmlns:p14="http://schemas.microsoft.com/office/powerpoint/2010/main" val="4117053502"/>
              </p:ext>
            </p:extLst>
          </p:nvPr>
        </p:nvGraphicFramePr>
        <p:xfrm>
          <a:off x="8200003" y="2979977"/>
          <a:ext cx="3343250" cy="2157078"/>
        </p:xfrm>
        <a:graphic>
          <a:graphicData uri="http://schemas.openxmlformats.org/drawingml/2006/table">
            <a:tbl>
              <a:tblPr firstRow="1" bandRow="1">
                <a:tableStyleId>{F2DE63D5-997A-4646-A377-4702673A728D}</a:tableStyleId>
              </a:tblPr>
              <a:tblGrid>
                <a:gridCol w="1671625">
                  <a:extLst>
                    <a:ext uri="{9D8B030D-6E8A-4147-A177-3AD203B41FA5}">
                      <a16:colId xmlns="" xmlns:a16="http://schemas.microsoft.com/office/drawing/2014/main" val="20000"/>
                    </a:ext>
                  </a:extLst>
                </a:gridCol>
                <a:gridCol w="1671625">
                  <a:extLst>
                    <a:ext uri="{9D8B030D-6E8A-4147-A177-3AD203B41FA5}">
                      <a16:colId xmlns="" xmlns:a16="http://schemas.microsoft.com/office/drawing/2014/main" val="20001"/>
                    </a:ext>
                  </a:extLst>
                </a:gridCol>
              </a:tblGrid>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Year</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Forecast</a:t>
                      </a:r>
                    </a:p>
                  </a:txBody>
                  <a:tcPr marL="68580" marR="68580" marT="0" marB="0"/>
                </a:tc>
                <a:extLst>
                  <a:ext uri="{0D108BD9-81ED-4DB2-BD59-A6C34878D82A}">
                    <a16:rowId xmlns="" xmlns:a16="http://schemas.microsoft.com/office/drawing/2014/main" val="10000"/>
                  </a:ext>
                </a:extLst>
              </a:tr>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465.40</a:t>
                      </a:r>
                    </a:p>
                  </a:txBody>
                  <a:tcPr marL="68580" marR="68580" marT="0" marB="0"/>
                </a:tc>
                <a:extLst>
                  <a:ext uri="{0D108BD9-81ED-4DB2-BD59-A6C34878D82A}">
                    <a16:rowId xmlns="" xmlns:a16="http://schemas.microsoft.com/office/drawing/2014/main" val="10001"/>
                  </a:ext>
                </a:extLst>
              </a:tr>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543.28</a:t>
                      </a:r>
                    </a:p>
                  </a:txBody>
                  <a:tcPr marL="68580" marR="68580" marT="0" marB="0"/>
                </a:tc>
                <a:extLst>
                  <a:ext uri="{0D108BD9-81ED-4DB2-BD59-A6C34878D82A}">
                    <a16:rowId xmlns="" xmlns:a16="http://schemas.microsoft.com/office/drawing/2014/main" val="10002"/>
                  </a:ext>
                </a:extLst>
              </a:tr>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621.16</a:t>
                      </a:r>
                    </a:p>
                  </a:txBody>
                  <a:tcPr marL="68580" marR="68580" marT="0" marB="0"/>
                </a:tc>
                <a:extLst>
                  <a:ext uri="{0D108BD9-81ED-4DB2-BD59-A6C34878D82A}">
                    <a16:rowId xmlns="" xmlns:a16="http://schemas.microsoft.com/office/drawing/2014/main" val="10003"/>
                  </a:ext>
                </a:extLst>
              </a:tr>
              <a:tr h="359513">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699.04</a:t>
                      </a:r>
                    </a:p>
                  </a:txBody>
                  <a:tcPr marL="68580" marR="68580" marT="0" marB="0"/>
                </a:tc>
                <a:extLst>
                  <a:ext uri="{0D108BD9-81ED-4DB2-BD59-A6C34878D82A}">
                    <a16:rowId xmlns="" xmlns:a16="http://schemas.microsoft.com/office/drawing/2014/main" val="10004"/>
                  </a:ext>
                </a:extLst>
              </a:tr>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776.92</a:t>
                      </a:r>
                    </a:p>
                  </a:txBody>
                  <a:tcPr marL="68580" marR="68580" marT="0" marB="0"/>
                </a:tc>
                <a:extLst>
                  <a:ext uri="{0D108BD9-81ED-4DB2-BD59-A6C34878D82A}">
                    <a16:rowId xmlns="" xmlns:a16="http://schemas.microsoft.com/office/drawing/2014/main" val="10005"/>
                  </a:ext>
                </a:extLst>
              </a:tr>
            </a:tbl>
          </a:graphicData>
        </a:graphic>
      </p:graphicFrame>
      <p:pic>
        <p:nvPicPr>
          <p:cNvPr id="16" name="Picture 8" descr="A World Gone Mobile! | Oracle Digital Experience Platform Blog">
            <a:extLst>
              <a:ext uri="{FF2B5EF4-FFF2-40B4-BE49-F238E27FC236}">
                <a16:creationId xmlns="" xmlns:a16="http://schemas.microsoft.com/office/drawing/2014/main" id="{36270DA4-53F3-4EA2-B78A-97E7EFF8ACF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983078"/>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E5352E-9B9F-4EDC-8769-7FA3D3F814C7}" type="slidenum">
              <a:rPr lang="en-US" noProof="0" smtClean="0"/>
              <a:pPr/>
              <a:t>19</a:t>
            </a:fld>
            <a:endParaRPr lang="en-US" noProof="0" dirty="0"/>
          </a:p>
        </p:txBody>
      </p:sp>
      <p:sp>
        <p:nvSpPr>
          <p:cNvPr id="10" name="Rectangle 9">
            <a:extLst>
              <a:ext uri="{FF2B5EF4-FFF2-40B4-BE49-F238E27FC236}">
                <a16:creationId xmlns="" xmlns:a16="http://schemas.microsoft.com/office/drawing/2014/main" id="{178D132F-315B-42F7-87EE-BB4CD6A4FFBF}"/>
              </a:ext>
            </a:extLst>
          </p:cNvPr>
          <p:cNvSpPr/>
          <p:nvPr/>
        </p:nvSpPr>
        <p:spPr>
          <a:xfrm>
            <a:off x="0" y="1841679"/>
            <a:ext cx="4237149" cy="3785398"/>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178D132F-315B-42F7-87EE-BB4CD6A4FFBF}"/>
              </a:ext>
            </a:extLst>
          </p:cNvPr>
          <p:cNvSpPr/>
          <p:nvPr/>
        </p:nvSpPr>
        <p:spPr>
          <a:xfrm>
            <a:off x="4350913" y="1841679"/>
            <a:ext cx="4237149" cy="3785398"/>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6811ECD1-7D1A-4D13-86A8-5A74D5298455}"/>
              </a:ext>
            </a:extLst>
          </p:cNvPr>
          <p:cNvSpPr/>
          <p:nvPr/>
        </p:nvSpPr>
        <p:spPr>
          <a:xfrm>
            <a:off x="8474298" y="1841679"/>
            <a:ext cx="3271234" cy="37853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0" y="1047687"/>
            <a:ext cx="9535686" cy="568800"/>
          </a:xfrm>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Forecast graph and conclusion</a:t>
            </a:r>
          </a:p>
        </p:txBody>
      </p:sp>
      <p:pic>
        <p:nvPicPr>
          <p:cNvPr id="14" name="Picture 13"/>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 y="1841679"/>
            <a:ext cx="4237149" cy="3785398"/>
          </a:xfrm>
          <a:prstGeom prst="rect">
            <a:avLst/>
          </a:prstGeom>
        </p:spPr>
      </p:pic>
      <p:pic>
        <p:nvPicPr>
          <p:cNvPr id="15" name="Picture 14"/>
          <p:cNvPicPr/>
          <p:nvPr/>
        </p:nvPicPr>
        <p:blipFill>
          <a:blip r:embed="rId3">
            <a:duotone>
              <a:prstClr val="black"/>
              <a:srgbClr val="D9C3A5">
                <a:tint val="50000"/>
                <a:satMod val="180000"/>
              </a:srgbClr>
            </a:duotone>
          </a:blip>
          <a:stretch>
            <a:fillRect/>
          </a:stretch>
        </p:blipFill>
        <p:spPr>
          <a:xfrm>
            <a:off x="4237148" y="1841679"/>
            <a:ext cx="4237150" cy="3785398"/>
          </a:xfrm>
          <a:prstGeom prst="rect">
            <a:avLst/>
          </a:prstGeom>
        </p:spPr>
      </p:pic>
      <p:sp>
        <p:nvSpPr>
          <p:cNvPr id="16" name="TextBox 15"/>
          <p:cNvSpPr txBox="1"/>
          <p:nvPr/>
        </p:nvSpPr>
        <p:spPr>
          <a:xfrm>
            <a:off x="8809149" y="1957589"/>
            <a:ext cx="2820474" cy="323165"/>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Comparison between forecasts</a:t>
            </a:r>
          </a:p>
        </p:txBody>
      </p:sp>
      <p:graphicFrame>
        <p:nvGraphicFramePr>
          <p:cNvPr id="17" name="Table 16"/>
          <p:cNvGraphicFramePr>
            <a:graphicFrameLocks noGrp="1"/>
          </p:cNvGraphicFramePr>
          <p:nvPr>
            <p:extLst>
              <p:ext uri="{D42A27DB-BD31-4B8C-83A1-F6EECF244321}">
                <p14:modId xmlns:p14="http://schemas.microsoft.com/office/powerpoint/2010/main" val="11935493"/>
              </p:ext>
            </p:extLst>
          </p:nvPr>
        </p:nvGraphicFramePr>
        <p:xfrm>
          <a:off x="8588062" y="2621856"/>
          <a:ext cx="3041561" cy="1859991"/>
        </p:xfrm>
        <a:graphic>
          <a:graphicData uri="http://schemas.openxmlformats.org/drawingml/2006/table">
            <a:tbl>
              <a:tblPr firstRow="1" bandRow="1">
                <a:tableStyleId>{C083E6E3-FA7D-4D7B-A595-EF9225AFEA82}</a:tableStyleId>
              </a:tblPr>
              <a:tblGrid>
                <a:gridCol w="3041561">
                  <a:extLst>
                    <a:ext uri="{9D8B030D-6E8A-4147-A177-3AD203B41FA5}">
                      <a16:colId xmlns="" xmlns:a16="http://schemas.microsoft.com/office/drawing/2014/main" val="20000"/>
                    </a:ext>
                  </a:extLst>
                </a:gridCol>
              </a:tblGrid>
              <a:tr h="619997">
                <a:tc>
                  <a:txBody>
                    <a:bodyPr/>
                    <a:lstStyle/>
                    <a:p>
                      <a:r>
                        <a:rPr lang="en-IN" sz="1500" dirty="0">
                          <a:solidFill>
                            <a:schemeClr val="bg1"/>
                          </a:solidFill>
                          <a:latin typeface="Times New Roman" panose="02020603050405020304" pitchFamily="18" charset="0"/>
                          <a:cs typeface="Times New Roman" panose="02020603050405020304" pitchFamily="18" charset="0"/>
                        </a:rPr>
                        <a:t>Actual = 387.52 million</a:t>
                      </a:r>
                    </a:p>
                  </a:txBody>
                  <a:tcPr/>
                </a:tc>
                <a:extLst>
                  <a:ext uri="{0D108BD9-81ED-4DB2-BD59-A6C34878D82A}">
                    <a16:rowId xmlns="" xmlns:a16="http://schemas.microsoft.com/office/drawing/2014/main" val="10000"/>
                  </a:ext>
                </a:extLst>
              </a:tr>
              <a:tr h="619997">
                <a:tc>
                  <a:txBody>
                    <a:bodyPr/>
                    <a:lstStyle/>
                    <a:p>
                      <a:r>
                        <a:rPr lang="en-IN" sz="1500" dirty="0">
                          <a:solidFill>
                            <a:schemeClr val="bg1"/>
                          </a:solidFill>
                          <a:latin typeface="Times New Roman" panose="02020603050405020304" pitchFamily="18" charset="0"/>
                          <a:cs typeface="Times New Roman" panose="02020603050405020304" pitchFamily="18" charset="0"/>
                        </a:rPr>
                        <a:t>ARIMA = 410.8 million</a:t>
                      </a:r>
                    </a:p>
                  </a:txBody>
                  <a:tcPr/>
                </a:tc>
                <a:extLst>
                  <a:ext uri="{0D108BD9-81ED-4DB2-BD59-A6C34878D82A}">
                    <a16:rowId xmlns="" xmlns:a16="http://schemas.microsoft.com/office/drawing/2014/main" val="10001"/>
                  </a:ext>
                </a:extLst>
              </a:tr>
              <a:tr h="619997">
                <a:tc>
                  <a:txBody>
                    <a:bodyPr/>
                    <a:lstStyle/>
                    <a:p>
                      <a:r>
                        <a:rPr lang="en-IN" sz="1500" dirty="0">
                          <a:solidFill>
                            <a:schemeClr val="bg1"/>
                          </a:solidFill>
                          <a:latin typeface="Times New Roman" panose="02020603050405020304" pitchFamily="18" charset="0"/>
                          <a:cs typeface="Times New Roman" panose="02020603050405020304" pitchFamily="18" charset="0"/>
                        </a:rPr>
                        <a:t>Holt’s</a:t>
                      </a:r>
                      <a:r>
                        <a:rPr lang="en-IN" sz="1500" baseline="0" dirty="0">
                          <a:solidFill>
                            <a:schemeClr val="bg1"/>
                          </a:solidFill>
                          <a:latin typeface="Times New Roman" panose="02020603050405020304" pitchFamily="18" charset="0"/>
                          <a:cs typeface="Times New Roman" panose="02020603050405020304" pitchFamily="18" charset="0"/>
                        </a:rPr>
                        <a:t> = 465.40 million</a:t>
                      </a:r>
                      <a:endParaRPr lang="en-IN" sz="15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
        <p:nvSpPr>
          <p:cNvPr id="18" name="TextBox 17"/>
          <p:cNvSpPr txBox="1"/>
          <p:nvPr/>
        </p:nvSpPr>
        <p:spPr>
          <a:xfrm>
            <a:off x="1184856" y="5924282"/>
            <a:ext cx="7516970" cy="784830"/>
          </a:xfrm>
          <a:prstGeom prst="rect">
            <a:avLst/>
          </a:prstGeom>
          <a:noFill/>
        </p:spPr>
        <p:txBody>
          <a:bodyPr wrap="square" rtlCol="0">
            <a:spAutoFit/>
          </a:bodyPr>
          <a:lstStyle/>
          <a:p>
            <a:r>
              <a:rPr lang="en-IN" sz="1500" dirty="0">
                <a:solidFill>
                  <a:srgbClr val="000000"/>
                </a:solidFill>
                <a:latin typeface="Times New Roman" panose="02020603050405020304" pitchFamily="18" charset="0"/>
                <a:cs typeface="Times New Roman" panose="02020603050405020304" pitchFamily="18" charset="0"/>
              </a:rPr>
              <a:t>Conclusion: Both the forecast shows a constant and increasing graph respectively.</a:t>
            </a:r>
          </a:p>
          <a:p>
            <a:r>
              <a:rPr lang="en-IN" sz="1500" dirty="0">
                <a:solidFill>
                  <a:srgbClr val="000000"/>
                </a:solidFill>
                <a:latin typeface="Times New Roman" panose="02020603050405020304" pitchFamily="18" charset="0"/>
                <a:cs typeface="Times New Roman" panose="02020603050405020304" pitchFamily="18" charset="0"/>
              </a:rPr>
              <a:t>It can be seen that Reliance </a:t>
            </a:r>
            <a:r>
              <a:rPr lang="en-IN" sz="1500" dirty="0" err="1">
                <a:solidFill>
                  <a:srgbClr val="000000"/>
                </a:solidFill>
                <a:latin typeface="Times New Roman" panose="02020603050405020304" pitchFamily="18" charset="0"/>
                <a:cs typeface="Times New Roman" panose="02020603050405020304" pitchFamily="18" charset="0"/>
              </a:rPr>
              <a:t>Jio</a:t>
            </a:r>
            <a:r>
              <a:rPr lang="en-IN" sz="1500" dirty="0">
                <a:solidFill>
                  <a:srgbClr val="000000"/>
                </a:solidFill>
                <a:latin typeface="Times New Roman" panose="02020603050405020304" pitchFamily="18" charset="0"/>
                <a:cs typeface="Times New Roman" panose="02020603050405020304" pitchFamily="18" charset="0"/>
              </a:rPr>
              <a:t> has a scope of hike in the future.</a:t>
            </a:r>
          </a:p>
          <a:p>
            <a:endParaRPr lang="en-IN" sz="1500" dirty="0">
              <a:solidFill>
                <a:srgbClr val="000000"/>
              </a:solidFill>
              <a:latin typeface="Times New Roman" panose="02020603050405020304" pitchFamily="18" charset="0"/>
              <a:cs typeface="Times New Roman" panose="02020603050405020304" pitchFamily="18" charset="0"/>
            </a:endParaRPr>
          </a:p>
        </p:txBody>
      </p:sp>
      <p:pic>
        <p:nvPicPr>
          <p:cNvPr id="19" name="Picture 8" descr="A World Gone Mobile! | Oracle Digital Experience Platform Blog">
            <a:extLst>
              <a:ext uri="{FF2B5EF4-FFF2-40B4-BE49-F238E27FC236}">
                <a16:creationId xmlns="" xmlns:a16="http://schemas.microsoft.com/office/drawing/2014/main" id="{36270DA4-53F3-4EA2-B78A-97E7EFF8ACF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507373"/>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F4AE327-BB04-44FC-8395-BB300D7286A7}"/>
              </a:ext>
            </a:extLst>
          </p:cNvPr>
          <p:cNvSpPr>
            <a:spLocks noGrp="1"/>
          </p:cNvSpPr>
          <p:nvPr>
            <p:ph type="title"/>
          </p:nvPr>
        </p:nvSpPr>
        <p:spPr>
          <a:xfrm>
            <a:off x="6582857" y="459343"/>
            <a:ext cx="4584212" cy="410669"/>
          </a:xfrm>
        </p:spPr>
        <p:txBody>
          <a:bodyPr>
            <a:normAutofit/>
          </a:bodyPr>
          <a:lstStyle/>
          <a:p>
            <a:r>
              <a:rPr lang="en-IN" sz="1800" b="1" i="1" u="sng" dirty="0">
                <a:solidFill>
                  <a:schemeClr val="accent3">
                    <a:lumMod val="50000"/>
                  </a:schemeClr>
                </a:solidFill>
                <a:latin typeface="Times New Roman" panose="02020603050405020304" pitchFamily="18" charset="0"/>
                <a:cs typeface="Times New Roman" panose="02020603050405020304" pitchFamily="18" charset="0"/>
              </a:rPr>
              <a:t>Steps involved in Conducting Survey</a:t>
            </a:r>
            <a:endParaRPr lang="en-IN" sz="1800" i="1" u="sng"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689032A5-ED77-477A-9F5A-0A71ECCE2266}"/>
              </a:ext>
            </a:extLst>
          </p:cNvPr>
          <p:cNvSpPr>
            <a:spLocks noGrp="1"/>
          </p:cNvSpPr>
          <p:nvPr>
            <p:ph type="body" idx="1"/>
          </p:nvPr>
        </p:nvSpPr>
        <p:spPr>
          <a:xfrm>
            <a:off x="6582857" y="1499247"/>
            <a:ext cx="4584212" cy="1767736"/>
          </a:xfrm>
          <a:ln>
            <a:solidFill>
              <a:srgbClr val="000000"/>
            </a:solidFill>
          </a:ln>
        </p:spPr>
        <p:txBody>
          <a:bodyPr>
            <a:noAutofit/>
          </a:bodyPr>
          <a:lstStyle/>
          <a:p>
            <a:pPr marL="285750" indent="-285750">
              <a:lnSpc>
                <a:spcPct val="100000"/>
              </a:lnSpc>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Preparatory Phase</a:t>
            </a:r>
          </a:p>
          <a:p>
            <a:pPr marL="285750" indent="-285750">
              <a:lnSpc>
                <a:spcPct val="100000"/>
              </a:lnSpc>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Designing the Questionnaire</a:t>
            </a:r>
          </a:p>
          <a:p>
            <a:pPr marL="285750" indent="-285750">
              <a:lnSpc>
                <a:spcPct val="100000"/>
              </a:lnSpc>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Pilot Survey</a:t>
            </a:r>
          </a:p>
          <a:p>
            <a:pPr marL="285750" indent="-285750">
              <a:lnSpc>
                <a:spcPct val="100000"/>
              </a:lnSpc>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Modification of Questionnaire</a:t>
            </a:r>
          </a:p>
          <a:p>
            <a:pPr marL="285750" indent="-285750">
              <a:lnSpc>
                <a:spcPct val="100000"/>
              </a:lnSpc>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Actual/Final Survey</a:t>
            </a:r>
          </a:p>
          <a:p>
            <a:pPr>
              <a:lnSpc>
                <a:spcPct val="100000"/>
              </a:lnSpc>
            </a:pPr>
            <a:endParaRPr lang="en-IN" sz="1500" dirty="0">
              <a:solidFill>
                <a:schemeClr val="tx1">
                  <a:lumMod val="50000"/>
                </a:schemeClr>
              </a:solidFill>
            </a:endParaRPr>
          </a:p>
        </p:txBody>
      </p:sp>
      <p:sp>
        <p:nvSpPr>
          <p:cNvPr id="7" name="Slide Number Placeholder 6">
            <a:extLst>
              <a:ext uri="{FF2B5EF4-FFF2-40B4-BE49-F238E27FC236}">
                <a16:creationId xmlns="" xmlns:a16="http://schemas.microsoft.com/office/drawing/2014/main" id="{0B2C402D-F2FA-426A-B4A8-DE6A0FAE8796}"/>
              </a:ext>
            </a:extLst>
          </p:cNvPr>
          <p:cNvSpPr>
            <a:spLocks noGrp="1"/>
          </p:cNvSpPr>
          <p:nvPr>
            <p:ph type="sldNum" sz="quarter" idx="12"/>
          </p:nvPr>
        </p:nvSpPr>
        <p:spPr/>
        <p:txBody>
          <a:bodyPr/>
          <a:lstStyle/>
          <a:p>
            <a:fld id="{3CE5352E-9B9F-4EDC-8769-7FA3D3F814C7}" type="slidenum">
              <a:rPr lang="en-US" noProof="0" smtClean="0"/>
              <a:t>2</a:t>
            </a:fld>
            <a:endParaRPr lang="en-US" noProof="0" dirty="0"/>
          </a:p>
        </p:txBody>
      </p:sp>
      <p:sp>
        <p:nvSpPr>
          <p:cNvPr id="8" name="Text Placeholder 7">
            <a:extLst>
              <a:ext uri="{FF2B5EF4-FFF2-40B4-BE49-F238E27FC236}">
                <a16:creationId xmlns="" xmlns:a16="http://schemas.microsoft.com/office/drawing/2014/main" id="{2E951C08-DCB0-437E-9CD3-3F159584C94E}"/>
              </a:ext>
            </a:extLst>
          </p:cNvPr>
          <p:cNvSpPr>
            <a:spLocks noGrp="1"/>
          </p:cNvSpPr>
          <p:nvPr>
            <p:ph type="body" idx="13"/>
          </p:nvPr>
        </p:nvSpPr>
        <p:spPr>
          <a:xfrm>
            <a:off x="6582857" y="3721275"/>
            <a:ext cx="4584212" cy="957423"/>
          </a:xfrm>
          <a:ln>
            <a:solidFill>
              <a:srgbClr val="000000"/>
            </a:solidFill>
          </a:ln>
        </p:spPr>
        <p:txBody>
          <a:bodyPr>
            <a:normAutofit/>
          </a:bodyPr>
          <a:lstStyle/>
          <a:p>
            <a:pPr marL="285750" indent="-285750">
              <a:buClrTx/>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Data Cleaning</a:t>
            </a:r>
          </a:p>
          <a:p>
            <a:pPr marL="285750" indent="-285750">
              <a:buClrTx/>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Coding of the Data</a:t>
            </a:r>
          </a:p>
          <a:p>
            <a:pPr marL="285750" indent="-285750">
              <a:buClr>
                <a:srgbClr val="000000"/>
              </a:buClr>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Analysis of Data using Various Statistical Packages</a:t>
            </a:r>
            <a:endParaRPr lang="en-IN" sz="1500" dirty="0">
              <a:solidFill>
                <a:schemeClr val="tx1">
                  <a:lumMod val="50000"/>
                </a:schemeClr>
              </a:solidFill>
            </a:endParaRPr>
          </a:p>
        </p:txBody>
      </p:sp>
      <p:sp>
        <p:nvSpPr>
          <p:cNvPr id="9" name="Text Placeholder 8">
            <a:extLst>
              <a:ext uri="{FF2B5EF4-FFF2-40B4-BE49-F238E27FC236}">
                <a16:creationId xmlns="" xmlns:a16="http://schemas.microsoft.com/office/drawing/2014/main" id="{042311C5-3DE3-448C-8A33-473BF70944DF}"/>
              </a:ext>
            </a:extLst>
          </p:cNvPr>
          <p:cNvSpPr>
            <a:spLocks noGrp="1"/>
          </p:cNvSpPr>
          <p:nvPr>
            <p:ph type="body" idx="17"/>
          </p:nvPr>
        </p:nvSpPr>
        <p:spPr>
          <a:xfrm>
            <a:off x="6582857" y="5063556"/>
            <a:ext cx="4584212" cy="1097719"/>
          </a:xfrm>
          <a:ln>
            <a:solidFill>
              <a:srgbClr val="000000"/>
            </a:solidFill>
          </a:ln>
        </p:spPr>
        <p:txBody>
          <a:bodyPr>
            <a:normAutofit/>
          </a:bodyPr>
          <a:lstStyle/>
          <a:p>
            <a:pPr marL="285750" indent="-285750">
              <a:buClr>
                <a:srgbClr val="000000"/>
              </a:buClr>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Interpretation of Results</a:t>
            </a:r>
          </a:p>
          <a:p>
            <a:pPr marL="285750" indent="-285750">
              <a:buClr>
                <a:srgbClr val="000000"/>
              </a:buClr>
              <a:buFont typeface="Wingdings" panose="05000000000000000000" pitchFamily="2" charset="2"/>
              <a:buChar char="§"/>
            </a:pPr>
            <a:r>
              <a:rPr lang="en-IN" sz="1500" dirty="0">
                <a:solidFill>
                  <a:schemeClr val="tx1">
                    <a:lumMod val="50000"/>
                  </a:schemeClr>
                </a:solidFill>
                <a:latin typeface="Times New Roman" panose="02020603050405020304" pitchFamily="18" charset="0"/>
                <a:cs typeface="Times New Roman" panose="02020603050405020304" pitchFamily="18" charset="0"/>
              </a:rPr>
              <a:t>Conclusion</a:t>
            </a:r>
          </a:p>
          <a:p>
            <a:pPr>
              <a:buClr>
                <a:srgbClr val="000000"/>
              </a:buClr>
            </a:pPr>
            <a:r>
              <a:rPr lang="en-IN" sz="1500" dirty="0">
                <a:solidFill>
                  <a:schemeClr val="tx1">
                    <a:lumMod val="50000"/>
                  </a:schemeClr>
                </a:solidFill>
                <a:latin typeface="Times New Roman" panose="02020603050405020304" pitchFamily="18" charset="0"/>
                <a:cs typeface="Times New Roman" panose="02020603050405020304" pitchFamily="18" charset="0"/>
              </a:rPr>
              <a:t>   Reporting</a:t>
            </a:r>
          </a:p>
        </p:txBody>
      </p:sp>
      <p:sp>
        <p:nvSpPr>
          <p:cNvPr id="11" name="TextBox 10">
            <a:extLst>
              <a:ext uri="{FF2B5EF4-FFF2-40B4-BE49-F238E27FC236}">
                <a16:creationId xmlns="" xmlns:a16="http://schemas.microsoft.com/office/drawing/2014/main" id="{EB1B351E-3562-45FF-BD07-32E40F2ED775}"/>
              </a:ext>
            </a:extLst>
          </p:cNvPr>
          <p:cNvSpPr txBox="1"/>
          <p:nvPr/>
        </p:nvSpPr>
        <p:spPr>
          <a:xfrm>
            <a:off x="523783" y="1499248"/>
            <a:ext cx="5362112" cy="5401479"/>
          </a:xfrm>
          <a:prstGeom prst="rect">
            <a:avLst/>
          </a:prstGeom>
          <a:noFill/>
        </p:spPr>
        <p:txBody>
          <a:bodyPr wrap="square" rtlCol="0">
            <a:spAutoFit/>
          </a:bodyPr>
          <a:lstStyle/>
          <a:p>
            <a:pPr marL="285750" indent="-285750">
              <a:buFont typeface="Wingdings" panose="05000000000000000000" pitchFamily="2" charset="2"/>
              <a:buChar char="§"/>
            </a:pPr>
            <a:r>
              <a:rPr lang="en-IN" sz="1500" dirty="0">
                <a:solidFill>
                  <a:schemeClr val="accent3">
                    <a:lumMod val="50000"/>
                  </a:schemeClr>
                </a:solidFill>
                <a:latin typeface="Times New Roman" panose="02020603050405020304" pitchFamily="18" charset="0"/>
                <a:cs typeface="Times New Roman" panose="02020603050405020304" pitchFamily="18" charset="0"/>
              </a:rPr>
              <a:t>Telecommunication now-a-days is one of our basic needs. It helps us to connect with each and part of the world. As the years are passing it is growing even more stronger. In today’s digital ecosystem, telecom has become the foundation for business, governments, communities and families to effortlessly connect and share information. As the economic and social disruption caused by the pandemic, people across the globe rely on telecom sector.</a:t>
            </a:r>
          </a:p>
          <a:p>
            <a:endParaRPr lang="en-IN" sz="1500" dirty="0">
              <a:solidFill>
                <a:schemeClr val="accent3">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500" dirty="0">
                <a:solidFill>
                  <a:schemeClr val="accent3">
                    <a:lumMod val="50000"/>
                  </a:schemeClr>
                </a:solidFill>
                <a:latin typeface="Times New Roman" panose="02020603050405020304" pitchFamily="18" charset="0"/>
                <a:cs typeface="Times New Roman" panose="02020603050405020304" pitchFamily="18" charset="0"/>
              </a:rPr>
              <a:t>Telecommunication is no longer limited to phone and fax only. Today, this company encompasses the high-speed internet, messaging, video streaming, online payments and many more services. Emerging technologies, such as 5G and cloud-hosted VoIP, are </a:t>
            </a:r>
            <a:r>
              <a:rPr lang="en-IN" sz="1500" dirty="0" err="1">
                <a:solidFill>
                  <a:schemeClr val="accent3">
                    <a:lumMod val="50000"/>
                  </a:schemeClr>
                </a:solidFill>
                <a:latin typeface="Times New Roman" panose="02020603050405020304" pitchFamily="18" charset="0"/>
                <a:cs typeface="Times New Roman" panose="02020603050405020304" pitchFamily="18" charset="0"/>
              </a:rPr>
              <a:t>fueling</a:t>
            </a:r>
            <a:r>
              <a:rPr lang="en-IN" sz="1500" dirty="0">
                <a:solidFill>
                  <a:schemeClr val="accent3">
                    <a:lumMod val="50000"/>
                  </a:schemeClr>
                </a:solidFill>
                <a:latin typeface="Times New Roman" panose="02020603050405020304" pitchFamily="18" charset="0"/>
                <a:cs typeface="Times New Roman" panose="02020603050405020304" pitchFamily="18" charset="0"/>
              </a:rPr>
              <a:t> it’s growth. From travelling and watching TV to doing business, telecom services are at the centre of everyday life. </a:t>
            </a:r>
          </a:p>
          <a:p>
            <a:pPr marL="285750" indent="-285750">
              <a:buFont typeface="Wingdings" panose="05000000000000000000" pitchFamily="2" charset="2"/>
              <a:buChar char="§"/>
            </a:pPr>
            <a:endParaRPr lang="en-IN" sz="1500" dirty="0">
              <a:solidFill>
                <a:schemeClr val="accent3">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500" dirty="0">
                <a:solidFill>
                  <a:schemeClr val="accent3">
                    <a:lumMod val="50000"/>
                  </a:schemeClr>
                </a:solidFill>
                <a:latin typeface="Times New Roman" panose="02020603050405020304" pitchFamily="18" charset="0"/>
                <a:cs typeface="Times New Roman" panose="02020603050405020304" pitchFamily="18" charset="0"/>
              </a:rPr>
              <a:t>Telecommunication companies are now using Artificial Intelligence(AI) and Machine Learning(ML) to improve customer service. With these technologies, companies can identify leads, analyse customer data and develop better products.</a:t>
            </a:r>
          </a:p>
          <a:p>
            <a:endParaRPr lang="en-IN" sz="1500" dirty="0">
              <a:solidFill>
                <a:schemeClr val="accent3">
                  <a:lumMod val="50000"/>
                </a:schemeClr>
              </a:solidFill>
            </a:endParaRPr>
          </a:p>
        </p:txBody>
      </p:sp>
      <p:sp>
        <p:nvSpPr>
          <p:cNvPr id="13" name="TextBox 12">
            <a:extLst>
              <a:ext uri="{FF2B5EF4-FFF2-40B4-BE49-F238E27FC236}">
                <a16:creationId xmlns="" xmlns:a16="http://schemas.microsoft.com/office/drawing/2014/main" id="{5A54DFE7-A58D-4E47-AECC-14FEF1106FAF}"/>
              </a:ext>
            </a:extLst>
          </p:cNvPr>
          <p:cNvSpPr txBox="1"/>
          <p:nvPr/>
        </p:nvSpPr>
        <p:spPr>
          <a:xfrm>
            <a:off x="310719" y="532660"/>
            <a:ext cx="5575176" cy="646331"/>
          </a:xfrm>
          <a:prstGeom prst="rect">
            <a:avLst/>
          </a:prstGeom>
          <a:noFill/>
        </p:spPr>
        <p:txBody>
          <a:bodyPr wrap="square" rtlCol="0">
            <a:spAutoFit/>
          </a:bodyPr>
          <a:lstStyle/>
          <a:p>
            <a:r>
              <a:rPr lang="en-IN" sz="1800" b="1" i="1" u="sng" dirty="0">
                <a:solidFill>
                  <a:schemeClr val="accent3">
                    <a:lumMod val="50000"/>
                  </a:schemeClr>
                </a:solidFill>
                <a:latin typeface="Times New Roman" panose="02020603050405020304" pitchFamily="18" charset="0"/>
                <a:cs typeface="Times New Roman" panose="02020603050405020304" pitchFamily="18" charset="0"/>
              </a:rPr>
              <a:t>Why “Customer’s perception towards telecommunication            industry”?</a:t>
            </a:r>
            <a:endParaRPr lang="en-IN" u="sng"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1032" name="Picture 8" descr="A World Gone Mobile! | Oracle Digital Experience Platform Blog">
            <a:extLst>
              <a:ext uri="{FF2B5EF4-FFF2-40B4-BE49-F238E27FC236}">
                <a16:creationId xmlns="" xmlns:a16="http://schemas.microsoft.com/office/drawing/2014/main" id="{EAB09F8A-F185-4AE7-BDA1-9294C1791A2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6312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580686"/>
            <a:ext cx="9535686" cy="568800"/>
          </a:xfrm>
        </p:spPr>
        <p:txBody>
          <a:bodyPr>
            <a:normAutofit/>
          </a:bodyPr>
          <a:lstStyle/>
          <a:p>
            <a:r>
              <a:rPr lang="en-IN" sz="1800" i="1" u="sng" dirty="0">
                <a:solidFill>
                  <a:srgbClr val="000000"/>
                </a:solidFill>
                <a:latin typeface="Times New Roman" panose="02020603050405020304" pitchFamily="18" charset="0"/>
                <a:cs typeface="Times New Roman" panose="02020603050405020304" pitchFamily="18" charset="0"/>
              </a:rPr>
              <a:t>BSNL</a:t>
            </a:r>
          </a:p>
        </p:txBody>
      </p:sp>
      <p:sp>
        <p:nvSpPr>
          <p:cNvPr id="5" name="Slide Number Placeholder 4"/>
          <p:cNvSpPr>
            <a:spLocks noGrp="1"/>
          </p:cNvSpPr>
          <p:nvPr>
            <p:ph type="sldNum" sz="quarter" idx="12"/>
          </p:nvPr>
        </p:nvSpPr>
        <p:spPr/>
        <p:txBody>
          <a:bodyPr/>
          <a:lstStyle/>
          <a:p>
            <a:fld id="{3CE5352E-9B9F-4EDC-8769-7FA3D3F814C7}" type="slidenum">
              <a:rPr lang="en-US" noProof="0" smtClean="0"/>
              <a:pPr/>
              <a:t>20</a:t>
            </a:fld>
            <a:endParaRPr lang="en-US" noProof="0" dirty="0"/>
          </a:p>
        </p:txBody>
      </p:sp>
      <p:sp>
        <p:nvSpPr>
          <p:cNvPr id="6" name="Text Placeholder 5"/>
          <p:cNvSpPr>
            <a:spLocks noGrp="1"/>
          </p:cNvSpPr>
          <p:nvPr>
            <p:ph type="body" idx="24"/>
          </p:nvPr>
        </p:nvSpPr>
        <p:spPr>
          <a:xfrm>
            <a:off x="836613" y="1149486"/>
            <a:ext cx="10909909" cy="1041523"/>
          </a:xfrm>
        </p:spPr>
        <p:txBody>
          <a:bodyPr>
            <a:normAutofit/>
          </a:bodyPr>
          <a:lstStyle/>
          <a:p>
            <a:r>
              <a:rPr lang="en-IN" sz="1500" dirty="0">
                <a:solidFill>
                  <a:schemeClr val="accent3">
                    <a:lumMod val="50000"/>
                  </a:schemeClr>
                </a:solidFill>
                <a:latin typeface="Times New Roman" panose="02020603050405020304" pitchFamily="18" charset="0"/>
                <a:cs typeface="Times New Roman" panose="02020603050405020304" pitchFamily="18" charset="0"/>
              </a:rPr>
              <a:t>Best Model: ARIMA(0, 1, 0)</a:t>
            </a:r>
            <a:endParaRPr lang="en-IN" sz="1600" dirty="0"/>
          </a:p>
        </p:txBody>
      </p:sp>
      <p:sp>
        <p:nvSpPr>
          <p:cNvPr id="17" name="TextBox 16"/>
          <p:cNvSpPr txBox="1"/>
          <p:nvPr/>
        </p:nvSpPr>
        <p:spPr>
          <a:xfrm>
            <a:off x="450167" y="2912012"/>
            <a:ext cx="3770142" cy="3502856"/>
          </a:xfrm>
          <a:prstGeom prst="rect">
            <a:avLst/>
          </a:prstGeom>
          <a:solidFill>
            <a:srgbClr val="9E4F00"/>
          </a:solidFill>
        </p:spPr>
        <p:txBody>
          <a:bodyPr wrap="square" rtlCol="0">
            <a:spAutoFit/>
          </a:bodyPr>
          <a:lstStyle/>
          <a:p>
            <a:endParaRPr lang="en-IN" dirty="0"/>
          </a:p>
        </p:txBody>
      </p:sp>
      <p:sp>
        <p:nvSpPr>
          <p:cNvPr id="18" name="Rectangle 17">
            <a:extLst>
              <a:ext uri="{FF2B5EF4-FFF2-40B4-BE49-F238E27FC236}">
                <a16:creationId xmlns="" xmlns:a16="http://schemas.microsoft.com/office/drawing/2014/main" id="{178D132F-315B-42F7-87EE-BB4CD6A4FFBF}"/>
              </a:ext>
            </a:extLst>
          </p:cNvPr>
          <p:cNvSpPr/>
          <p:nvPr/>
        </p:nvSpPr>
        <p:spPr>
          <a:xfrm>
            <a:off x="443884" y="2835338"/>
            <a:ext cx="3781888" cy="4087055"/>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 xmlns:a16="http://schemas.microsoft.com/office/drawing/2014/main" id="{6811ECD1-7D1A-4D13-86A8-5A74D5298455}"/>
              </a:ext>
            </a:extLst>
          </p:cNvPr>
          <p:cNvSpPr/>
          <p:nvPr/>
        </p:nvSpPr>
        <p:spPr>
          <a:xfrm>
            <a:off x="4225772" y="2175028"/>
            <a:ext cx="3781888" cy="4682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 xmlns:a16="http://schemas.microsoft.com/office/drawing/2014/main" id="{437E4062-52E0-44AE-89CA-1AC598A8E032}"/>
              </a:ext>
            </a:extLst>
          </p:cNvPr>
          <p:cNvSpPr/>
          <p:nvPr/>
        </p:nvSpPr>
        <p:spPr>
          <a:xfrm>
            <a:off x="8002197" y="2191009"/>
            <a:ext cx="3781888" cy="466698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p:cNvSpPr txBox="1"/>
          <p:nvPr/>
        </p:nvSpPr>
        <p:spPr>
          <a:xfrm>
            <a:off x="614132" y="3005954"/>
            <a:ext cx="3452220" cy="3462486"/>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To check for residuals for fitted ARIMA(0, 1, 0) with drift</a:t>
            </a:r>
          </a:p>
          <a:p>
            <a:pPr lvl="0" defTabSz="457200"/>
            <a:r>
              <a:rPr lang="en-IN" sz="1500" dirty="0">
                <a:solidFill>
                  <a:prstClr val="white"/>
                </a:solidFill>
                <a:latin typeface="Times New Roman" panose="02020603050405020304" pitchFamily="18" charset="0"/>
                <a:cs typeface="Times New Roman" panose="02020603050405020304" pitchFamily="18" charset="0"/>
              </a:rPr>
              <a:t>H0</a:t>
            </a:r>
            <a:r>
              <a:rPr lang="en-IN" sz="1500" baseline="-25000" dirty="0">
                <a:solidFill>
                  <a:prstClr val="white"/>
                </a:solidFill>
                <a:latin typeface="Times New Roman" panose="02020603050405020304" pitchFamily="18" charset="0"/>
                <a:cs typeface="Times New Roman" panose="02020603050405020304" pitchFamily="18" charset="0"/>
              </a:rPr>
              <a:t>(BSNL)</a:t>
            </a:r>
            <a:r>
              <a:rPr lang="en-IN" sz="1500" dirty="0">
                <a:solidFill>
                  <a:prstClr val="white"/>
                </a:solidFill>
                <a:latin typeface="Times New Roman" panose="02020603050405020304" pitchFamily="18" charset="0"/>
                <a:cs typeface="Times New Roman" panose="02020603050405020304" pitchFamily="18" charset="0"/>
              </a:rPr>
              <a:t>: Residuals are independent</a:t>
            </a:r>
          </a:p>
          <a:p>
            <a:pPr lvl="0" defTabSz="457200"/>
            <a:r>
              <a:rPr lang="en-IN" sz="1500" dirty="0">
                <a:solidFill>
                  <a:prstClr val="white"/>
                </a:solidFill>
                <a:latin typeface="Times New Roman" panose="02020603050405020304" pitchFamily="18" charset="0"/>
                <a:cs typeface="Times New Roman" panose="02020603050405020304" pitchFamily="18" charset="0"/>
              </a:rPr>
              <a:t>H1</a:t>
            </a:r>
            <a:r>
              <a:rPr lang="en-IN" sz="1500" baseline="-25000" dirty="0">
                <a:solidFill>
                  <a:prstClr val="white"/>
                </a:solidFill>
                <a:latin typeface="Times New Roman" panose="02020603050405020304" pitchFamily="18" charset="0"/>
                <a:cs typeface="Times New Roman" panose="02020603050405020304" pitchFamily="18" charset="0"/>
              </a:rPr>
              <a:t>(BSNL)</a:t>
            </a:r>
            <a:r>
              <a:rPr lang="en-IN" sz="1500" dirty="0">
                <a:solidFill>
                  <a:prstClr val="white"/>
                </a:solidFill>
                <a:latin typeface="Times New Roman" panose="02020603050405020304" pitchFamily="18" charset="0"/>
                <a:cs typeface="Times New Roman" panose="02020603050405020304" pitchFamily="18" charset="0"/>
              </a:rPr>
              <a:t>: Residuals are dependent</a:t>
            </a:r>
          </a:p>
          <a:p>
            <a:pPr lvl="0" defTabSz="457200"/>
            <a:endParaRPr lang="en-IN" sz="1600" dirty="0"/>
          </a:p>
          <a:p>
            <a:r>
              <a:rPr lang="en-IN" sz="1500" dirty="0">
                <a:solidFill>
                  <a:schemeClr val="bg1"/>
                </a:solidFill>
                <a:latin typeface="Times New Roman" panose="02020603050405020304" pitchFamily="18" charset="0"/>
                <a:cs typeface="Times New Roman" panose="02020603050405020304" pitchFamily="18" charset="0"/>
              </a:rPr>
              <a:t>p-value = 0.335</a:t>
            </a:r>
          </a:p>
          <a:p>
            <a:endParaRPr lang="en-IN" sz="1500" dirty="0">
              <a:solidFill>
                <a:schemeClr val="bg1"/>
              </a:solidFill>
              <a:latin typeface="Times New Roman" panose="02020603050405020304" pitchFamily="18" charset="0"/>
              <a:cs typeface="Times New Roman" panose="02020603050405020304" pitchFamily="18" charset="0"/>
            </a:endParaRPr>
          </a:p>
          <a:p>
            <a:r>
              <a:rPr lang="en-IN" sz="1500" b="1" dirty="0">
                <a:solidFill>
                  <a:schemeClr val="bg1"/>
                </a:solidFill>
                <a:latin typeface="Times New Roman" panose="02020603050405020304" pitchFamily="18" charset="0"/>
                <a:cs typeface="Times New Roman" panose="02020603050405020304" pitchFamily="18" charset="0"/>
              </a:rPr>
              <a:t>Conclusion</a:t>
            </a:r>
            <a:r>
              <a:rPr lang="en-IN" sz="1500" dirty="0">
                <a:solidFill>
                  <a:schemeClr val="bg1"/>
                </a:solidFill>
                <a:latin typeface="Times New Roman" panose="02020603050405020304" pitchFamily="18" charset="0"/>
                <a:cs typeface="Times New Roman" panose="02020603050405020304" pitchFamily="18" charset="0"/>
              </a:rPr>
              <a:t>: Since p-value = 0.335 &gt; 0.05, we do not reject null hypothesis. Therefore, it can be concluded that the fitted ARIMA model is independent of residuals and is good fit for further forecasting.</a:t>
            </a:r>
          </a:p>
          <a:p>
            <a:pPr lvl="0" defTabSz="457200"/>
            <a:endParaRPr lang="en-IN" sz="1500" dirty="0">
              <a:solidFill>
                <a:prstClr val="white"/>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4378860" y="2447778"/>
            <a:ext cx="3422534" cy="323165"/>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Forecast</a:t>
            </a:r>
          </a:p>
        </p:txBody>
      </p:sp>
      <p:graphicFrame>
        <p:nvGraphicFramePr>
          <p:cNvPr id="3" name="Table 2"/>
          <p:cNvGraphicFramePr>
            <a:graphicFrameLocks noGrp="1"/>
          </p:cNvGraphicFramePr>
          <p:nvPr>
            <p:extLst>
              <p:ext uri="{D42A27DB-BD31-4B8C-83A1-F6EECF244321}">
                <p14:modId xmlns:p14="http://schemas.microsoft.com/office/powerpoint/2010/main" val="1497481604"/>
              </p:ext>
            </p:extLst>
          </p:nvPr>
        </p:nvGraphicFramePr>
        <p:xfrm>
          <a:off x="836613" y="1441339"/>
          <a:ext cx="4791456" cy="625412"/>
        </p:xfrm>
        <a:graphic>
          <a:graphicData uri="http://schemas.openxmlformats.org/drawingml/2006/table">
            <a:tbl>
              <a:tblPr firstRow="1" bandRow="1">
                <a:tableStyleId>{F2DE63D5-997A-4646-A377-4702673A728D}</a:tableStyleId>
              </a:tblPr>
              <a:tblGrid>
                <a:gridCol w="1597152">
                  <a:extLst>
                    <a:ext uri="{9D8B030D-6E8A-4147-A177-3AD203B41FA5}">
                      <a16:colId xmlns="" xmlns:a16="http://schemas.microsoft.com/office/drawing/2014/main" val="20000"/>
                    </a:ext>
                  </a:extLst>
                </a:gridCol>
                <a:gridCol w="1597152">
                  <a:extLst>
                    <a:ext uri="{9D8B030D-6E8A-4147-A177-3AD203B41FA5}">
                      <a16:colId xmlns="" xmlns:a16="http://schemas.microsoft.com/office/drawing/2014/main" val="20001"/>
                    </a:ext>
                  </a:extLst>
                </a:gridCol>
                <a:gridCol w="1597152">
                  <a:extLst>
                    <a:ext uri="{9D8B030D-6E8A-4147-A177-3AD203B41FA5}">
                      <a16:colId xmlns="" xmlns:a16="http://schemas.microsoft.com/office/drawing/2014/main" val="20002"/>
                    </a:ext>
                  </a:extLst>
                </a:gridCol>
              </a:tblGrid>
              <a:tr h="305372">
                <a:tc>
                  <a:txBody>
                    <a:bodyPr/>
                    <a:lstStyle/>
                    <a:p>
                      <a:r>
                        <a:rPr lang="en-IN" sz="1500" dirty="0">
                          <a:latin typeface="Times New Roman" panose="02020603050405020304" pitchFamily="18" charset="0"/>
                          <a:cs typeface="Times New Roman" panose="02020603050405020304" pitchFamily="18" charset="0"/>
                        </a:rPr>
                        <a:t>AIC</a:t>
                      </a:r>
                    </a:p>
                  </a:txBody>
                  <a:tcPr/>
                </a:tc>
                <a:tc>
                  <a:txBody>
                    <a:bodyPr/>
                    <a:lstStyle/>
                    <a:p>
                      <a:r>
                        <a:rPr lang="en-IN" sz="1500" dirty="0" err="1">
                          <a:latin typeface="Times New Roman" panose="02020603050405020304" pitchFamily="18" charset="0"/>
                          <a:cs typeface="Times New Roman" panose="02020603050405020304" pitchFamily="18" charset="0"/>
                        </a:rPr>
                        <a:t>AICc</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BIC</a:t>
                      </a:r>
                    </a:p>
                  </a:txBody>
                  <a:tcPr/>
                </a:tc>
                <a:extLst>
                  <a:ext uri="{0D108BD9-81ED-4DB2-BD59-A6C34878D82A}">
                    <a16:rowId xmlns="" xmlns:a16="http://schemas.microsoft.com/office/drawing/2014/main" val="10000"/>
                  </a:ext>
                </a:extLst>
              </a:tr>
              <a:tr h="305372">
                <a:tc>
                  <a:txBody>
                    <a:bodyPr/>
                    <a:lstStyle/>
                    <a:p>
                      <a:pPr>
                        <a:lnSpc>
                          <a:spcPct val="107000"/>
                        </a:lnSpc>
                        <a:spcAft>
                          <a:spcPts val="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61.54 </a:t>
                      </a:r>
                    </a:p>
                  </a:txBody>
                  <a:tcPr marL="68580" marR="68580" marT="0" marB="0"/>
                </a:tc>
                <a:tc>
                  <a:txBody>
                    <a:bodyPr/>
                    <a:lstStyle/>
                    <a:p>
                      <a:pPr>
                        <a:lnSpc>
                          <a:spcPct val="107000"/>
                        </a:lnSpc>
                        <a:spcAft>
                          <a:spcPts val="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62.21</a:t>
                      </a:r>
                    </a:p>
                  </a:txBody>
                  <a:tcPr marL="68580" marR="68580" marT="0" marB="0"/>
                </a:tc>
                <a:tc>
                  <a:txBody>
                    <a:bodyPr/>
                    <a:lstStyle/>
                    <a:p>
                      <a:pPr>
                        <a:lnSpc>
                          <a:spcPct val="107000"/>
                        </a:lnSpc>
                        <a:spcAft>
                          <a:spcPts val="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61.62</a:t>
                      </a:r>
                    </a:p>
                  </a:txBody>
                  <a:tcPr marL="68580" marR="68580" marT="0" marB="0"/>
                </a:tc>
                <a:extLst>
                  <a:ext uri="{0D108BD9-81ED-4DB2-BD59-A6C34878D82A}">
                    <a16:rowId xmlns=""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26459313"/>
              </p:ext>
            </p:extLst>
          </p:nvPr>
        </p:nvGraphicFramePr>
        <p:xfrm>
          <a:off x="4418115" y="2912012"/>
          <a:ext cx="3343250" cy="2225040"/>
        </p:xfrm>
        <a:graphic>
          <a:graphicData uri="http://schemas.openxmlformats.org/drawingml/2006/table">
            <a:tbl>
              <a:tblPr firstRow="1" bandRow="1">
                <a:tableStyleId>{F2DE63D5-997A-4646-A377-4702673A728D}</a:tableStyleId>
              </a:tblPr>
              <a:tblGrid>
                <a:gridCol w="1671625">
                  <a:extLst>
                    <a:ext uri="{9D8B030D-6E8A-4147-A177-3AD203B41FA5}">
                      <a16:colId xmlns="" xmlns:a16="http://schemas.microsoft.com/office/drawing/2014/main" val="20000"/>
                    </a:ext>
                  </a:extLst>
                </a:gridCol>
                <a:gridCol w="1671625">
                  <a:extLst>
                    <a:ext uri="{9D8B030D-6E8A-4147-A177-3AD203B41FA5}">
                      <a16:colId xmlns="" xmlns:a16="http://schemas.microsoft.com/office/drawing/2014/main" val="20001"/>
                    </a:ext>
                  </a:extLst>
                </a:gridCol>
              </a:tblGrid>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Year</a:t>
                      </a:r>
                    </a:p>
                  </a:txBody>
                  <a:tcPr marL="68580" marR="68580" marT="0" marB="0"/>
                </a:tc>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Forecast</a:t>
                      </a:r>
                    </a:p>
                  </a:txBody>
                  <a:tcPr marL="68580" marR="68580" marT="0" marB="0"/>
                </a:tc>
                <a:extLst>
                  <a:ext uri="{0D108BD9-81ED-4DB2-BD59-A6C34878D82A}">
                    <a16:rowId xmlns="" xmlns:a16="http://schemas.microsoft.com/office/drawing/2014/main" val="10000"/>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119.87</a:t>
                      </a:r>
                    </a:p>
                  </a:txBody>
                  <a:tcPr marL="68580" marR="68580" marT="0" marB="0"/>
                </a:tc>
                <a:extLst>
                  <a:ext uri="{0D108BD9-81ED-4DB2-BD59-A6C34878D82A}">
                    <a16:rowId xmlns="" xmlns:a16="http://schemas.microsoft.com/office/drawing/2014/main" val="10001"/>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tc>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119.87</a:t>
                      </a:r>
                    </a:p>
                  </a:txBody>
                  <a:tcPr marL="68580" marR="68580" marT="0" marB="0"/>
                </a:tc>
                <a:extLst>
                  <a:ext uri="{0D108BD9-81ED-4DB2-BD59-A6C34878D82A}">
                    <a16:rowId xmlns="" xmlns:a16="http://schemas.microsoft.com/office/drawing/2014/main" val="10002"/>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119.87</a:t>
                      </a:r>
                    </a:p>
                  </a:txBody>
                  <a:tcPr marL="68580" marR="68580" marT="0" marB="0"/>
                </a:tc>
                <a:extLst>
                  <a:ext uri="{0D108BD9-81ED-4DB2-BD59-A6C34878D82A}">
                    <a16:rowId xmlns="" xmlns:a16="http://schemas.microsoft.com/office/drawing/2014/main" val="10003"/>
                  </a:ext>
                </a:extLst>
              </a:tr>
              <a:tr h="370840">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119.87</a:t>
                      </a:r>
                    </a:p>
                  </a:txBody>
                  <a:tcPr marL="68580" marR="68580" marT="0" marB="0"/>
                </a:tc>
                <a:extLst>
                  <a:ext uri="{0D108BD9-81ED-4DB2-BD59-A6C34878D82A}">
                    <a16:rowId xmlns="" xmlns:a16="http://schemas.microsoft.com/office/drawing/2014/main" val="10004"/>
                  </a:ext>
                </a:extLst>
              </a:tr>
              <a:tr h="370840">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119.87</a:t>
                      </a:r>
                    </a:p>
                  </a:txBody>
                  <a:tcPr marL="68580" marR="68580" marT="0" marB="0"/>
                </a:tc>
                <a:extLst>
                  <a:ext uri="{0D108BD9-81ED-4DB2-BD59-A6C34878D82A}">
                    <a16:rowId xmlns="" xmlns:a16="http://schemas.microsoft.com/office/drawing/2014/main" val="10005"/>
                  </a:ext>
                </a:extLst>
              </a:tr>
            </a:tbl>
          </a:graphicData>
        </a:graphic>
      </p:graphicFrame>
      <p:sp>
        <p:nvSpPr>
          <p:cNvPr id="14" name="TextBox 13"/>
          <p:cNvSpPr txBox="1"/>
          <p:nvPr/>
        </p:nvSpPr>
        <p:spPr>
          <a:xfrm>
            <a:off x="4346760" y="5176911"/>
            <a:ext cx="7318911" cy="830997"/>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Accuracy: 91.7927</a:t>
            </a:r>
          </a:p>
          <a:p>
            <a:pPr lvl="0" defTabSz="457200"/>
            <a:r>
              <a:rPr lang="en-IN" sz="1500" dirty="0">
                <a:solidFill>
                  <a:prstClr val="white"/>
                </a:solidFill>
                <a:latin typeface="Times New Roman" panose="02020603050405020304" pitchFamily="18" charset="0"/>
                <a:cs typeface="Times New Roman" panose="02020603050405020304" pitchFamily="18" charset="0"/>
              </a:rPr>
              <a:t> </a:t>
            </a:r>
          </a:p>
          <a:p>
            <a:pPr lvl="0" defTabSz="457200"/>
            <a:r>
              <a:rPr lang="en-IN" dirty="0">
                <a:solidFill>
                  <a:prstClr val="white"/>
                </a:solidFill>
              </a:rPr>
              <a:t> </a:t>
            </a:r>
          </a:p>
        </p:txBody>
      </p:sp>
      <p:sp>
        <p:nvSpPr>
          <p:cNvPr id="23" name="TextBox 22"/>
          <p:cNvSpPr txBox="1"/>
          <p:nvPr/>
        </p:nvSpPr>
        <p:spPr>
          <a:xfrm>
            <a:off x="4307184" y="5725202"/>
            <a:ext cx="7063559" cy="815608"/>
          </a:xfrm>
          <a:prstGeom prst="rect">
            <a:avLst/>
          </a:prstGeom>
          <a:noFill/>
        </p:spPr>
        <p:txBody>
          <a:bodyPr wrap="square" rtlCol="0">
            <a:spAutoFit/>
          </a:bodyPr>
          <a:lstStyle/>
          <a:p>
            <a:r>
              <a:rPr lang="en-IN" sz="1500" dirty="0">
                <a:solidFill>
                  <a:prstClr val="white"/>
                </a:solidFill>
                <a:latin typeface="Times New Roman" panose="02020603050405020304" pitchFamily="18" charset="0"/>
                <a:cs typeface="Times New Roman" panose="02020603050405020304" pitchFamily="18" charset="0"/>
              </a:rPr>
              <a:t>Conclusion: </a:t>
            </a:r>
            <a:r>
              <a:rPr lang="en-IN" sz="1500" dirty="0">
                <a:solidFill>
                  <a:schemeClr val="bg1"/>
                </a:solidFill>
                <a:latin typeface="Times New Roman" panose="02020603050405020304" pitchFamily="18" charset="0"/>
                <a:cs typeface="Times New Roman" panose="02020603050405020304" pitchFamily="18" charset="0"/>
              </a:rPr>
              <a:t>The forecast shows a constant graph.</a:t>
            </a:r>
          </a:p>
          <a:p>
            <a:r>
              <a:rPr lang="en-IN" sz="1500" dirty="0">
                <a:solidFill>
                  <a:schemeClr val="bg1"/>
                </a:solidFill>
                <a:latin typeface="Times New Roman" panose="02020603050405020304" pitchFamily="18" charset="0"/>
                <a:cs typeface="Times New Roman" panose="02020603050405020304" pitchFamily="18" charset="0"/>
              </a:rPr>
              <a:t>	 It can be seen that BSNL has a constant scope.</a:t>
            </a:r>
          </a:p>
          <a:p>
            <a:pPr lvl="0" defTabSz="457200"/>
            <a:endParaRPr lang="en-IN" sz="1500" dirty="0">
              <a:solidFill>
                <a:prstClr val="white"/>
              </a:solidFill>
              <a:latin typeface="Times New Roman" panose="02020603050405020304" pitchFamily="18" charset="0"/>
              <a:cs typeface="Times New Roman" panose="02020603050405020304" pitchFamily="18" charset="0"/>
            </a:endParaRPr>
          </a:p>
        </p:txBody>
      </p:sp>
      <p:pic>
        <p:nvPicPr>
          <p:cNvPr id="24" name="Picture 23"/>
          <p:cNvPicPr/>
          <p:nvPr/>
        </p:nvPicPr>
        <p:blipFill>
          <a:blip r:embed="rId2">
            <a:duotone>
              <a:prstClr val="black"/>
              <a:srgbClr val="D9C3A5">
                <a:tint val="50000"/>
                <a:satMod val="180000"/>
              </a:srgbClr>
            </a:duotone>
          </a:blip>
          <a:stretch>
            <a:fillRect/>
          </a:stretch>
        </p:blipFill>
        <p:spPr>
          <a:xfrm>
            <a:off x="8123915" y="2386050"/>
            <a:ext cx="3539182" cy="2951776"/>
          </a:xfrm>
          <a:prstGeom prst="rect">
            <a:avLst/>
          </a:prstGeom>
        </p:spPr>
      </p:pic>
      <p:pic>
        <p:nvPicPr>
          <p:cNvPr id="16" name="Picture 8" descr="A World Gone Mobile! | Oracle Digital Experience Platform Blog">
            <a:extLst>
              <a:ext uri="{FF2B5EF4-FFF2-40B4-BE49-F238E27FC236}">
                <a16:creationId xmlns="" xmlns:a16="http://schemas.microsoft.com/office/drawing/2014/main" id="{36270DA4-53F3-4EA2-B78A-97E7EFF8ACF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60625"/>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580686"/>
            <a:ext cx="9535686" cy="568800"/>
          </a:xfrm>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MTNL</a:t>
            </a:r>
          </a:p>
        </p:txBody>
      </p:sp>
      <p:sp>
        <p:nvSpPr>
          <p:cNvPr id="5" name="Slide Number Placeholder 4"/>
          <p:cNvSpPr>
            <a:spLocks noGrp="1"/>
          </p:cNvSpPr>
          <p:nvPr>
            <p:ph type="sldNum" sz="quarter" idx="12"/>
          </p:nvPr>
        </p:nvSpPr>
        <p:spPr/>
        <p:txBody>
          <a:bodyPr/>
          <a:lstStyle/>
          <a:p>
            <a:fld id="{3CE5352E-9B9F-4EDC-8769-7FA3D3F814C7}" type="slidenum">
              <a:rPr lang="en-US" noProof="0" smtClean="0"/>
              <a:pPr/>
              <a:t>21</a:t>
            </a:fld>
            <a:endParaRPr lang="en-US" noProof="0" dirty="0"/>
          </a:p>
        </p:txBody>
      </p:sp>
      <p:sp>
        <p:nvSpPr>
          <p:cNvPr id="6" name="Text Placeholder 5"/>
          <p:cNvSpPr>
            <a:spLocks noGrp="1"/>
          </p:cNvSpPr>
          <p:nvPr>
            <p:ph type="body" idx="24"/>
          </p:nvPr>
        </p:nvSpPr>
        <p:spPr>
          <a:xfrm>
            <a:off x="836613" y="1149486"/>
            <a:ext cx="10909909" cy="1041523"/>
          </a:xfrm>
        </p:spPr>
        <p:txBody>
          <a:bodyPr>
            <a:normAutofit/>
          </a:bodyPr>
          <a:lstStyle/>
          <a:p>
            <a:r>
              <a:rPr lang="en-IN" sz="1500" dirty="0">
                <a:solidFill>
                  <a:schemeClr val="accent3">
                    <a:lumMod val="50000"/>
                  </a:schemeClr>
                </a:solidFill>
                <a:latin typeface="Times New Roman" panose="02020603050405020304" pitchFamily="18" charset="0"/>
                <a:cs typeface="Times New Roman" panose="02020603050405020304" pitchFamily="18" charset="0"/>
              </a:rPr>
              <a:t>Best Model: ARIMA(0, 1, 0)  </a:t>
            </a:r>
          </a:p>
          <a:p>
            <a:endParaRPr lang="en-IN" sz="1600" dirty="0"/>
          </a:p>
        </p:txBody>
      </p:sp>
      <p:sp>
        <p:nvSpPr>
          <p:cNvPr id="17" name="TextBox 16"/>
          <p:cNvSpPr txBox="1"/>
          <p:nvPr/>
        </p:nvSpPr>
        <p:spPr>
          <a:xfrm>
            <a:off x="450167" y="2912012"/>
            <a:ext cx="3770142" cy="3502856"/>
          </a:xfrm>
          <a:prstGeom prst="rect">
            <a:avLst/>
          </a:prstGeom>
          <a:solidFill>
            <a:srgbClr val="9E4F00"/>
          </a:solidFill>
        </p:spPr>
        <p:txBody>
          <a:bodyPr wrap="square" rtlCol="0">
            <a:spAutoFit/>
          </a:bodyPr>
          <a:lstStyle/>
          <a:p>
            <a:endParaRPr lang="en-IN" dirty="0"/>
          </a:p>
        </p:txBody>
      </p:sp>
      <p:sp>
        <p:nvSpPr>
          <p:cNvPr id="18" name="Rectangle 17">
            <a:extLst>
              <a:ext uri="{FF2B5EF4-FFF2-40B4-BE49-F238E27FC236}">
                <a16:creationId xmlns="" xmlns:a16="http://schemas.microsoft.com/office/drawing/2014/main" id="{178D132F-315B-42F7-87EE-BB4CD6A4FFBF}"/>
              </a:ext>
            </a:extLst>
          </p:cNvPr>
          <p:cNvSpPr/>
          <p:nvPr/>
        </p:nvSpPr>
        <p:spPr>
          <a:xfrm>
            <a:off x="449347" y="2813915"/>
            <a:ext cx="3781888" cy="4044083"/>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 xmlns:a16="http://schemas.microsoft.com/office/drawing/2014/main" id="{6811ECD1-7D1A-4D13-86A8-5A74D5298455}"/>
              </a:ext>
            </a:extLst>
          </p:cNvPr>
          <p:cNvSpPr/>
          <p:nvPr/>
        </p:nvSpPr>
        <p:spPr>
          <a:xfrm>
            <a:off x="4225772" y="2175028"/>
            <a:ext cx="3781888" cy="46829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 xmlns:a16="http://schemas.microsoft.com/office/drawing/2014/main" id="{437E4062-52E0-44AE-89CA-1AC598A8E032}"/>
              </a:ext>
            </a:extLst>
          </p:cNvPr>
          <p:cNvSpPr/>
          <p:nvPr/>
        </p:nvSpPr>
        <p:spPr>
          <a:xfrm>
            <a:off x="8002197" y="2191009"/>
            <a:ext cx="3781888" cy="466698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p:cNvSpPr txBox="1"/>
          <p:nvPr/>
        </p:nvSpPr>
        <p:spPr>
          <a:xfrm>
            <a:off x="608718" y="3009270"/>
            <a:ext cx="3452220" cy="3323987"/>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Our model is a good fit.</a:t>
            </a:r>
          </a:p>
          <a:p>
            <a:endParaRPr lang="en-IN" sz="1500" dirty="0">
              <a:solidFill>
                <a:schemeClr val="bg1"/>
              </a:solidFill>
              <a:latin typeface="Times New Roman" panose="02020603050405020304" pitchFamily="18" charset="0"/>
              <a:cs typeface="Times New Roman" panose="02020603050405020304" pitchFamily="18" charset="0"/>
            </a:endParaRPr>
          </a:p>
          <a:p>
            <a:r>
              <a:rPr lang="en-IN" sz="1500" dirty="0">
                <a:solidFill>
                  <a:schemeClr val="bg1"/>
                </a:solidFill>
                <a:latin typeface="Times New Roman" panose="02020603050405020304" pitchFamily="18" charset="0"/>
                <a:cs typeface="Times New Roman" panose="02020603050405020304" pitchFamily="18" charset="0"/>
              </a:rPr>
              <a:t>To check for residuals for fitted ARIMA(0, 1, 0) </a:t>
            </a:r>
          </a:p>
          <a:p>
            <a:r>
              <a:rPr lang="en-IN" sz="1500" dirty="0">
                <a:solidFill>
                  <a:schemeClr val="bg1"/>
                </a:solidFill>
                <a:latin typeface="Times New Roman" panose="02020603050405020304" pitchFamily="18" charset="0"/>
                <a:cs typeface="Times New Roman" panose="02020603050405020304" pitchFamily="18" charset="0"/>
              </a:rPr>
              <a:t>H0</a:t>
            </a:r>
            <a:r>
              <a:rPr lang="en-IN" sz="1500" baseline="-25000" dirty="0">
                <a:solidFill>
                  <a:schemeClr val="bg1"/>
                </a:solidFill>
                <a:latin typeface="Times New Roman" panose="02020603050405020304" pitchFamily="18" charset="0"/>
                <a:cs typeface="Times New Roman" panose="02020603050405020304" pitchFamily="18" charset="0"/>
              </a:rPr>
              <a:t>(MTNL)</a:t>
            </a:r>
            <a:r>
              <a:rPr lang="en-IN" sz="1500" dirty="0">
                <a:solidFill>
                  <a:schemeClr val="bg1"/>
                </a:solidFill>
                <a:latin typeface="Times New Roman" panose="02020603050405020304" pitchFamily="18" charset="0"/>
                <a:cs typeface="Times New Roman" panose="02020603050405020304" pitchFamily="18" charset="0"/>
              </a:rPr>
              <a:t>: Residuals are independent</a:t>
            </a:r>
          </a:p>
          <a:p>
            <a:r>
              <a:rPr lang="en-IN" sz="1500" dirty="0">
                <a:solidFill>
                  <a:schemeClr val="bg1"/>
                </a:solidFill>
                <a:latin typeface="Times New Roman" panose="02020603050405020304" pitchFamily="18" charset="0"/>
                <a:cs typeface="Times New Roman" panose="02020603050405020304" pitchFamily="18" charset="0"/>
              </a:rPr>
              <a:t>H1</a:t>
            </a:r>
            <a:r>
              <a:rPr lang="en-IN" sz="1500" baseline="-25000" dirty="0">
                <a:solidFill>
                  <a:schemeClr val="bg1"/>
                </a:solidFill>
                <a:latin typeface="Times New Roman" panose="02020603050405020304" pitchFamily="18" charset="0"/>
                <a:cs typeface="Times New Roman" panose="02020603050405020304" pitchFamily="18" charset="0"/>
              </a:rPr>
              <a:t>(MTNL)</a:t>
            </a:r>
            <a:r>
              <a:rPr lang="en-IN" sz="1500" dirty="0">
                <a:solidFill>
                  <a:schemeClr val="bg1"/>
                </a:solidFill>
                <a:latin typeface="Times New Roman" panose="02020603050405020304" pitchFamily="18" charset="0"/>
                <a:cs typeface="Times New Roman" panose="02020603050405020304" pitchFamily="18" charset="0"/>
              </a:rPr>
              <a:t>: Residuals are dependent</a:t>
            </a:r>
          </a:p>
          <a:p>
            <a:endParaRPr lang="en-IN" sz="1500" dirty="0">
              <a:solidFill>
                <a:schemeClr val="bg1"/>
              </a:solidFill>
              <a:latin typeface="Times New Roman" panose="02020603050405020304" pitchFamily="18" charset="0"/>
              <a:cs typeface="Times New Roman" panose="02020603050405020304" pitchFamily="18" charset="0"/>
            </a:endParaRPr>
          </a:p>
          <a:p>
            <a:r>
              <a:rPr lang="en-IN" sz="1500" dirty="0">
                <a:solidFill>
                  <a:schemeClr val="bg1"/>
                </a:solidFill>
                <a:latin typeface="Times New Roman" panose="02020603050405020304" pitchFamily="18" charset="0"/>
                <a:cs typeface="Times New Roman" panose="02020603050405020304" pitchFamily="18" charset="0"/>
              </a:rPr>
              <a:t>p-value = 0.6606 </a:t>
            </a:r>
          </a:p>
          <a:p>
            <a:endParaRPr lang="en-IN" sz="1500" dirty="0">
              <a:solidFill>
                <a:schemeClr val="bg1"/>
              </a:solidFill>
              <a:latin typeface="Times New Roman" panose="02020603050405020304" pitchFamily="18" charset="0"/>
              <a:cs typeface="Times New Roman" panose="02020603050405020304" pitchFamily="18" charset="0"/>
            </a:endParaRPr>
          </a:p>
          <a:p>
            <a:r>
              <a:rPr lang="en-IN" sz="1500" dirty="0">
                <a:solidFill>
                  <a:schemeClr val="bg1"/>
                </a:solidFill>
                <a:latin typeface="Times New Roman" panose="02020603050405020304" pitchFamily="18" charset="0"/>
                <a:cs typeface="Times New Roman" panose="02020603050405020304" pitchFamily="18" charset="0"/>
              </a:rPr>
              <a:t>Conclusion: Since p-value &gt; 0.05, we do not reject null hypothesis.</a:t>
            </a:r>
          </a:p>
          <a:p>
            <a:r>
              <a:rPr lang="en-IN" sz="1500" dirty="0">
                <a:solidFill>
                  <a:schemeClr val="bg1"/>
                </a:solidFill>
                <a:latin typeface="Times New Roman" panose="02020603050405020304" pitchFamily="18" charset="0"/>
                <a:cs typeface="Times New Roman" panose="02020603050405020304" pitchFamily="18" charset="0"/>
              </a:rPr>
              <a:t>Therefore, we conclude that residuals are independent which is to claim a good fit.</a:t>
            </a:r>
          </a:p>
          <a:p>
            <a:pPr lvl="0" defTabSz="457200"/>
            <a:endParaRPr lang="en-IN" sz="1500" dirty="0">
              <a:solidFill>
                <a:schemeClr val="bg1"/>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4378860" y="2447778"/>
            <a:ext cx="3422534" cy="323165"/>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ARIMA Forecast</a:t>
            </a:r>
          </a:p>
        </p:txBody>
      </p:sp>
      <p:graphicFrame>
        <p:nvGraphicFramePr>
          <p:cNvPr id="3" name="Table 2"/>
          <p:cNvGraphicFramePr>
            <a:graphicFrameLocks noGrp="1"/>
          </p:cNvGraphicFramePr>
          <p:nvPr>
            <p:extLst>
              <p:ext uri="{D42A27DB-BD31-4B8C-83A1-F6EECF244321}">
                <p14:modId xmlns:p14="http://schemas.microsoft.com/office/powerpoint/2010/main" val="836633777"/>
              </p:ext>
            </p:extLst>
          </p:nvPr>
        </p:nvGraphicFramePr>
        <p:xfrm>
          <a:off x="836613" y="1441339"/>
          <a:ext cx="4791456" cy="640080"/>
        </p:xfrm>
        <a:graphic>
          <a:graphicData uri="http://schemas.openxmlformats.org/drawingml/2006/table">
            <a:tbl>
              <a:tblPr firstRow="1" bandRow="1">
                <a:tableStyleId>{F2DE63D5-997A-4646-A377-4702673A728D}</a:tableStyleId>
              </a:tblPr>
              <a:tblGrid>
                <a:gridCol w="1597152">
                  <a:extLst>
                    <a:ext uri="{9D8B030D-6E8A-4147-A177-3AD203B41FA5}">
                      <a16:colId xmlns="" xmlns:a16="http://schemas.microsoft.com/office/drawing/2014/main" val="20000"/>
                    </a:ext>
                  </a:extLst>
                </a:gridCol>
                <a:gridCol w="1597152">
                  <a:extLst>
                    <a:ext uri="{9D8B030D-6E8A-4147-A177-3AD203B41FA5}">
                      <a16:colId xmlns="" xmlns:a16="http://schemas.microsoft.com/office/drawing/2014/main" val="20001"/>
                    </a:ext>
                  </a:extLst>
                </a:gridCol>
                <a:gridCol w="1597152">
                  <a:extLst>
                    <a:ext uri="{9D8B030D-6E8A-4147-A177-3AD203B41FA5}">
                      <a16:colId xmlns="" xmlns:a16="http://schemas.microsoft.com/office/drawing/2014/main" val="20002"/>
                    </a:ext>
                  </a:extLst>
                </a:gridCol>
              </a:tblGrid>
              <a:tr h="305372">
                <a:tc>
                  <a:txBody>
                    <a:bodyPr/>
                    <a:lstStyle/>
                    <a:p>
                      <a:r>
                        <a:rPr lang="en-IN" sz="1500" dirty="0">
                          <a:latin typeface="Times New Roman" panose="02020603050405020304" pitchFamily="18" charset="0"/>
                          <a:cs typeface="Times New Roman" panose="02020603050405020304" pitchFamily="18" charset="0"/>
                        </a:rPr>
                        <a:t>AIC</a:t>
                      </a:r>
                    </a:p>
                  </a:txBody>
                  <a:tcPr/>
                </a:tc>
                <a:tc>
                  <a:txBody>
                    <a:bodyPr/>
                    <a:lstStyle/>
                    <a:p>
                      <a:r>
                        <a:rPr lang="en-IN" sz="1500" dirty="0" err="1">
                          <a:latin typeface="Times New Roman" panose="02020603050405020304" pitchFamily="18" charset="0"/>
                          <a:cs typeface="Times New Roman" panose="02020603050405020304" pitchFamily="18" charset="0"/>
                        </a:rPr>
                        <a:t>AICc</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BIC</a:t>
                      </a:r>
                    </a:p>
                  </a:txBody>
                  <a:tcPr/>
                </a:tc>
                <a:extLst>
                  <a:ext uri="{0D108BD9-81ED-4DB2-BD59-A6C34878D82A}">
                    <a16:rowId xmlns="" xmlns:a16="http://schemas.microsoft.com/office/drawing/2014/main" val="10000"/>
                  </a:ext>
                </a:extLst>
              </a:tr>
              <a:tr h="305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17.85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18.52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17.93</a:t>
                      </a:r>
                    </a:p>
                  </a:txBody>
                  <a:tcPr/>
                </a:tc>
                <a:extLst>
                  <a:ext uri="{0D108BD9-81ED-4DB2-BD59-A6C34878D82A}">
                    <a16:rowId xmlns=""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938174930"/>
              </p:ext>
            </p:extLst>
          </p:nvPr>
        </p:nvGraphicFramePr>
        <p:xfrm>
          <a:off x="4418115" y="2912012"/>
          <a:ext cx="3343250" cy="2225040"/>
        </p:xfrm>
        <a:graphic>
          <a:graphicData uri="http://schemas.openxmlformats.org/drawingml/2006/table">
            <a:tbl>
              <a:tblPr firstRow="1" bandRow="1">
                <a:tableStyleId>{F2DE63D5-997A-4646-A377-4702673A728D}</a:tableStyleId>
              </a:tblPr>
              <a:tblGrid>
                <a:gridCol w="1671625">
                  <a:extLst>
                    <a:ext uri="{9D8B030D-6E8A-4147-A177-3AD203B41FA5}">
                      <a16:colId xmlns="" xmlns:a16="http://schemas.microsoft.com/office/drawing/2014/main" val="20000"/>
                    </a:ext>
                  </a:extLst>
                </a:gridCol>
                <a:gridCol w="1671625">
                  <a:extLst>
                    <a:ext uri="{9D8B030D-6E8A-4147-A177-3AD203B41FA5}">
                      <a16:colId xmlns="" xmlns:a16="http://schemas.microsoft.com/office/drawing/2014/main" val="20001"/>
                    </a:ext>
                  </a:extLst>
                </a:gridCol>
              </a:tblGrid>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Year</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Forecast</a:t>
                      </a:r>
                    </a:p>
                  </a:txBody>
                  <a:tcPr marL="68580" marR="68580" marT="0" marB="0"/>
                </a:tc>
                <a:extLst>
                  <a:ext uri="{0D108BD9-81ED-4DB2-BD59-A6C34878D82A}">
                    <a16:rowId xmlns="" xmlns:a16="http://schemas.microsoft.com/office/drawing/2014/main" val="10000"/>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3.36</a:t>
                      </a:r>
                    </a:p>
                  </a:txBody>
                  <a:tcPr marL="68580" marR="68580" marT="0" marB="0"/>
                </a:tc>
                <a:extLst>
                  <a:ext uri="{0D108BD9-81ED-4DB2-BD59-A6C34878D82A}">
                    <a16:rowId xmlns="" xmlns:a16="http://schemas.microsoft.com/office/drawing/2014/main" val="10001"/>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3.36</a:t>
                      </a:r>
                    </a:p>
                  </a:txBody>
                  <a:tcPr marL="68580" marR="68580" marT="0" marB="0"/>
                </a:tc>
                <a:extLst>
                  <a:ext uri="{0D108BD9-81ED-4DB2-BD59-A6C34878D82A}">
                    <a16:rowId xmlns="" xmlns:a16="http://schemas.microsoft.com/office/drawing/2014/main" val="10002"/>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3.36</a:t>
                      </a:r>
                    </a:p>
                  </a:txBody>
                  <a:tcPr marL="68580" marR="68580" marT="0" marB="0"/>
                </a:tc>
                <a:extLst>
                  <a:ext uri="{0D108BD9-81ED-4DB2-BD59-A6C34878D82A}">
                    <a16:rowId xmlns="" xmlns:a16="http://schemas.microsoft.com/office/drawing/2014/main" val="10003"/>
                  </a:ext>
                </a:extLst>
              </a:tr>
              <a:tr h="370840">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3.36</a:t>
                      </a:r>
                    </a:p>
                  </a:txBody>
                  <a:tcPr marL="68580" marR="68580" marT="0" marB="0"/>
                </a:tc>
                <a:extLst>
                  <a:ext uri="{0D108BD9-81ED-4DB2-BD59-A6C34878D82A}">
                    <a16:rowId xmlns="" xmlns:a16="http://schemas.microsoft.com/office/drawing/2014/main" val="10004"/>
                  </a:ext>
                </a:extLst>
              </a:tr>
              <a:tr h="370840">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3.36</a:t>
                      </a:r>
                    </a:p>
                  </a:txBody>
                  <a:tcPr marL="68580" marR="68580" marT="0" marB="0"/>
                </a:tc>
                <a:extLst>
                  <a:ext uri="{0D108BD9-81ED-4DB2-BD59-A6C34878D82A}">
                    <a16:rowId xmlns="" xmlns:a16="http://schemas.microsoft.com/office/drawing/2014/main" val="10005"/>
                  </a:ext>
                </a:extLst>
              </a:tr>
            </a:tbl>
          </a:graphicData>
        </a:graphic>
      </p:graphicFrame>
      <p:sp>
        <p:nvSpPr>
          <p:cNvPr id="14" name="TextBox 13"/>
          <p:cNvSpPr txBox="1"/>
          <p:nvPr/>
        </p:nvSpPr>
        <p:spPr>
          <a:xfrm>
            <a:off x="4346760" y="5176911"/>
            <a:ext cx="7318911" cy="600164"/>
          </a:xfrm>
          <a:prstGeom prst="rect">
            <a:avLst/>
          </a:prstGeom>
          <a:noFill/>
        </p:spPr>
        <p:txBody>
          <a:bodyPr wrap="square" rtlCol="0">
            <a:spAutoFit/>
          </a:bodyPr>
          <a:lstStyle/>
          <a:p>
            <a:pPr lvl="0" defTabSz="457200"/>
            <a:r>
              <a:rPr lang="en-IN" sz="1500" dirty="0">
                <a:solidFill>
                  <a:prstClr val="white"/>
                </a:solidFill>
                <a:latin typeface="Times New Roman" panose="02020603050405020304" pitchFamily="18" charset="0"/>
                <a:cs typeface="Times New Roman" panose="02020603050405020304" pitchFamily="18" charset="0"/>
              </a:rPr>
              <a:t> </a:t>
            </a:r>
          </a:p>
          <a:p>
            <a:pPr lvl="0" defTabSz="457200"/>
            <a:r>
              <a:rPr lang="en-IN" dirty="0">
                <a:solidFill>
                  <a:prstClr val="white"/>
                </a:solidFill>
              </a:rPr>
              <a:t> </a:t>
            </a:r>
          </a:p>
        </p:txBody>
      </p:sp>
      <p:sp>
        <p:nvSpPr>
          <p:cNvPr id="8" name="TextBox 7"/>
          <p:cNvSpPr txBox="1"/>
          <p:nvPr/>
        </p:nvSpPr>
        <p:spPr>
          <a:xfrm>
            <a:off x="8126569" y="2514729"/>
            <a:ext cx="3619953" cy="323165"/>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Holt’s Forecast</a:t>
            </a:r>
          </a:p>
        </p:txBody>
      </p:sp>
      <p:graphicFrame>
        <p:nvGraphicFramePr>
          <p:cNvPr id="24" name="Table 23"/>
          <p:cNvGraphicFramePr>
            <a:graphicFrameLocks noGrp="1"/>
          </p:cNvGraphicFramePr>
          <p:nvPr>
            <p:extLst>
              <p:ext uri="{D42A27DB-BD31-4B8C-83A1-F6EECF244321}">
                <p14:modId xmlns:p14="http://schemas.microsoft.com/office/powerpoint/2010/main" val="1000716356"/>
              </p:ext>
            </p:extLst>
          </p:nvPr>
        </p:nvGraphicFramePr>
        <p:xfrm>
          <a:off x="8200003" y="2979977"/>
          <a:ext cx="3343250" cy="2157078"/>
        </p:xfrm>
        <a:graphic>
          <a:graphicData uri="http://schemas.openxmlformats.org/drawingml/2006/table">
            <a:tbl>
              <a:tblPr firstRow="1" bandRow="1">
                <a:tableStyleId>{F2DE63D5-997A-4646-A377-4702673A728D}</a:tableStyleId>
              </a:tblPr>
              <a:tblGrid>
                <a:gridCol w="1671625">
                  <a:extLst>
                    <a:ext uri="{9D8B030D-6E8A-4147-A177-3AD203B41FA5}">
                      <a16:colId xmlns="" xmlns:a16="http://schemas.microsoft.com/office/drawing/2014/main" val="20000"/>
                    </a:ext>
                  </a:extLst>
                </a:gridCol>
                <a:gridCol w="1671625">
                  <a:extLst>
                    <a:ext uri="{9D8B030D-6E8A-4147-A177-3AD203B41FA5}">
                      <a16:colId xmlns="" xmlns:a16="http://schemas.microsoft.com/office/drawing/2014/main" val="20001"/>
                    </a:ext>
                  </a:extLst>
                </a:gridCol>
              </a:tblGrid>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Year</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Forecast</a:t>
                      </a:r>
                    </a:p>
                  </a:txBody>
                  <a:tcPr marL="68580" marR="68580" marT="0" marB="0"/>
                </a:tc>
                <a:extLst>
                  <a:ext uri="{0D108BD9-81ED-4DB2-BD59-A6C34878D82A}">
                    <a16:rowId xmlns="" xmlns:a16="http://schemas.microsoft.com/office/drawing/2014/main" val="10000"/>
                  </a:ext>
                </a:extLst>
              </a:tr>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2.676188</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2.426420</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2.176653</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359513">
                <a:tc>
                  <a:txBody>
                    <a:bodyPr/>
                    <a:lstStyle/>
                    <a:p>
                      <a:pPr>
                        <a:lnSpc>
                          <a:spcPct val="107000"/>
                        </a:lnSpc>
                        <a:spcAft>
                          <a:spcPts val="0"/>
                        </a:spcAft>
                      </a:pPr>
                      <a:r>
                        <a:rPr lang="en-IN" sz="15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1.926885</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359513">
                <a:tc>
                  <a:txBody>
                    <a:bodyPr/>
                    <a:lstStyle/>
                    <a:p>
                      <a:pPr>
                        <a:lnSpc>
                          <a:spcPct val="107000"/>
                        </a:lnSpc>
                        <a:spcAft>
                          <a:spcPts val="0"/>
                        </a:spcAft>
                      </a:pPr>
                      <a:r>
                        <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tc>
                <a:tc>
                  <a:txBody>
                    <a:bodyPr/>
                    <a:lstStyle/>
                    <a:p>
                      <a:pPr>
                        <a:lnSpc>
                          <a:spcPct val="107000"/>
                        </a:lnSpc>
                        <a:spcAft>
                          <a:spcPts val="0"/>
                        </a:spcAft>
                      </a:pPr>
                      <a:r>
                        <a:rPr lang="en-IN" sz="1500" dirty="0">
                          <a:solidFill>
                            <a:schemeClr val="bg1"/>
                          </a:solidFill>
                          <a:effectLst/>
                          <a:latin typeface="Times New Roman" panose="02020603050405020304" pitchFamily="18" charset="0"/>
                          <a:cs typeface="Times New Roman" panose="02020603050405020304" pitchFamily="18" charset="0"/>
                        </a:rPr>
                        <a:t>1.677118</a:t>
                      </a:r>
                      <a:endParaRPr lang="en-IN"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pic>
        <p:nvPicPr>
          <p:cNvPr id="16" name="Picture 8" descr="A World Gone Mobile! | Oracle Digital Experience Platform Blog">
            <a:extLst>
              <a:ext uri="{FF2B5EF4-FFF2-40B4-BE49-F238E27FC236}">
                <a16:creationId xmlns="" xmlns:a16="http://schemas.microsoft.com/office/drawing/2014/main" id="{36270DA4-53F3-4EA2-B78A-97E7EFF8ACF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16425"/>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E5352E-9B9F-4EDC-8769-7FA3D3F814C7}" type="slidenum">
              <a:rPr lang="en-US" noProof="0" smtClean="0"/>
              <a:pPr/>
              <a:t>22</a:t>
            </a:fld>
            <a:endParaRPr lang="en-US" noProof="0" dirty="0"/>
          </a:p>
        </p:txBody>
      </p:sp>
      <p:sp>
        <p:nvSpPr>
          <p:cNvPr id="10" name="Rectangle 9">
            <a:extLst>
              <a:ext uri="{FF2B5EF4-FFF2-40B4-BE49-F238E27FC236}">
                <a16:creationId xmlns="" xmlns:a16="http://schemas.microsoft.com/office/drawing/2014/main" id="{178D132F-315B-42F7-87EE-BB4CD6A4FFBF}"/>
              </a:ext>
            </a:extLst>
          </p:cNvPr>
          <p:cNvSpPr/>
          <p:nvPr/>
        </p:nvSpPr>
        <p:spPr>
          <a:xfrm>
            <a:off x="0" y="1841679"/>
            <a:ext cx="4237149" cy="3785398"/>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178D132F-315B-42F7-87EE-BB4CD6A4FFBF}"/>
              </a:ext>
            </a:extLst>
          </p:cNvPr>
          <p:cNvSpPr/>
          <p:nvPr/>
        </p:nvSpPr>
        <p:spPr>
          <a:xfrm>
            <a:off x="4350913" y="1841679"/>
            <a:ext cx="4237149" cy="3785398"/>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6811ECD1-7D1A-4D13-86A8-5A74D5298455}"/>
              </a:ext>
            </a:extLst>
          </p:cNvPr>
          <p:cNvSpPr/>
          <p:nvPr/>
        </p:nvSpPr>
        <p:spPr>
          <a:xfrm>
            <a:off x="8457092" y="1841679"/>
            <a:ext cx="3275561" cy="37853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0" y="412325"/>
            <a:ext cx="9535686" cy="568800"/>
          </a:xfrm>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Forecast graph and conclusion</a:t>
            </a:r>
          </a:p>
        </p:txBody>
      </p:sp>
      <p:sp>
        <p:nvSpPr>
          <p:cNvPr id="16" name="TextBox 15"/>
          <p:cNvSpPr txBox="1"/>
          <p:nvPr/>
        </p:nvSpPr>
        <p:spPr>
          <a:xfrm>
            <a:off x="8809149" y="1957589"/>
            <a:ext cx="2820474" cy="323165"/>
          </a:xfrm>
          <a:prstGeom prst="rect">
            <a:avLst/>
          </a:prstGeom>
          <a:noFill/>
        </p:spPr>
        <p:txBody>
          <a:bodyPr wrap="square" rtlCol="0">
            <a:spAutoFit/>
          </a:bodyPr>
          <a:lstStyle/>
          <a:p>
            <a:r>
              <a:rPr lang="en-IN" sz="1500" dirty="0">
                <a:solidFill>
                  <a:schemeClr val="bg1"/>
                </a:solidFill>
                <a:latin typeface="Times New Roman" panose="02020603050405020304" pitchFamily="18" charset="0"/>
                <a:cs typeface="Times New Roman" panose="02020603050405020304" pitchFamily="18" charset="0"/>
              </a:rPr>
              <a:t>Comparison between forecasts</a:t>
            </a:r>
          </a:p>
        </p:txBody>
      </p:sp>
      <p:graphicFrame>
        <p:nvGraphicFramePr>
          <p:cNvPr id="17" name="Table 16"/>
          <p:cNvGraphicFramePr>
            <a:graphicFrameLocks noGrp="1"/>
          </p:cNvGraphicFramePr>
          <p:nvPr>
            <p:extLst>
              <p:ext uri="{D42A27DB-BD31-4B8C-83A1-F6EECF244321}">
                <p14:modId xmlns:p14="http://schemas.microsoft.com/office/powerpoint/2010/main" val="1397557545"/>
              </p:ext>
            </p:extLst>
          </p:nvPr>
        </p:nvGraphicFramePr>
        <p:xfrm>
          <a:off x="8588062" y="2621856"/>
          <a:ext cx="3041561" cy="1769841"/>
        </p:xfrm>
        <a:graphic>
          <a:graphicData uri="http://schemas.openxmlformats.org/drawingml/2006/table">
            <a:tbl>
              <a:tblPr firstRow="1" bandRow="1">
                <a:tableStyleId>{C083E6E3-FA7D-4D7B-A595-EF9225AFEA82}</a:tableStyleId>
              </a:tblPr>
              <a:tblGrid>
                <a:gridCol w="3041561">
                  <a:extLst>
                    <a:ext uri="{9D8B030D-6E8A-4147-A177-3AD203B41FA5}">
                      <a16:colId xmlns="" xmlns:a16="http://schemas.microsoft.com/office/drawing/2014/main" val="20000"/>
                    </a:ext>
                  </a:extLst>
                </a:gridCol>
              </a:tblGrid>
              <a:tr h="589947">
                <a:tc>
                  <a:txBody>
                    <a:bodyPr/>
                    <a:lstStyle/>
                    <a:p>
                      <a:r>
                        <a:rPr lang="en-IN" sz="1500" dirty="0">
                          <a:solidFill>
                            <a:schemeClr val="bg1"/>
                          </a:solidFill>
                          <a:latin typeface="Times New Roman" panose="02020603050405020304" pitchFamily="18" charset="0"/>
                          <a:cs typeface="Times New Roman" panose="02020603050405020304" pitchFamily="18" charset="0"/>
                        </a:rPr>
                        <a:t>Actual = 3.36</a:t>
                      </a:r>
                      <a:r>
                        <a:rPr lang="en-IN" sz="1500" baseline="0" dirty="0">
                          <a:solidFill>
                            <a:schemeClr val="bg1"/>
                          </a:solidFill>
                          <a:latin typeface="Times New Roman" panose="02020603050405020304" pitchFamily="18" charset="0"/>
                          <a:cs typeface="Times New Roman" panose="02020603050405020304" pitchFamily="18" charset="0"/>
                        </a:rPr>
                        <a:t> </a:t>
                      </a:r>
                      <a:r>
                        <a:rPr lang="en-IN" sz="1500" dirty="0">
                          <a:solidFill>
                            <a:schemeClr val="bg1"/>
                          </a:solidFill>
                          <a:latin typeface="Times New Roman" panose="02020603050405020304" pitchFamily="18" charset="0"/>
                          <a:cs typeface="Times New Roman" panose="02020603050405020304" pitchFamily="18" charset="0"/>
                        </a:rPr>
                        <a:t>million</a:t>
                      </a:r>
                    </a:p>
                  </a:txBody>
                  <a:tcPr/>
                </a:tc>
                <a:extLst>
                  <a:ext uri="{0D108BD9-81ED-4DB2-BD59-A6C34878D82A}">
                    <a16:rowId xmlns="" xmlns:a16="http://schemas.microsoft.com/office/drawing/2014/main" val="10000"/>
                  </a:ext>
                </a:extLst>
              </a:tr>
              <a:tr h="589947">
                <a:tc>
                  <a:txBody>
                    <a:bodyPr/>
                    <a:lstStyle/>
                    <a:p>
                      <a:r>
                        <a:rPr lang="en-IN" sz="1500" dirty="0">
                          <a:solidFill>
                            <a:schemeClr val="bg1"/>
                          </a:solidFill>
                          <a:latin typeface="Times New Roman" panose="02020603050405020304" pitchFamily="18" charset="0"/>
                          <a:cs typeface="Times New Roman" panose="02020603050405020304" pitchFamily="18" charset="0"/>
                        </a:rPr>
                        <a:t>ARIMA = 2.67</a:t>
                      </a:r>
                      <a:r>
                        <a:rPr lang="en-IN" sz="1500" baseline="0" dirty="0">
                          <a:solidFill>
                            <a:schemeClr val="bg1"/>
                          </a:solidFill>
                          <a:latin typeface="Times New Roman" panose="02020603050405020304" pitchFamily="18" charset="0"/>
                          <a:cs typeface="Times New Roman" panose="02020603050405020304" pitchFamily="18" charset="0"/>
                        </a:rPr>
                        <a:t> </a:t>
                      </a:r>
                      <a:r>
                        <a:rPr lang="en-IN" sz="1500" dirty="0">
                          <a:solidFill>
                            <a:schemeClr val="bg1"/>
                          </a:solidFill>
                          <a:latin typeface="Times New Roman" panose="02020603050405020304" pitchFamily="18" charset="0"/>
                          <a:cs typeface="Times New Roman" panose="02020603050405020304" pitchFamily="18" charset="0"/>
                        </a:rPr>
                        <a:t>million</a:t>
                      </a:r>
                    </a:p>
                  </a:txBody>
                  <a:tcPr/>
                </a:tc>
                <a:extLst>
                  <a:ext uri="{0D108BD9-81ED-4DB2-BD59-A6C34878D82A}">
                    <a16:rowId xmlns="" xmlns:a16="http://schemas.microsoft.com/office/drawing/2014/main" val="10001"/>
                  </a:ext>
                </a:extLst>
              </a:tr>
              <a:tr h="589947">
                <a:tc>
                  <a:txBody>
                    <a:bodyPr/>
                    <a:lstStyle/>
                    <a:p>
                      <a:r>
                        <a:rPr lang="en-IN" sz="1500" dirty="0">
                          <a:solidFill>
                            <a:schemeClr val="bg1"/>
                          </a:solidFill>
                          <a:latin typeface="Times New Roman" panose="02020603050405020304" pitchFamily="18" charset="0"/>
                          <a:cs typeface="Times New Roman" panose="02020603050405020304" pitchFamily="18" charset="0"/>
                        </a:rPr>
                        <a:t>Holt’s</a:t>
                      </a:r>
                      <a:r>
                        <a:rPr lang="en-IN" sz="1500" baseline="0" dirty="0">
                          <a:solidFill>
                            <a:schemeClr val="bg1"/>
                          </a:solidFill>
                          <a:latin typeface="Times New Roman" panose="02020603050405020304" pitchFamily="18" charset="0"/>
                          <a:cs typeface="Times New Roman" panose="02020603050405020304" pitchFamily="18" charset="0"/>
                        </a:rPr>
                        <a:t> = 2.17 million</a:t>
                      </a:r>
                      <a:endParaRPr lang="en-IN" sz="15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
        <p:nvSpPr>
          <p:cNvPr id="18" name="TextBox 17"/>
          <p:cNvSpPr txBox="1"/>
          <p:nvPr/>
        </p:nvSpPr>
        <p:spPr>
          <a:xfrm>
            <a:off x="1184856" y="5924282"/>
            <a:ext cx="7516970" cy="784830"/>
          </a:xfrm>
          <a:prstGeom prst="rect">
            <a:avLst/>
          </a:prstGeom>
          <a:noFill/>
        </p:spPr>
        <p:txBody>
          <a:bodyPr wrap="square" rtlCol="0">
            <a:spAutoFit/>
          </a:bodyPr>
          <a:lstStyle/>
          <a:p>
            <a:r>
              <a:rPr lang="en-IN" sz="1500" dirty="0">
                <a:solidFill>
                  <a:srgbClr val="000000"/>
                </a:solidFill>
                <a:latin typeface="Times New Roman" panose="02020603050405020304" pitchFamily="18" charset="0"/>
                <a:cs typeface="Times New Roman" panose="02020603050405020304" pitchFamily="18" charset="0"/>
              </a:rPr>
              <a:t>Conclusion: Both the forecast shows a constant and decreasing graph respectively.</a:t>
            </a:r>
          </a:p>
          <a:p>
            <a:r>
              <a:rPr lang="en-IN" sz="1500" dirty="0">
                <a:solidFill>
                  <a:srgbClr val="000000"/>
                </a:solidFill>
                <a:latin typeface="Times New Roman" panose="02020603050405020304" pitchFamily="18" charset="0"/>
                <a:cs typeface="Times New Roman" panose="02020603050405020304" pitchFamily="18" charset="0"/>
              </a:rPr>
              <a:t>It can be seen that MTNL may have a constant subscribers rate or may face a fall down.</a:t>
            </a:r>
          </a:p>
          <a:p>
            <a:endParaRPr lang="en-IN" sz="1500" dirty="0">
              <a:solidFill>
                <a:srgbClr val="000000"/>
              </a:solidFill>
              <a:latin typeface="Times New Roman" panose="02020603050405020304" pitchFamily="18" charset="0"/>
              <a:cs typeface="Times New Roman" panose="02020603050405020304" pitchFamily="18" charset="0"/>
            </a:endParaRPr>
          </a:p>
        </p:txBody>
      </p:sp>
      <p:pic>
        <p:nvPicPr>
          <p:cNvPr id="19" name="Picture 18"/>
          <p:cNvPicPr/>
          <p:nvPr/>
        </p:nvPicPr>
        <p:blipFill>
          <a:blip r:embed="rId2">
            <a:duotone>
              <a:prstClr val="black"/>
              <a:srgbClr val="D9C3A5">
                <a:tint val="50000"/>
                <a:satMod val="180000"/>
              </a:srgbClr>
            </a:duotone>
          </a:blip>
          <a:stretch>
            <a:fillRect/>
          </a:stretch>
        </p:blipFill>
        <p:spPr>
          <a:xfrm>
            <a:off x="0" y="1847751"/>
            <a:ext cx="4219944" cy="3779326"/>
          </a:xfrm>
          <a:prstGeom prst="rect">
            <a:avLst/>
          </a:prstGeom>
        </p:spPr>
      </p:pic>
      <p:pic>
        <p:nvPicPr>
          <p:cNvPr id="20" name="Picture 19"/>
          <p:cNvPicPr/>
          <p:nvPr/>
        </p:nvPicPr>
        <p:blipFill>
          <a:blip r:embed="rId3">
            <a:duotone>
              <a:prstClr val="black"/>
              <a:srgbClr val="D9C3A5">
                <a:tint val="50000"/>
                <a:satMod val="180000"/>
              </a:srgbClr>
            </a:duotone>
          </a:blip>
          <a:stretch>
            <a:fillRect/>
          </a:stretch>
        </p:blipFill>
        <p:spPr>
          <a:xfrm>
            <a:off x="4219944" y="1841679"/>
            <a:ext cx="4237149" cy="3785398"/>
          </a:xfrm>
          <a:prstGeom prst="rect">
            <a:avLst/>
          </a:prstGeom>
        </p:spPr>
      </p:pic>
      <p:pic>
        <p:nvPicPr>
          <p:cNvPr id="14" name="Picture 8" descr="A World Gone Mobile! | Oracle Digital Experience Platform Blog">
            <a:extLst>
              <a:ext uri="{FF2B5EF4-FFF2-40B4-BE49-F238E27FC236}">
                <a16:creationId xmlns="" xmlns:a16="http://schemas.microsoft.com/office/drawing/2014/main" id="{36270DA4-53F3-4EA2-B78A-97E7EFF8ACF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892930"/>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F78F945-B4D9-4A76-8157-EE2BAE0CF182}"/>
              </a:ext>
            </a:extLst>
          </p:cNvPr>
          <p:cNvSpPr>
            <a:spLocks noGrp="1"/>
          </p:cNvSpPr>
          <p:nvPr>
            <p:ph type="sldNum" sz="quarter" idx="12"/>
          </p:nvPr>
        </p:nvSpPr>
        <p:spPr/>
        <p:txBody>
          <a:bodyPr/>
          <a:lstStyle/>
          <a:p>
            <a:fld id="{3CE5352E-9B9F-4EDC-8769-7FA3D3F814C7}" type="slidenum">
              <a:rPr lang="en-US" noProof="0" smtClean="0"/>
              <a:t>23</a:t>
            </a:fld>
            <a:endParaRPr lang="en-US" noProof="0" dirty="0"/>
          </a:p>
        </p:txBody>
      </p:sp>
      <p:sp>
        <p:nvSpPr>
          <p:cNvPr id="5" name="TextBox 4">
            <a:extLst>
              <a:ext uri="{FF2B5EF4-FFF2-40B4-BE49-F238E27FC236}">
                <a16:creationId xmlns="" xmlns:a16="http://schemas.microsoft.com/office/drawing/2014/main" id="{D0DFF1F8-1120-478E-9B8E-4022F03E0453}"/>
              </a:ext>
            </a:extLst>
          </p:cNvPr>
          <p:cNvSpPr txBox="1"/>
          <p:nvPr/>
        </p:nvSpPr>
        <p:spPr>
          <a:xfrm>
            <a:off x="838509" y="1331651"/>
            <a:ext cx="8655729" cy="1938992"/>
          </a:xfrm>
          <a:prstGeom prst="rect">
            <a:avLst/>
          </a:prstGeom>
          <a:noFill/>
          <a:ln>
            <a:solidFill>
              <a:srgbClr val="000000"/>
            </a:solidFill>
          </a:ln>
        </p:spPr>
        <p:txBody>
          <a:bodyPr wrap="square" rtlCol="0">
            <a:spAutoFit/>
          </a:bodyPr>
          <a:lstStyle/>
          <a:p>
            <a:pPr marL="285750" indent="-285750">
              <a:buFont typeface="Wingdings" panose="05000000000000000000" pitchFamily="2" charset="2"/>
              <a:buChar char="§"/>
            </a:pPr>
            <a:r>
              <a:rPr lang="en-IN" sz="1500" dirty="0">
                <a:solidFill>
                  <a:srgbClr val="000000"/>
                </a:solidFill>
                <a:latin typeface="Times New Roman" panose="02020603050405020304" pitchFamily="18" charset="0"/>
                <a:cs typeface="Times New Roman" panose="02020603050405020304" pitchFamily="18" charset="0"/>
              </a:rPr>
              <a:t>From the survey we concluded that Jio is the most preferred network because they are coming up with better services with cheaper prices and more perks. </a:t>
            </a:r>
          </a:p>
          <a:p>
            <a:pPr marL="285750" indent="-285750">
              <a:buFont typeface="Wingdings" panose="05000000000000000000" pitchFamily="2" charset="2"/>
              <a:buChar char="§"/>
            </a:pPr>
            <a:r>
              <a:rPr lang="en-IN" sz="1500" dirty="0">
                <a:solidFill>
                  <a:srgbClr val="000000"/>
                </a:solidFill>
                <a:latin typeface="Times New Roman" panose="02020603050405020304" pitchFamily="18" charset="0"/>
                <a:cs typeface="Times New Roman" panose="02020603050405020304" pitchFamily="18" charset="0"/>
              </a:rPr>
              <a:t>VI failed to give better services as compared to Idea and Vodafone individually.</a:t>
            </a:r>
          </a:p>
          <a:p>
            <a:pPr marL="285750" indent="-285750">
              <a:buFont typeface="Wingdings" panose="05000000000000000000" pitchFamily="2" charset="2"/>
              <a:buChar char="§"/>
            </a:pPr>
            <a:r>
              <a:rPr lang="en-IN" sz="1500" dirty="0">
                <a:solidFill>
                  <a:srgbClr val="000000"/>
                </a:solidFill>
                <a:latin typeface="Times New Roman" panose="02020603050405020304" pitchFamily="18" charset="0"/>
                <a:cs typeface="Times New Roman" panose="02020603050405020304" pitchFamily="18" charset="0"/>
              </a:rPr>
              <a:t>Private sector is more preferred over government sector because of it’s constant upgrades and new features with cheap cost which makes it more preferable for the user especially people of the age group 18-25.</a:t>
            </a:r>
          </a:p>
          <a:p>
            <a:pPr marL="285750" indent="-285750">
              <a:buFont typeface="Wingdings" panose="05000000000000000000" pitchFamily="2" charset="2"/>
              <a:buChar char="§"/>
            </a:pPr>
            <a:r>
              <a:rPr lang="en-IN" sz="1500" dirty="0">
                <a:solidFill>
                  <a:srgbClr val="000000"/>
                </a:solidFill>
                <a:latin typeface="Times New Roman" panose="02020603050405020304" pitchFamily="18" charset="0"/>
                <a:cs typeface="Times New Roman" panose="02020603050405020304" pitchFamily="18" charset="0"/>
              </a:rPr>
              <a:t>The government sectors fail to bring new ideas and upgrades for the users due to which people switch from government to private</a:t>
            </a:r>
          </a:p>
          <a:p>
            <a:endParaRPr lang="en-IN" sz="150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7ECD5344-1EA0-4201-A1ED-3646B5FED3A8}"/>
              </a:ext>
            </a:extLst>
          </p:cNvPr>
          <p:cNvSpPr txBox="1"/>
          <p:nvPr/>
        </p:nvSpPr>
        <p:spPr>
          <a:xfrm>
            <a:off x="838509" y="566077"/>
            <a:ext cx="7237001" cy="369332"/>
          </a:xfrm>
          <a:prstGeom prst="rect">
            <a:avLst/>
          </a:prstGeom>
          <a:noFill/>
        </p:spPr>
        <p:txBody>
          <a:bodyPr wrap="square" rtlCol="0">
            <a:spAutoFit/>
          </a:bodyPr>
          <a:lstStyle/>
          <a:p>
            <a:r>
              <a:rPr lang="en-IN" b="1" i="1" u="sng" dirty="0">
                <a:solidFill>
                  <a:schemeClr val="accent3">
                    <a:lumMod val="50000"/>
                  </a:schemeClr>
                </a:solidFill>
                <a:latin typeface="Times New Roman" panose="02020603050405020304" pitchFamily="18" charset="0"/>
                <a:cs typeface="Times New Roman" panose="02020603050405020304" pitchFamily="18" charset="0"/>
              </a:rPr>
              <a:t>Conclusion &amp; Suggestion</a:t>
            </a:r>
          </a:p>
        </p:txBody>
      </p:sp>
      <p:sp>
        <p:nvSpPr>
          <p:cNvPr id="8" name="TextBox 7">
            <a:extLst>
              <a:ext uri="{FF2B5EF4-FFF2-40B4-BE49-F238E27FC236}">
                <a16:creationId xmlns="" xmlns:a16="http://schemas.microsoft.com/office/drawing/2014/main" id="{E22EBE6B-6496-4EAD-9AA0-366A7B5F36BA}"/>
              </a:ext>
            </a:extLst>
          </p:cNvPr>
          <p:cNvSpPr txBox="1"/>
          <p:nvPr/>
        </p:nvSpPr>
        <p:spPr>
          <a:xfrm>
            <a:off x="838509" y="3817398"/>
            <a:ext cx="8655728" cy="2169825"/>
          </a:xfrm>
          <a:prstGeom prst="rect">
            <a:avLst/>
          </a:prstGeom>
          <a:noFill/>
          <a:ln>
            <a:solidFill>
              <a:srgbClr val="000000"/>
            </a:solidFill>
          </a:ln>
        </p:spPr>
        <p:txBody>
          <a:bodyPr wrap="square" rtlCol="0">
            <a:spAutoFit/>
          </a:bodyPr>
          <a:lstStyle/>
          <a:p>
            <a:pPr marL="285750" indent="-285750">
              <a:buFont typeface="Wingdings" panose="05000000000000000000" pitchFamily="2" charset="2"/>
              <a:buChar char="§"/>
            </a:pPr>
            <a:r>
              <a:rPr lang="en-IN" sz="1500" dirty="0">
                <a:solidFill>
                  <a:srgbClr val="000000"/>
                </a:solidFill>
                <a:latin typeface="Times New Roman" panose="02020603050405020304" pitchFamily="18" charset="0"/>
                <a:cs typeface="Times New Roman" panose="02020603050405020304" pitchFamily="18" charset="0"/>
              </a:rPr>
              <a:t>Although Jio is the most preferred network and recently it is about to launch it’s 5G internet service, it still lag to provide best 4G service. So, a simple suggestion would be to focus on current network rather than upgradation.</a:t>
            </a:r>
          </a:p>
          <a:p>
            <a:pPr marL="285750" indent="-285750">
              <a:buFont typeface="Wingdings" panose="05000000000000000000" pitchFamily="2" charset="2"/>
              <a:buChar char="§"/>
            </a:pPr>
            <a:r>
              <a:rPr lang="en-IN" sz="1500" dirty="0">
                <a:solidFill>
                  <a:srgbClr val="000000"/>
                </a:solidFill>
                <a:latin typeface="Times New Roman" panose="02020603050405020304" pitchFamily="18" charset="0"/>
                <a:cs typeface="Times New Roman" panose="02020603050405020304" pitchFamily="18" charset="0"/>
              </a:rPr>
              <a:t>Service providers like Idea and Vodafone should have worked separately instead of merging and coming up with VI, as they were having better performance individually.</a:t>
            </a:r>
          </a:p>
          <a:p>
            <a:pPr marL="285750" indent="-285750">
              <a:buFont typeface="Wingdings" panose="05000000000000000000" pitchFamily="2" charset="2"/>
              <a:buChar char="§"/>
            </a:pPr>
            <a:r>
              <a:rPr lang="en-IN" sz="1500" dirty="0">
                <a:solidFill>
                  <a:srgbClr val="000000"/>
                </a:solidFill>
                <a:latin typeface="Times New Roman" panose="02020603050405020304" pitchFamily="18" charset="0"/>
                <a:cs typeface="Times New Roman" panose="02020603050405020304" pitchFamily="18" charset="0"/>
              </a:rPr>
              <a:t>Even though, private sector is more preferred over government sector, it is only restricted to regions like Urban and Semi-urban. When it comes to rural region it doesn’t fulfil service criteria and vice-versa is true for government too. So both the sectors should focus on their weaker section.</a:t>
            </a:r>
          </a:p>
          <a:p>
            <a:pPr marL="285750" indent="-285750">
              <a:buFont typeface="Wingdings" panose="05000000000000000000" pitchFamily="2" charset="2"/>
              <a:buChar char="§"/>
            </a:pPr>
            <a:endParaRPr lang="en-IN" sz="1500" dirty="0">
              <a:solidFill>
                <a:srgbClr val="000000"/>
              </a:solidFill>
              <a:latin typeface="Times New Roman" panose="02020603050405020304" pitchFamily="18" charset="0"/>
              <a:cs typeface="Times New Roman" panose="02020603050405020304" pitchFamily="18" charset="0"/>
            </a:endParaRPr>
          </a:p>
        </p:txBody>
      </p:sp>
      <p:pic>
        <p:nvPicPr>
          <p:cNvPr id="9" name="Picture 8" descr="A World Gone Mobile! | Oracle Digital Experience Platform Blog">
            <a:extLst>
              <a:ext uri="{FF2B5EF4-FFF2-40B4-BE49-F238E27FC236}">
                <a16:creationId xmlns="" xmlns:a16="http://schemas.microsoft.com/office/drawing/2014/main" id="{241884D5-5681-4D25-8847-D4CB7D1FFBD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301662"/>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9494989-5DA7-4975-8ADA-3E5B6AF0FC30}"/>
              </a:ext>
            </a:extLst>
          </p:cNvPr>
          <p:cNvSpPr>
            <a:spLocks noGrp="1"/>
          </p:cNvSpPr>
          <p:nvPr>
            <p:ph type="sldNum" sz="quarter" idx="12"/>
          </p:nvPr>
        </p:nvSpPr>
        <p:spPr/>
        <p:txBody>
          <a:bodyPr/>
          <a:lstStyle/>
          <a:p>
            <a:fld id="{3CE5352E-9B9F-4EDC-8769-7FA3D3F814C7}" type="slidenum">
              <a:rPr lang="en-US" noProof="0" smtClean="0"/>
              <a:t>24</a:t>
            </a:fld>
            <a:endParaRPr lang="en-US" noProof="0" dirty="0"/>
          </a:p>
        </p:txBody>
      </p:sp>
      <p:sp>
        <p:nvSpPr>
          <p:cNvPr id="5" name="Title 4">
            <a:extLst>
              <a:ext uri="{FF2B5EF4-FFF2-40B4-BE49-F238E27FC236}">
                <a16:creationId xmlns="" xmlns:a16="http://schemas.microsoft.com/office/drawing/2014/main" id="{33AB5296-7948-4028-87DA-5D6B809EC8E5}"/>
              </a:ext>
            </a:extLst>
          </p:cNvPr>
          <p:cNvSpPr>
            <a:spLocks noGrp="1"/>
          </p:cNvSpPr>
          <p:nvPr>
            <p:ph type="title"/>
          </p:nvPr>
        </p:nvSpPr>
        <p:spPr>
          <a:xfrm>
            <a:off x="2178147" y="2406761"/>
            <a:ext cx="7835705" cy="1124611"/>
          </a:xfrm>
        </p:spPr>
        <p:txBody>
          <a:bodyPr>
            <a:noAutofit/>
          </a:bodyPr>
          <a:lstStyle/>
          <a:p>
            <a:r>
              <a:rPr lang="en-IN" sz="9600" dirty="0">
                <a:solidFill>
                  <a:schemeClr val="accent3">
                    <a:lumMod val="50000"/>
                  </a:schemeClr>
                </a:solidFill>
                <a:latin typeface="Times New Roman" panose="02020603050405020304" pitchFamily="18" charset="0"/>
                <a:cs typeface="Times New Roman" panose="02020603050405020304" pitchFamily="18" charset="0"/>
              </a:rPr>
              <a:t>Thank You!</a:t>
            </a:r>
          </a:p>
        </p:txBody>
      </p:sp>
      <p:pic>
        <p:nvPicPr>
          <p:cNvPr id="6" name="Picture 8" descr="A World Gone Mobile! | Oracle Digital Experience Platform Blog">
            <a:extLst>
              <a:ext uri="{FF2B5EF4-FFF2-40B4-BE49-F238E27FC236}">
                <a16:creationId xmlns="" xmlns:a16="http://schemas.microsoft.com/office/drawing/2014/main" id="{522E738E-30D8-4D49-9C10-991FBCDBF51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81138"/>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F4AE327-BB04-44FC-8395-BB300D7286A7}"/>
              </a:ext>
            </a:extLst>
          </p:cNvPr>
          <p:cNvSpPr>
            <a:spLocks noGrp="1"/>
          </p:cNvSpPr>
          <p:nvPr>
            <p:ph type="title"/>
          </p:nvPr>
        </p:nvSpPr>
        <p:spPr>
          <a:xfrm>
            <a:off x="6582857" y="459343"/>
            <a:ext cx="4584212" cy="410669"/>
          </a:xfrm>
        </p:spPr>
        <p:txBody>
          <a:bodyPr>
            <a:normAutofit/>
          </a:bodyPr>
          <a:lstStyle/>
          <a:p>
            <a:r>
              <a:rPr lang="en-IN" sz="1800" b="1" i="1" u="sng" dirty="0">
                <a:solidFill>
                  <a:schemeClr val="accent3">
                    <a:lumMod val="50000"/>
                  </a:schemeClr>
                </a:solidFill>
                <a:latin typeface="Times New Roman" panose="02020603050405020304" pitchFamily="18" charset="0"/>
                <a:cs typeface="Times New Roman" panose="02020603050405020304" pitchFamily="18" charset="0"/>
              </a:rPr>
              <a:t>Objectives</a:t>
            </a:r>
            <a:endParaRPr lang="en-IN" sz="1800" i="1" u="sng"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689032A5-ED77-477A-9F5A-0A71ECCE2266}"/>
              </a:ext>
            </a:extLst>
          </p:cNvPr>
          <p:cNvSpPr>
            <a:spLocks noGrp="1"/>
          </p:cNvSpPr>
          <p:nvPr>
            <p:ph type="body" idx="1"/>
          </p:nvPr>
        </p:nvSpPr>
        <p:spPr>
          <a:xfrm>
            <a:off x="6582857" y="1499247"/>
            <a:ext cx="4584212" cy="2096209"/>
          </a:xfrm>
          <a:ln>
            <a:solidFill>
              <a:srgbClr val="000000"/>
            </a:solidFill>
          </a:ln>
        </p:spPr>
        <p:txBody>
          <a:bodyPr>
            <a:noAutofit/>
          </a:bodyPr>
          <a:lstStyle/>
          <a:p>
            <a:pPr marL="285750" indent="-285750">
              <a:lnSpc>
                <a:spcPct val="100000"/>
              </a:lnSpc>
              <a:buFont typeface="Wingdings" panose="05000000000000000000" pitchFamily="2" charset="2"/>
              <a:buChar char="q"/>
            </a:pPr>
            <a:r>
              <a:rPr lang="en-IN" sz="1500" b="1" dirty="0">
                <a:solidFill>
                  <a:schemeClr val="accent3">
                    <a:lumMod val="50000"/>
                  </a:schemeClr>
                </a:solidFill>
                <a:latin typeface="Times New Roman" panose="02020603050405020304" pitchFamily="18" charset="0"/>
                <a:cs typeface="Times New Roman" panose="02020603050405020304" pitchFamily="18" charset="0"/>
              </a:rPr>
              <a:t>Primary Objectives-</a:t>
            </a:r>
          </a:p>
          <a:p>
            <a:pPr marL="285750" indent="-285750">
              <a:lnSpc>
                <a:spcPct val="100000"/>
              </a:lnSpc>
              <a:buFont typeface="Wingdings" panose="05000000000000000000" pitchFamily="2" charset="2"/>
              <a:buChar char="§"/>
            </a:pPr>
            <a:r>
              <a:rPr lang="en-US" sz="1500" dirty="0">
                <a:solidFill>
                  <a:schemeClr val="accent3">
                    <a:lumMod val="50000"/>
                  </a:schemeClr>
                </a:solidFill>
                <a:latin typeface="Times New Roman" panose="02020603050405020304" pitchFamily="18" charset="0"/>
                <a:cs typeface="Times New Roman" panose="02020603050405020304" pitchFamily="18" charset="0"/>
              </a:rPr>
              <a:t> To determine most preferred network </a:t>
            </a:r>
          </a:p>
          <a:p>
            <a:pPr marL="285750" indent="-285750">
              <a:lnSpc>
                <a:spcPct val="100000"/>
              </a:lnSpc>
              <a:buFont typeface="Wingdings" panose="05000000000000000000" pitchFamily="2" charset="2"/>
              <a:buChar char="§"/>
            </a:pPr>
            <a:r>
              <a:rPr lang="en-US" sz="1500" dirty="0">
                <a:solidFill>
                  <a:schemeClr val="accent3">
                    <a:lumMod val="50000"/>
                  </a:schemeClr>
                </a:solidFill>
                <a:latin typeface="Times New Roman" panose="02020603050405020304" pitchFamily="18" charset="0"/>
                <a:cs typeface="Times New Roman" panose="02020603050405020304" pitchFamily="18" charset="0"/>
              </a:rPr>
              <a:t> Expected benefits from the service provider </a:t>
            </a:r>
          </a:p>
          <a:p>
            <a:pPr marL="285750" indent="-285750">
              <a:lnSpc>
                <a:spcPct val="100000"/>
              </a:lnSpc>
              <a:buFont typeface="Wingdings" panose="05000000000000000000" pitchFamily="2" charset="2"/>
              <a:buChar char="§"/>
            </a:pPr>
            <a:r>
              <a:rPr lang="en-US" sz="1500" dirty="0">
                <a:solidFill>
                  <a:schemeClr val="accent3">
                    <a:lumMod val="50000"/>
                  </a:schemeClr>
                </a:solidFill>
                <a:latin typeface="Times New Roman" panose="02020603050405020304" pitchFamily="18" charset="0"/>
                <a:cs typeface="Times New Roman" panose="02020603050405020304" pitchFamily="18" charset="0"/>
              </a:rPr>
              <a:t> Quality of the current network</a:t>
            </a:r>
          </a:p>
          <a:p>
            <a:pPr marL="285750" indent="-285750">
              <a:lnSpc>
                <a:spcPct val="100000"/>
              </a:lnSpc>
              <a:buFont typeface="Wingdings" panose="05000000000000000000" pitchFamily="2" charset="2"/>
              <a:buChar char="§"/>
            </a:pPr>
            <a:r>
              <a:rPr lang="en-US" sz="1500" dirty="0">
                <a:solidFill>
                  <a:schemeClr val="accent3">
                    <a:lumMod val="50000"/>
                  </a:schemeClr>
                </a:solidFill>
                <a:latin typeface="Times New Roman" panose="02020603050405020304" pitchFamily="18" charset="0"/>
                <a:cs typeface="Times New Roman" panose="02020603050405020304" pitchFamily="18" charset="0"/>
              </a:rPr>
              <a:t> To study the reason for the growth of private sectors compared the public sector</a:t>
            </a:r>
          </a:p>
        </p:txBody>
      </p:sp>
      <p:sp>
        <p:nvSpPr>
          <p:cNvPr id="7" name="Slide Number Placeholder 6">
            <a:extLst>
              <a:ext uri="{FF2B5EF4-FFF2-40B4-BE49-F238E27FC236}">
                <a16:creationId xmlns="" xmlns:a16="http://schemas.microsoft.com/office/drawing/2014/main" id="{0B2C402D-F2FA-426A-B4A8-DE6A0FAE8796}"/>
              </a:ext>
            </a:extLst>
          </p:cNvPr>
          <p:cNvSpPr>
            <a:spLocks noGrp="1"/>
          </p:cNvSpPr>
          <p:nvPr>
            <p:ph type="sldNum" sz="quarter" idx="12"/>
          </p:nvPr>
        </p:nvSpPr>
        <p:spPr/>
        <p:txBody>
          <a:bodyPr/>
          <a:lstStyle/>
          <a:p>
            <a:fld id="{3CE5352E-9B9F-4EDC-8769-7FA3D3F814C7}" type="slidenum">
              <a:rPr lang="en-US" noProof="0" smtClean="0"/>
              <a:t>3</a:t>
            </a:fld>
            <a:endParaRPr lang="en-US" noProof="0" dirty="0"/>
          </a:p>
        </p:txBody>
      </p:sp>
      <p:sp>
        <p:nvSpPr>
          <p:cNvPr id="8" name="Text Placeholder 7">
            <a:extLst>
              <a:ext uri="{FF2B5EF4-FFF2-40B4-BE49-F238E27FC236}">
                <a16:creationId xmlns="" xmlns:a16="http://schemas.microsoft.com/office/drawing/2014/main" id="{2E951C08-DCB0-437E-9CD3-3F159584C94E}"/>
              </a:ext>
            </a:extLst>
          </p:cNvPr>
          <p:cNvSpPr>
            <a:spLocks noGrp="1"/>
          </p:cNvSpPr>
          <p:nvPr>
            <p:ph type="body" idx="13"/>
          </p:nvPr>
        </p:nvSpPr>
        <p:spPr>
          <a:xfrm>
            <a:off x="6689389" y="4719477"/>
            <a:ext cx="4584212" cy="957423"/>
          </a:xfrm>
          <a:ln>
            <a:solidFill>
              <a:srgbClr val="000000"/>
            </a:solidFill>
          </a:ln>
        </p:spPr>
        <p:txBody>
          <a:bodyPr>
            <a:normAutofit/>
          </a:bodyPr>
          <a:lstStyle/>
          <a:p>
            <a:pPr marL="285750" indent="-285750">
              <a:lnSpc>
                <a:spcPct val="100000"/>
              </a:lnSpc>
              <a:buClrTx/>
              <a:buSzPct val="100000"/>
              <a:buFont typeface="Wingdings" panose="05000000000000000000" pitchFamily="2" charset="2"/>
              <a:buChar char="q"/>
            </a:pPr>
            <a:r>
              <a:rPr lang="en-US" sz="1500" dirty="0">
                <a:solidFill>
                  <a:schemeClr val="accent3">
                    <a:lumMod val="50000"/>
                  </a:schemeClr>
                </a:solidFill>
                <a:latin typeface="Times New Roman" panose="02020603050405020304" pitchFamily="18" charset="0"/>
                <a:cs typeface="Times New Roman" panose="02020603050405020304" pitchFamily="18" charset="0"/>
              </a:rPr>
              <a:t>Secondary Objective-</a:t>
            </a:r>
          </a:p>
          <a:p>
            <a:pPr marL="285750" indent="-285750">
              <a:lnSpc>
                <a:spcPct val="100000"/>
              </a:lnSpc>
              <a:buClrTx/>
              <a:buFont typeface="Wingdings" panose="05000000000000000000" pitchFamily="2" charset="2"/>
              <a:buChar char="§"/>
            </a:pPr>
            <a:r>
              <a:rPr lang="en-US" sz="1500" dirty="0">
                <a:solidFill>
                  <a:schemeClr val="accent3">
                    <a:lumMod val="50000"/>
                  </a:schemeClr>
                </a:solidFill>
                <a:latin typeface="Times New Roman" panose="02020603050405020304" pitchFamily="18" charset="0"/>
                <a:cs typeface="Times New Roman" panose="02020603050405020304" pitchFamily="18" charset="0"/>
              </a:rPr>
              <a:t>To study the growth of telecommunication industry in India </a:t>
            </a:r>
          </a:p>
        </p:txBody>
      </p:sp>
      <p:sp>
        <p:nvSpPr>
          <p:cNvPr id="11" name="TextBox 10">
            <a:extLst>
              <a:ext uri="{FF2B5EF4-FFF2-40B4-BE49-F238E27FC236}">
                <a16:creationId xmlns="" xmlns:a16="http://schemas.microsoft.com/office/drawing/2014/main" id="{EB1B351E-3562-45FF-BD07-32E40F2ED775}"/>
              </a:ext>
            </a:extLst>
          </p:cNvPr>
          <p:cNvSpPr txBox="1"/>
          <p:nvPr/>
        </p:nvSpPr>
        <p:spPr>
          <a:xfrm>
            <a:off x="523782" y="1499248"/>
            <a:ext cx="5655076" cy="4939814"/>
          </a:xfrm>
          <a:prstGeom prst="rect">
            <a:avLst/>
          </a:prstGeom>
          <a:noFill/>
        </p:spPr>
        <p:txBody>
          <a:bodyPr wrap="square" rtlCol="0">
            <a:spAutoFit/>
          </a:bodyPr>
          <a:lstStyle/>
          <a:p>
            <a:r>
              <a:rPr lang="en-IN" sz="1500" dirty="0">
                <a:solidFill>
                  <a:srgbClr val="000000"/>
                </a:solidFill>
                <a:latin typeface="Times New Roman" panose="02020603050405020304" pitchFamily="18" charset="0"/>
                <a:cs typeface="Times New Roman" panose="02020603050405020304" pitchFamily="18" charset="0"/>
              </a:rPr>
              <a:t>Two types of research has been conducted mentioned as follows:</a:t>
            </a:r>
          </a:p>
          <a:p>
            <a:endParaRPr lang="en-IN" sz="15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500" b="1" dirty="0">
                <a:solidFill>
                  <a:srgbClr val="000000"/>
                </a:solidFill>
                <a:latin typeface="Times New Roman" panose="02020603050405020304" pitchFamily="18" charset="0"/>
                <a:cs typeface="Times New Roman" panose="02020603050405020304" pitchFamily="18" charset="0"/>
              </a:rPr>
              <a:t>Primary Research: </a:t>
            </a:r>
          </a:p>
          <a:p>
            <a:r>
              <a:rPr lang="en-IN" sz="1500" dirty="0">
                <a:solidFill>
                  <a:srgbClr val="000000"/>
                </a:solidFill>
                <a:latin typeface="Times New Roman" panose="02020603050405020304" pitchFamily="18" charset="0"/>
                <a:cs typeface="Times New Roman" panose="02020603050405020304" pitchFamily="18" charset="0"/>
              </a:rPr>
              <a:t>     It is a survey based research in which we have collected   quantitative data via google forms. It is non-probabilistic convenience sampling method. </a:t>
            </a:r>
            <a:r>
              <a:rPr lang="en-US" sz="1500" dirty="0">
                <a:solidFill>
                  <a:srgbClr val="000000"/>
                </a:solidFill>
                <a:latin typeface="Times New Roman" panose="02020603050405020304" pitchFamily="18" charset="0"/>
                <a:cs typeface="Times New Roman" panose="02020603050405020304" pitchFamily="18" charset="0"/>
              </a:rPr>
              <a:t>In all 587 responses were recorded and considered for analysis. The open and close end questions were included in the questionnaire to study the objectives. Questionnaire was divided into two parts:</a:t>
            </a:r>
          </a:p>
          <a:p>
            <a:pPr marL="742950" lvl="1" indent="-285750">
              <a:buFont typeface="Wingdings" panose="05000000000000000000" pitchFamily="2" charset="2"/>
              <a:buChar char="ü"/>
            </a:pPr>
            <a:r>
              <a:rPr lang="en-US" sz="1500" dirty="0">
                <a:solidFill>
                  <a:srgbClr val="000000"/>
                </a:solidFill>
                <a:latin typeface="Times New Roman" panose="02020603050405020304" pitchFamily="18" charset="0"/>
                <a:cs typeface="Times New Roman" panose="02020603050405020304" pitchFamily="18" charset="0"/>
              </a:rPr>
              <a:t>Respondent’s profile</a:t>
            </a:r>
          </a:p>
          <a:p>
            <a:pPr marL="742950" lvl="1" indent="-285750">
              <a:buFont typeface="Wingdings" panose="05000000000000000000" pitchFamily="2" charset="2"/>
              <a:buChar char="ü"/>
            </a:pPr>
            <a:r>
              <a:rPr lang="en-US" sz="1500" dirty="0">
                <a:solidFill>
                  <a:srgbClr val="000000"/>
                </a:solidFill>
                <a:latin typeface="Times New Roman" panose="02020603050405020304" pitchFamily="18" charset="0"/>
                <a:cs typeface="Times New Roman" panose="02020603050405020304" pitchFamily="18" charset="0"/>
              </a:rPr>
              <a:t>Objective based questions </a:t>
            </a:r>
          </a:p>
          <a:p>
            <a:r>
              <a:rPr lang="en-US" sz="1500" dirty="0">
                <a:solidFill>
                  <a:srgbClr val="000000"/>
                </a:solidFill>
                <a:latin typeface="Times New Roman" panose="02020603050405020304" pitchFamily="18" charset="0"/>
                <a:cs typeface="Times New Roman" panose="02020603050405020304" pitchFamily="18" charset="0"/>
              </a:rPr>
              <a:t>	 	</a:t>
            </a:r>
            <a:r>
              <a:rPr lang="en-US" sz="1500" b="1" dirty="0" err="1">
                <a:solidFill>
                  <a:srgbClr val="000000"/>
                </a:solidFill>
                <a:latin typeface="Times New Roman" panose="02020603050405020304" pitchFamily="18" charset="0"/>
                <a:cs typeface="Times New Roman" panose="02020603050405020304" pitchFamily="18" charset="0"/>
              </a:rPr>
              <a:t>i</a:t>
            </a:r>
            <a:r>
              <a:rPr lang="en-US" sz="1500" b="1" dirty="0">
                <a:solidFill>
                  <a:srgbClr val="000000"/>
                </a:solidFill>
                <a:latin typeface="Times New Roman" panose="02020603050405020304" pitchFamily="18" charset="0"/>
                <a:cs typeface="Times New Roman" panose="02020603050405020304" pitchFamily="18" charset="0"/>
              </a:rPr>
              <a:t>.</a:t>
            </a:r>
            <a:r>
              <a:rPr lang="en-US" sz="1500" dirty="0">
                <a:solidFill>
                  <a:srgbClr val="000000"/>
                </a:solidFill>
                <a:latin typeface="Times New Roman" panose="02020603050405020304" pitchFamily="18" charset="0"/>
                <a:cs typeface="Times New Roman" panose="02020603050405020304" pitchFamily="18" charset="0"/>
              </a:rPr>
              <a:t> Customer care services</a:t>
            </a:r>
          </a:p>
          <a:p>
            <a:r>
              <a:rPr lang="en-US" sz="1500" dirty="0">
                <a:solidFill>
                  <a:srgbClr val="000000"/>
                </a:solidFill>
                <a:latin typeface="Times New Roman" panose="02020603050405020304" pitchFamily="18" charset="0"/>
                <a:cs typeface="Times New Roman" panose="02020603050405020304" pitchFamily="18" charset="0"/>
              </a:rPr>
              <a:t>		</a:t>
            </a:r>
            <a:r>
              <a:rPr lang="en-US" sz="1500" b="1" dirty="0">
                <a:solidFill>
                  <a:srgbClr val="000000"/>
                </a:solidFill>
                <a:latin typeface="Times New Roman" panose="02020603050405020304" pitchFamily="18" charset="0"/>
                <a:cs typeface="Times New Roman" panose="02020603050405020304" pitchFamily="18" charset="0"/>
              </a:rPr>
              <a:t>ii.</a:t>
            </a:r>
            <a:r>
              <a:rPr lang="en-US" sz="1500" dirty="0">
                <a:solidFill>
                  <a:srgbClr val="000000"/>
                </a:solidFill>
                <a:latin typeface="Times New Roman" panose="02020603050405020304" pitchFamily="18" charset="0"/>
                <a:cs typeface="Times New Roman" panose="02020603050405020304" pitchFamily="18" charset="0"/>
              </a:rPr>
              <a:t> Cost and Offers</a:t>
            </a:r>
          </a:p>
          <a:p>
            <a:r>
              <a:rPr lang="en-US" sz="1500" dirty="0">
                <a:solidFill>
                  <a:srgbClr val="000000"/>
                </a:solidFill>
                <a:latin typeface="Times New Roman" panose="02020603050405020304" pitchFamily="18" charset="0"/>
                <a:cs typeface="Times New Roman" panose="02020603050405020304" pitchFamily="18" charset="0"/>
              </a:rPr>
              <a:t>		</a:t>
            </a:r>
            <a:r>
              <a:rPr lang="en-US" sz="1500" b="1" dirty="0">
                <a:solidFill>
                  <a:srgbClr val="000000"/>
                </a:solidFill>
                <a:latin typeface="Times New Roman" panose="02020603050405020304" pitchFamily="18" charset="0"/>
                <a:cs typeface="Times New Roman" panose="02020603050405020304" pitchFamily="18" charset="0"/>
              </a:rPr>
              <a:t>iii.</a:t>
            </a:r>
            <a:r>
              <a:rPr lang="en-US" sz="1500" dirty="0">
                <a:solidFill>
                  <a:srgbClr val="000000"/>
                </a:solidFill>
                <a:latin typeface="Times New Roman" panose="02020603050405020304" pitchFamily="18" charset="0"/>
                <a:cs typeface="Times New Roman" panose="02020603050405020304" pitchFamily="18" charset="0"/>
              </a:rPr>
              <a:t> Problem faced by customers</a:t>
            </a:r>
          </a:p>
          <a:p>
            <a:r>
              <a:rPr lang="en-US" sz="1500" dirty="0">
                <a:solidFill>
                  <a:srgbClr val="000000"/>
                </a:solidFill>
                <a:latin typeface="Times New Roman" panose="02020603050405020304" pitchFamily="18" charset="0"/>
                <a:cs typeface="Times New Roman" panose="02020603050405020304" pitchFamily="18" charset="0"/>
              </a:rPr>
              <a:t>		</a:t>
            </a:r>
            <a:r>
              <a:rPr lang="en-US" sz="1500" b="1" dirty="0">
                <a:solidFill>
                  <a:srgbClr val="000000"/>
                </a:solidFill>
                <a:latin typeface="Times New Roman" panose="02020603050405020304" pitchFamily="18" charset="0"/>
                <a:cs typeface="Times New Roman" panose="02020603050405020304" pitchFamily="18" charset="0"/>
              </a:rPr>
              <a:t>iv.</a:t>
            </a:r>
            <a:r>
              <a:rPr lang="en-US" sz="1500" dirty="0">
                <a:solidFill>
                  <a:srgbClr val="000000"/>
                </a:solidFill>
                <a:latin typeface="Times New Roman" panose="02020603050405020304" pitchFamily="18" charset="0"/>
                <a:cs typeface="Times New Roman" panose="02020603050405020304" pitchFamily="18" charset="0"/>
              </a:rPr>
              <a:t> Service providers</a:t>
            </a:r>
          </a:p>
          <a:p>
            <a:endParaRPr lang="en-IN" sz="15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500" b="1" dirty="0">
                <a:solidFill>
                  <a:srgbClr val="000000"/>
                </a:solidFill>
                <a:latin typeface="Times New Roman" panose="02020603050405020304" pitchFamily="18" charset="0"/>
                <a:cs typeface="Times New Roman" panose="02020603050405020304" pitchFamily="18" charset="0"/>
              </a:rPr>
              <a:t>Secondary Research:</a:t>
            </a:r>
          </a:p>
          <a:p>
            <a:r>
              <a:rPr lang="en-IN" sz="1500" dirty="0">
                <a:solidFill>
                  <a:srgbClr val="000000"/>
                </a:solidFill>
                <a:latin typeface="Times New Roman" panose="02020603050405020304" pitchFamily="18" charset="0"/>
                <a:cs typeface="Times New Roman" panose="02020603050405020304" pitchFamily="18" charset="0"/>
              </a:rPr>
              <a:t>       For this analysis we’ve considered TRAI data from year 2011-19. Current working services like “Bharati Airtel”, “VI”, “Jio”, “MTNL” and “BSNL” were in major focus. We’ve forecasted and analysed the trend of these networks.</a:t>
            </a:r>
          </a:p>
        </p:txBody>
      </p:sp>
      <p:sp>
        <p:nvSpPr>
          <p:cNvPr id="13" name="TextBox 12">
            <a:extLst>
              <a:ext uri="{FF2B5EF4-FFF2-40B4-BE49-F238E27FC236}">
                <a16:creationId xmlns="" xmlns:a16="http://schemas.microsoft.com/office/drawing/2014/main" id="{5A54DFE7-A58D-4E47-AECC-14FEF1106FAF}"/>
              </a:ext>
            </a:extLst>
          </p:cNvPr>
          <p:cNvSpPr txBox="1"/>
          <p:nvPr/>
        </p:nvSpPr>
        <p:spPr>
          <a:xfrm>
            <a:off x="310719" y="532660"/>
            <a:ext cx="5575176" cy="369332"/>
          </a:xfrm>
          <a:prstGeom prst="rect">
            <a:avLst/>
          </a:prstGeom>
          <a:noFill/>
        </p:spPr>
        <p:txBody>
          <a:bodyPr wrap="square" rtlCol="0">
            <a:spAutoFit/>
          </a:bodyPr>
          <a:lstStyle/>
          <a:p>
            <a:r>
              <a:rPr lang="en-IN" sz="1800" b="1" i="1" u="sng" dirty="0">
                <a:solidFill>
                  <a:schemeClr val="accent3">
                    <a:lumMod val="50000"/>
                  </a:schemeClr>
                </a:solidFill>
                <a:latin typeface="Times New Roman" panose="02020603050405020304" pitchFamily="18" charset="0"/>
                <a:cs typeface="Times New Roman" panose="02020603050405020304" pitchFamily="18" charset="0"/>
              </a:rPr>
              <a:t>Description</a:t>
            </a:r>
            <a:endParaRPr lang="en-IN" u="sng"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9" name="Picture 8" descr="A World Gone Mobile! | Oracle Digital Experience Platform Blog">
            <a:extLst>
              <a:ext uri="{FF2B5EF4-FFF2-40B4-BE49-F238E27FC236}">
                <a16:creationId xmlns="" xmlns:a16="http://schemas.microsoft.com/office/drawing/2014/main" id="{CE83890D-7AE9-4320-B019-028AB20BA65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66048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0A7287-7C6F-454F-8D8D-3FB546A3CE4B}"/>
              </a:ext>
            </a:extLst>
          </p:cNvPr>
          <p:cNvSpPr>
            <a:spLocks noGrp="1"/>
          </p:cNvSpPr>
          <p:nvPr>
            <p:ph type="title"/>
          </p:nvPr>
        </p:nvSpPr>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Primary Data Analysis</a:t>
            </a:r>
          </a:p>
        </p:txBody>
      </p:sp>
      <p:sp>
        <p:nvSpPr>
          <p:cNvPr id="5" name="Slide Number Placeholder 4">
            <a:extLst>
              <a:ext uri="{FF2B5EF4-FFF2-40B4-BE49-F238E27FC236}">
                <a16:creationId xmlns="" xmlns:a16="http://schemas.microsoft.com/office/drawing/2014/main" id="{4D081AA4-92B3-4DA7-8F76-7E7A0FE108BE}"/>
              </a:ext>
            </a:extLst>
          </p:cNvPr>
          <p:cNvSpPr>
            <a:spLocks noGrp="1"/>
          </p:cNvSpPr>
          <p:nvPr>
            <p:ph type="sldNum" sz="quarter" idx="12"/>
          </p:nvPr>
        </p:nvSpPr>
        <p:spPr/>
        <p:txBody>
          <a:bodyPr/>
          <a:lstStyle/>
          <a:p>
            <a:fld id="{3CE5352E-9B9F-4EDC-8769-7FA3D3F814C7}" type="slidenum">
              <a:rPr lang="en-US" noProof="0" smtClean="0"/>
              <a:t>4</a:t>
            </a:fld>
            <a:endParaRPr lang="en-US" noProof="0" dirty="0"/>
          </a:p>
        </p:txBody>
      </p:sp>
      <p:sp>
        <p:nvSpPr>
          <p:cNvPr id="7" name="Text Placeholder 6">
            <a:extLst>
              <a:ext uri="{FF2B5EF4-FFF2-40B4-BE49-F238E27FC236}">
                <a16:creationId xmlns="" xmlns:a16="http://schemas.microsoft.com/office/drawing/2014/main" id="{C4706BF4-86EF-4970-A7C2-BEF176BE5BB3}"/>
              </a:ext>
            </a:extLst>
          </p:cNvPr>
          <p:cNvSpPr>
            <a:spLocks noGrp="1"/>
          </p:cNvSpPr>
          <p:nvPr>
            <p:ph type="body" idx="13"/>
          </p:nvPr>
        </p:nvSpPr>
        <p:spPr>
          <a:xfrm>
            <a:off x="6726213" y="2990573"/>
            <a:ext cx="4584212" cy="3301350"/>
          </a:xfrm>
        </p:spPr>
        <p:txBody>
          <a:bodyPr>
            <a:noAutofit/>
          </a:bodyPr>
          <a:lstStyle/>
          <a:p>
            <a:pPr marL="0" indent="0">
              <a:lnSpc>
                <a:spcPct val="100000"/>
              </a:lnSpc>
              <a:buNone/>
            </a:pPr>
            <a:r>
              <a:rPr lang="en-IN" sz="1500" dirty="0">
                <a:solidFill>
                  <a:schemeClr val="accent3">
                    <a:lumMod val="50000"/>
                  </a:schemeClr>
                </a:solidFill>
                <a:latin typeface="Times New Roman" panose="02020603050405020304" pitchFamily="18" charset="0"/>
                <a:cs typeface="Times New Roman" panose="02020603050405020304" pitchFamily="18" charset="0"/>
              </a:rPr>
              <a:t> Primary Data Analysis was started with some basic graphical representation for visualizing our raw data collected and then analysed on R software using some “Statistical techniques” as well as “Machine Learning techniques”. </a:t>
            </a:r>
          </a:p>
          <a:p>
            <a:pPr>
              <a:lnSpc>
                <a:spcPct val="100000"/>
              </a:lnSpc>
            </a:pPr>
            <a:endParaRPr lang="en-IN" sz="1500" dirty="0">
              <a:solidFill>
                <a:schemeClr val="accent3">
                  <a:lumMod val="50000"/>
                </a:schemeClr>
              </a:solidFill>
              <a:latin typeface="Times New Roman" panose="02020603050405020304" pitchFamily="18" charset="0"/>
              <a:cs typeface="Times New Roman" panose="02020603050405020304" pitchFamily="18" charset="0"/>
            </a:endParaRPr>
          </a:p>
          <a:p>
            <a:pPr marL="0" indent="0">
              <a:lnSpc>
                <a:spcPct val="100000"/>
              </a:lnSpc>
              <a:buNone/>
            </a:pPr>
            <a:r>
              <a:rPr lang="en-IN" sz="1500" dirty="0">
                <a:solidFill>
                  <a:schemeClr val="accent3">
                    <a:lumMod val="50000"/>
                  </a:schemeClr>
                </a:solidFill>
                <a:latin typeface="Times New Roman" panose="02020603050405020304" pitchFamily="18" charset="0"/>
                <a:cs typeface="Times New Roman" panose="02020603050405020304" pitchFamily="18" charset="0"/>
              </a:rPr>
              <a:t>The techniques are mentioned as follows:</a:t>
            </a:r>
          </a:p>
          <a:p>
            <a:pPr>
              <a:lnSpc>
                <a:spcPct val="100000"/>
              </a:lnSpc>
              <a:buClrTx/>
            </a:pPr>
            <a:r>
              <a:rPr lang="en-IN" sz="1500" dirty="0">
                <a:solidFill>
                  <a:schemeClr val="accent3">
                    <a:lumMod val="50000"/>
                  </a:schemeClr>
                </a:solidFill>
                <a:latin typeface="Times New Roman" panose="02020603050405020304" pitchFamily="18" charset="0"/>
                <a:cs typeface="Times New Roman" panose="02020603050405020304" pitchFamily="18" charset="0"/>
              </a:rPr>
              <a:t>Multiple Logistic Regression (MLR)</a:t>
            </a:r>
          </a:p>
          <a:p>
            <a:pPr>
              <a:lnSpc>
                <a:spcPct val="100000"/>
              </a:lnSpc>
              <a:buClrTx/>
            </a:pPr>
            <a:r>
              <a:rPr lang="en-IN" sz="1500" dirty="0">
                <a:solidFill>
                  <a:schemeClr val="accent3">
                    <a:lumMod val="50000"/>
                  </a:schemeClr>
                </a:solidFill>
                <a:latin typeface="Times New Roman" panose="02020603050405020304" pitchFamily="18" charset="0"/>
                <a:cs typeface="Times New Roman" panose="02020603050405020304" pitchFamily="18" charset="0"/>
              </a:rPr>
              <a:t>Structural Equation Modelling (SEM)</a:t>
            </a:r>
          </a:p>
          <a:p>
            <a:pPr>
              <a:lnSpc>
                <a:spcPct val="100000"/>
              </a:lnSpc>
              <a:buClrTx/>
            </a:pPr>
            <a:r>
              <a:rPr lang="en-IN" sz="1500" dirty="0">
                <a:solidFill>
                  <a:schemeClr val="accent3">
                    <a:lumMod val="50000"/>
                  </a:schemeClr>
                </a:solidFill>
                <a:latin typeface="Times New Roman" panose="02020603050405020304" pitchFamily="18" charset="0"/>
                <a:cs typeface="Times New Roman" panose="02020603050405020304" pitchFamily="18" charset="0"/>
              </a:rPr>
              <a:t>Mann-Whitney U Test</a:t>
            </a:r>
          </a:p>
          <a:p>
            <a:pPr>
              <a:lnSpc>
                <a:spcPct val="100000"/>
              </a:lnSpc>
              <a:buClrTx/>
            </a:pPr>
            <a:r>
              <a:rPr lang="en-IN" sz="1500" dirty="0">
                <a:solidFill>
                  <a:schemeClr val="accent3">
                    <a:lumMod val="50000"/>
                  </a:schemeClr>
                </a:solidFill>
                <a:latin typeface="Times New Roman" panose="02020603050405020304" pitchFamily="18" charset="0"/>
                <a:cs typeface="Times New Roman" panose="02020603050405020304" pitchFamily="18" charset="0"/>
              </a:rPr>
              <a:t>Kruskal Wallis Test</a:t>
            </a:r>
          </a:p>
        </p:txBody>
      </p:sp>
      <p:pic>
        <p:nvPicPr>
          <p:cNvPr id="1030" name="Picture 6" descr="Free Telecommunication tower 1 Stock Photo - FreeImages.com">
            <a:extLst>
              <a:ext uri="{FF2B5EF4-FFF2-40B4-BE49-F238E27FC236}">
                <a16:creationId xmlns="" xmlns:a16="http://schemas.microsoft.com/office/drawing/2014/main" id="{3DEDA898-089A-44A6-8C39-2D82A7992990}"/>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8469" r="18469"/>
          <a:stretch>
            <a:fillRect/>
          </a:stretch>
        </p:blipFill>
        <p:spPr bwMode="auto">
          <a:xfrm>
            <a:off x="458724" y="449262"/>
            <a:ext cx="5637276" cy="595947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8" name="Picture 8" descr="A World Gone Mobile! | Oracle Digital Experience Platform Blog">
            <a:extLst>
              <a:ext uri="{FF2B5EF4-FFF2-40B4-BE49-F238E27FC236}">
                <a16:creationId xmlns="" xmlns:a16="http://schemas.microsoft.com/office/drawing/2014/main" id="{51FE86DE-BD25-4999-8D61-D8AEA5C2956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55767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166F55B-14EB-412D-BFB5-74CF9C0BB904}"/>
              </a:ext>
            </a:extLst>
          </p:cNvPr>
          <p:cNvSpPr>
            <a:spLocks noGrp="1"/>
          </p:cNvSpPr>
          <p:nvPr>
            <p:ph type="sldNum" sz="quarter" idx="12"/>
          </p:nvPr>
        </p:nvSpPr>
        <p:spPr/>
        <p:txBody>
          <a:bodyPr/>
          <a:lstStyle/>
          <a:p>
            <a:fld id="{3CE5352E-9B9F-4EDC-8769-7FA3D3F814C7}" type="slidenum">
              <a:rPr lang="en-US" noProof="0" smtClean="0"/>
              <a:pPr/>
              <a:t>5</a:t>
            </a:fld>
            <a:endParaRPr lang="en-US" noProof="0" dirty="0"/>
          </a:p>
        </p:txBody>
      </p:sp>
      <p:sp>
        <p:nvSpPr>
          <p:cNvPr id="17" name="Title 16">
            <a:extLst>
              <a:ext uri="{FF2B5EF4-FFF2-40B4-BE49-F238E27FC236}">
                <a16:creationId xmlns="" xmlns:a16="http://schemas.microsoft.com/office/drawing/2014/main" id="{AB43502D-D639-4D69-AE24-F211D3519F91}"/>
              </a:ext>
            </a:extLst>
          </p:cNvPr>
          <p:cNvSpPr>
            <a:spLocks noGrp="1"/>
          </p:cNvSpPr>
          <p:nvPr>
            <p:ph type="title"/>
          </p:nvPr>
        </p:nvSpPr>
        <p:spPr>
          <a:xfrm>
            <a:off x="275525" y="159720"/>
            <a:ext cx="9535686" cy="568800"/>
          </a:xfrm>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Graphical Representation</a:t>
            </a:r>
          </a:p>
        </p:txBody>
      </p:sp>
      <p:graphicFrame>
        <p:nvGraphicFramePr>
          <p:cNvPr id="18" name="Chart 17">
            <a:extLst>
              <a:ext uri="{FF2B5EF4-FFF2-40B4-BE49-F238E27FC236}">
                <a16:creationId xmlns="" xmlns:a16="http://schemas.microsoft.com/office/drawing/2014/main" id="{C680B6A3-C3B1-44C5-9563-2A0A0AF5C16D}"/>
              </a:ext>
            </a:extLst>
          </p:cNvPr>
          <p:cNvGraphicFramePr/>
          <p:nvPr>
            <p:extLst>
              <p:ext uri="{D42A27DB-BD31-4B8C-83A1-F6EECF244321}">
                <p14:modId xmlns:p14="http://schemas.microsoft.com/office/powerpoint/2010/main" val="2997782209"/>
              </p:ext>
            </p:extLst>
          </p:nvPr>
        </p:nvGraphicFramePr>
        <p:xfrm>
          <a:off x="1490342" y="1086281"/>
          <a:ext cx="3797237" cy="36188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a:extLst>
              <a:ext uri="{FF2B5EF4-FFF2-40B4-BE49-F238E27FC236}">
                <a16:creationId xmlns="" xmlns:a16="http://schemas.microsoft.com/office/drawing/2014/main" id="{26B16B3D-6278-4AF4-B951-F931EF021D1E}"/>
              </a:ext>
            </a:extLst>
          </p:cNvPr>
          <p:cNvGraphicFramePr/>
          <p:nvPr>
            <p:extLst>
              <p:ext uri="{D42A27DB-BD31-4B8C-83A1-F6EECF244321}">
                <p14:modId xmlns:p14="http://schemas.microsoft.com/office/powerpoint/2010/main" val="1617654176"/>
              </p:ext>
            </p:extLst>
          </p:nvPr>
        </p:nvGraphicFramePr>
        <p:xfrm>
          <a:off x="5616052" y="729071"/>
          <a:ext cx="5365626" cy="3538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 xmlns:a16="http://schemas.microsoft.com/office/drawing/2014/main" id="{5431696E-B9B7-4BDC-A6EC-96809D643A23}"/>
              </a:ext>
            </a:extLst>
          </p:cNvPr>
          <p:cNvGraphicFramePr/>
          <p:nvPr>
            <p:extLst>
              <p:ext uri="{D42A27DB-BD31-4B8C-83A1-F6EECF244321}">
                <p14:modId xmlns:p14="http://schemas.microsoft.com/office/powerpoint/2010/main" val="679882904"/>
              </p:ext>
            </p:extLst>
          </p:nvPr>
        </p:nvGraphicFramePr>
        <p:xfrm>
          <a:off x="249353" y="3824603"/>
          <a:ext cx="5717219" cy="30333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a:extLst>
              <a:ext uri="{FF2B5EF4-FFF2-40B4-BE49-F238E27FC236}">
                <a16:creationId xmlns="" xmlns:a16="http://schemas.microsoft.com/office/drawing/2014/main" id="{FA47B8AF-57E3-4349-9D51-C117DA527357}"/>
              </a:ext>
            </a:extLst>
          </p:cNvPr>
          <p:cNvGraphicFramePr/>
          <p:nvPr>
            <p:extLst>
              <p:ext uri="{D42A27DB-BD31-4B8C-83A1-F6EECF244321}">
                <p14:modId xmlns:p14="http://schemas.microsoft.com/office/powerpoint/2010/main" val="2705764846"/>
              </p:ext>
            </p:extLst>
          </p:nvPr>
        </p:nvGraphicFramePr>
        <p:xfrm>
          <a:off x="6170833" y="3833483"/>
          <a:ext cx="5068298" cy="3033396"/>
        </p:xfrm>
        <a:graphic>
          <a:graphicData uri="http://schemas.openxmlformats.org/drawingml/2006/chart">
            <c:chart xmlns:c="http://schemas.openxmlformats.org/drawingml/2006/chart" xmlns:r="http://schemas.openxmlformats.org/officeDocument/2006/relationships" r:id="rId5"/>
          </a:graphicData>
        </a:graphic>
      </p:graphicFrame>
      <p:pic>
        <p:nvPicPr>
          <p:cNvPr id="9" name="Picture 8" descr="A World Gone Mobile! | Oracle Digital Experience Platform Blog">
            <a:extLst>
              <a:ext uri="{FF2B5EF4-FFF2-40B4-BE49-F238E27FC236}">
                <a16:creationId xmlns="" xmlns:a16="http://schemas.microsoft.com/office/drawing/2014/main" id="{624C4CFD-8950-49D1-BAA1-64FB532CAFDF}"/>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01238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FB2F26E8-6F03-483F-824E-DF86DBFF32C1}"/>
              </a:ext>
            </a:extLst>
          </p:cNvPr>
          <p:cNvSpPr>
            <a:spLocks noGrp="1"/>
          </p:cNvSpPr>
          <p:nvPr>
            <p:ph type="sldNum" sz="quarter" idx="12"/>
          </p:nvPr>
        </p:nvSpPr>
        <p:spPr/>
        <p:txBody>
          <a:bodyPr/>
          <a:lstStyle/>
          <a:p>
            <a:fld id="{3CE5352E-9B9F-4EDC-8769-7FA3D3F814C7}" type="slidenum">
              <a:rPr lang="en-US" noProof="0" smtClean="0"/>
              <a:pPr/>
              <a:t>6</a:t>
            </a:fld>
            <a:endParaRPr lang="en-US" noProof="0" dirty="0"/>
          </a:p>
        </p:txBody>
      </p:sp>
      <p:sp>
        <p:nvSpPr>
          <p:cNvPr id="17" name="Rectangle 16">
            <a:extLst>
              <a:ext uri="{FF2B5EF4-FFF2-40B4-BE49-F238E27FC236}">
                <a16:creationId xmlns="" xmlns:a16="http://schemas.microsoft.com/office/drawing/2014/main" id="{178D132F-315B-42F7-87EE-BB4CD6A4FFBF}"/>
              </a:ext>
            </a:extLst>
          </p:cNvPr>
          <p:cNvSpPr/>
          <p:nvPr/>
        </p:nvSpPr>
        <p:spPr>
          <a:xfrm>
            <a:off x="443884" y="2583402"/>
            <a:ext cx="3781888" cy="3852909"/>
          </a:xfrm>
          <a:prstGeom prst="rect">
            <a:avLst/>
          </a:prstGeom>
          <a:solidFill>
            <a:srgbClr val="9B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itle 13">
            <a:extLst>
              <a:ext uri="{FF2B5EF4-FFF2-40B4-BE49-F238E27FC236}">
                <a16:creationId xmlns="" xmlns:a16="http://schemas.microsoft.com/office/drawing/2014/main" id="{B540A849-38E6-4DAD-B197-F361086CB09C}"/>
              </a:ext>
            </a:extLst>
          </p:cNvPr>
          <p:cNvSpPr>
            <a:spLocks noGrp="1"/>
          </p:cNvSpPr>
          <p:nvPr>
            <p:ph type="title"/>
          </p:nvPr>
        </p:nvSpPr>
        <p:spPr>
          <a:xfrm>
            <a:off x="641477" y="96055"/>
            <a:ext cx="9535686" cy="568800"/>
          </a:xfrm>
        </p:spPr>
        <p:txBody>
          <a:bodyPr>
            <a:normAutofit/>
          </a:bodyPr>
          <a:lstStyle/>
          <a:p>
            <a:r>
              <a:rPr lang="en-IN" sz="1800" i="1" u="sng" dirty="0">
                <a:solidFill>
                  <a:schemeClr val="accent3">
                    <a:lumMod val="50000"/>
                  </a:schemeClr>
                </a:solidFill>
                <a:latin typeface="Times New Roman" panose="02020603050405020304" pitchFamily="18" charset="0"/>
                <a:cs typeface="Times New Roman" panose="02020603050405020304" pitchFamily="18" charset="0"/>
              </a:rPr>
              <a:t>Multiple Logistic Regression</a:t>
            </a:r>
          </a:p>
        </p:txBody>
      </p:sp>
      <p:sp>
        <p:nvSpPr>
          <p:cNvPr id="15" name="Text Placeholder 14">
            <a:extLst>
              <a:ext uri="{FF2B5EF4-FFF2-40B4-BE49-F238E27FC236}">
                <a16:creationId xmlns="" xmlns:a16="http://schemas.microsoft.com/office/drawing/2014/main" id="{D2E10BA3-DA8C-4E45-9461-28F41CE694AA}"/>
              </a:ext>
            </a:extLst>
          </p:cNvPr>
          <p:cNvSpPr>
            <a:spLocks noGrp="1"/>
          </p:cNvSpPr>
          <p:nvPr>
            <p:ph type="body" idx="24"/>
          </p:nvPr>
        </p:nvSpPr>
        <p:spPr>
          <a:xfrm>
            <a:off x="641477" y="637681"/>
            <a:ext cx="9535686" cy="1537348"/>
          </a:xfrm>
        </p:spPr>
        <p:txBody>
          <a:bodyPr>
            <a:noAutofit/>
          </a:bodyPr>
          <a:lstStyle/>
          <a:p>
            <a:r>
              <a:rPr lang="en-IN" sz="1500" dirty="0">
                <a:solidFill>
                  <a:srgbClr val="000000"/>
                </a:solidFill>
                <a:latin typeface="Times New Roman" panose="02020603050405020304" pitchFamily="18" charset="0"/>
                <a:cs typeface="Times New Roman" panose="02020603050405020304" pitchFamily="18" charset="0"/>
              </a:rPr>
              <a:t>Multiple Logistic Regression is a predictive modelling algorithm. It consists of one dichotomous dependent variable and independent variable of ordinal or interval scale. It helps us to give predictive model by calculating the probabilities of data.</a:t>
            </a:r>
          </a:p>
          <a:p>
            <a:r>
              <a:rPr lang="en-IN" sz="1500" dirty="0">
                <a:solidFill>
                  <a:srgbClr val="000000"/>
                </a:solidFill>
                <a:latin typeface="Times New Roman" panose="02020603050405020304" pitchFamily="18" charset="0"/>
                <a:cs typeface="Times New Roman" panose="02020603050405020304" pitchFamily="18" charset="0"/>
              </a:rPr>
              <a:t>The </a:t>
            </a:r>
            <a:r>
              <a:rPr lang="en-IN" sz="1500" b="1" dirty="0">
                <a:solidFill>
                  <a:srgbClr val="000000"/>
                </a:solidFill>
                <a:latin typeface="Times New Roman" panose="02020603050405020304" pitchFamily="18" charset="0"/>
                <a:cs typeface="Times New Roman" panose="02020603050405020304" pitchFamily="18" charset="0"/>
              </a:rPr>
              <a:t>model</a:t>
            </a:r>
            <a:r>
              <a:rPr lang="en-IN" sz="1500" dirty="0">
                <a:solidFill>
                  <a:srgbClr val="000000"/>
                </a:solidFill>
                <a:latin typeface="Times New Roman" panose="02020603050405020304" pitchFamily="18" charset="0"/>
                <a:cs typeface="Times New Roman" panose="02020603050405020304" pitchFamily="18" charset="0"/>
              </a:rPr>
              <a:t> for Logistic Regression is given by:</a:t>
            </a:r>
          </a:p>
          <a:p>
            <a:r>
              <a:rPr lang="en-IN" sz="1500" dirty="0">
                <a:solidFill>
                  <a:srgbClr val="000000"/>
                </a:solidFill>
                <a:latin typeface="Times New Roman" panose="02020603050405020304" pitchFamily="18" charset="0"/>
                <a:cs typeface="Times New Roman" panose="02020603050405020304" pitchFamily="18" charset="0"/>
              </a:rPr>
              <a:t>Model : Y = </a:t>
            </a:r>
            <a:r>
              <a:rPr lang="en-IN" sz="1500" dirty="0" err="1">
                <a:solidFill>
                  <a:srgbClr val="000000"/>
                </a:solidFill>
                <a:latin typeface="Times New Roman" panose="02020603050405020304" pitchFamily="18" charset="0"/>
                <a:cs typeface="Times New Roman" panose="02020603050405020304" pitchFamily="18" charset="0"/>
              </a:rPr>
              <a:t>log</a:t>
            </a:r>
            <a:r>
              <a:rPr lang="en-IN" sz="900" dirty="0" err="1">
                <a:solidFill>
                  <a:srgbClr val="000000"/>
                </a:solidFill>
                <a:latin typeface="Times New Roman" panose="02020603050405020304" pitchFamily="18" charset="0"/>
                <a:cs typeface="Times New Roman" panose="02020603050405020304" pitchFamily="18" charset="0"/>
              </a:rPr>
              <a:t>b</a:t>
            </a:r>
            <a:r>
              <a:rPr lang="en-IN" sz="1500" dirty="0">
                <a:solidFill>
                  <a:srgbClr val="000000"/>
                </a:solidFill>
                <a:latin typeface="Times New Roman" panose="02020603050405020304" pitchFamily="18" charset="0"/>
                <a:cs typeface="Times New Roman" panose="02020603050405020304" pitchFamily="18" charset="0"/>
              </a:rPr>
              <a:t> </a:t>
            </a:r>
            <a:r>
              <a:rPr lang="en-IN" sz="1500" u="sng" dirty="0">
                <a:solidFill>
                  <a:srgbClr val="000000"/>
                </a:solidFill>
                <a:latin typeface="Times New Roman" panose="02020603050405020304" pitchFamily="18" charset="0"/>
                <a:cs typeface="Times New Roman" panose="02020603050405020304" pitchFamily="18" charset="0"/>
              </a:rPr>
              <a:t>  P  </a:t>
            </a:r>
            <a:r>
              <a:rPr lang="en-IN" sz="1500" dirty="0">
                <a:solidFill>
                  <a:srgbClr val="000000"/>
                </a:solidFill>
                <a:latin typeface="Times New Roman" panose="02020603050405020304" pitchFamily="18" charset="0"/>
                <a:cs typeface="Times New Roman" panose="02020603050405020304" pitchFamily="18" charset="0"/>
              </a:rPr>
              <a:t>   =   </a:t>
            </a:r>
            <a:r>
              <a:rPr lang="el-GR" sz="1500" dirty="0">
                <a:solidFill>
                  <a:srgbClr val="000000"/>
                </a:solidFill>
                <a:latin typeface="Times New Roman" panose="02020603050405020304" pitchFamily="18" charset="0"/>
                <a:cs typeface="Times New Roman" panose="02020603050405020304" pitchFamily="18" charset="0"/>
              </a:rPr>
              <a:t>β</a:t>
            </a:r>
            <a:r>
              <a:rPr lang="en-IN" sz="1500" dirty="0">
                <a:solidFill>
                  <a:srgbClr val="000000"/>
                </a:solidFill>
                <a:latin typeface="Times New Roman" panose="02020603050405020304" pitchFamily="18" charset="0"/>
                <a:cs typeface="Times New Roman" panose="02020603050405020304" pitchFamily="18" charset="0"/>
              </a:rPr>
              <a:t>0 + </a:t>
            </a:r>
            <a:r>
              <a:rPr lang="el-GR" sz="1500" dirty="0">
                <a:solidFill>
                  <a:srgbClr val="000000"/>
                </a:solidFill>
                <a:latin typeface="Times New Roman" panose="02020603050405020304" pitchFamily="18" charset="0"/>
                <a:cs typeface="Times New Roman" panose="02020603050405020304" pitchFamily="18" charset="0"/>
              </a:rPr>
              <a:t>β</a:t>
            </a:r>
            <a:r>
              <a:rPr lang="en-IN" sz="1500" dirty="0">
                <a:solidFill>
                  <a:srgbClr val="000000"/>
                </a:solidFill>
                <a:latin typeface="Times New Roman" panose="02020603050405020304" pitchFamily="18" charset="0"/>
                <a:cs typeface="Times New Roman" panose="02020603050405020304" pitchFamily="18" charset="0"/>
              </a:rPr>
              <a:t>1X1 + </a:t>
            </a:r>
            <a:r>
              <a:rPr lang="el-GR" sz="1500" dirty="0">
                <a:solidFill>
                  <a:srgbClr val="000000"/>
                </a:solidFill>
                <a:latin typeface="Times New Roman" panose="02020603050405020304" pitchFamily="18" charset="0"/>
                <a:cs typeface="Times New Roman" panose="02020603050405020304" pitchFamily="18" charset="0"/>
              </a:rPr>
              <a:t>β</a:t>
            </a:r>
            <a:r>
              <a:rPr lang="en-IN" sz="1500" dirty="0">
                <a:solidFill>
                  <a:srgbClr val="000000"/>
                </a:solidFill>
                <a:latin typeface="Times New Roman" panose="02020603050405020304" pitchFamily="18" charset="0"/>
                <a:cs typeface="Times New Roman" panose="02020603050405020304" pitchFamily="18" charset="0"/>
              </a:rPr>
              <a:t>2X2</a:t>
            </a:r>
          </a:p>
          <a:p>
            <a:r>
              <a:rPr lang="en-IN" sz="1500" dirty="0">
                <a:solidFill>
                  <a:srgbClr val="000000"/>
                </a:solidFill>
                <a:latin typeface="Times New Roman" panose="02020603050405020304" pitchFamily="18" charset="0"/>
                <a:cs typeface="Times New Roman" panose="02020603050405020304" pitchFamily="18" charset="0"/>
              </a:rPr>
              <a:t>                             1-P </a:t>
            </a:r>
          </a:p>
          <a:p>
            <a:endParaRPr lang="en-IN" sz="1500" dirty="0">
              <a:solidFill>
                <a:srgbClr val="000000"/>
              </a:solidFill>
              <a:latin typeface="Times New Roman" panose="02020603050405020304" pitchFamily="18" charset="0"/>
              <a:cs typeface="Times New Roman" panose="02020603050405020304" pitchFamily="18" charset="0"/>
            </a:endParaRPr>
          </a:p>
          <a:p>
            <a:endParaRPr lang="en-IN" sz="1500" dirty="0">
              <a:solidFill>
                <a:srgbClr val="000000"/>
              </a:solidFill>
              <a:latin typeface="Times New Roman" panose="02020603050405020304" pitchFamily="18" charset="0"/>
              <a:cs typeface="Times New Roman" panose="02020603050405020304" pitchFamily="18" charset="0"/>
            </a:endParaRPr>
          </a:p>
          <a:p>
            <a:endParaRPr lang="en-IN" sz="1500" dirty="0">
              <a:solidFill>
                <a:srgbClr val="000000"/>
              </a:solidFill>
              <a:latin typeface="Times New Roman" panose="02020603050405020304" pitchFamily="18" charset="0"/>
              <a:cs typeface="Times New Roman" panose="02020603050405020304" pitchFamily="18" charset="0"/>
            </a:endParaRPr>
          </a:p>
          <a:p>
            <a:endParaRPr lang="en-IN" sz="1500" dirty="0">
              <a:solidFill>
                <a:srgbClr val="000000"/>
              </a:solidFill>
              <a:latin typeface="Times New Roman" panose="02020603050405020304" pitchFamily="18" charset="0"/>
              <a:cs typeface="Times New Roman" panose="02020603050405020304" pitchFamily="18" charset="0"/>
            </a:endParaRPr>
          </a:p>
          <a:p>
            <a:endParaRPr lang="en-IN" sz="1500" dirty="0">
              <a:solidFill>
                <a:srgbClr val="000000"/>
              </a:solidFill>
              <a:latin typeface="Times New Roman" panose="02020603050405020304" pitchFamily="18" charset="0"/>
              <a:cs typeface="Times New Roman" panose="02020603050405020304" pitchFamily="18" charset="0"/>
            </a:endParaRPr>
          </a:p>
          <a:p>
            <a:r>
              <a:rPr lang="en-IN" sz="1500" dirty="0">
                <a:solidFill>
                  <a:srgbClr val="000000"/>
                </a:solidFill>
                <a:latin typeface="Times New Roman" panose="02020603050405020304" pitchFamily="18" charset="0"/>
                <a:cs typeface="Times New Roman" panose="02020603050405020304" pitchFamily="18" charset="0"/>
              </a:rPr>
              <a:t>                                   </a:t>
            </a:r>
          </a:p>
        </p:txBody>
      </p:sp>
      <p:sp>
        <p:nvSpPr>
          <p:cNvPr id="18" name="Rectangle 17">
            <a:extLst>
              <a:ext uri="{FF2B5EF4-FFF2-40B4-BE49-F238E27FC236}">
                <a16:creationId xmlns="" xmlns:a16="http://schemas.microsoft.com/office/drawing/2014/main" id="{6811ECD1-7D1A-4D13-86A8-5A74D5298455}"/>
              </a:ext>
            </a:extLst>
          </p:cNvPr>
          <p:cNvSpPr/>
          <p:nvPr/>
        </p:nvSpPr>
        <p:spPr>
          <a:xfrm>
            <a:off x="4225772" y="2175029"/>
            <a:ext cx="3781888" cy="426128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 xmlns:a16="http://schemas.microsoft.com/office/drawing/2014/main" id="{437E4062-52E0-44AE-89CA-1AC598A8E032}"/>
              </a:ext>
            </a:extLst>
          </p:cNvPr>
          <p:cNvSpPr/>
          <p:nvPr/>
        </p:nvSpPr>
        <p:spPr>
          <a:xfrm>
            <a:off x="7966228" y="1796641"/>
            <a:ext cx="3781888" cy="463967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 xmlns:a16="http://schemas.microsoft.com/office/drawing/2014/main" id="{7475EFCB-CF29-480D-8175-FB69E8B33046}"/>
              </a:ext>
            </a:extLst>
          </p:cNvPr>
          <p:cNvSpPr txBox="1"/>
          <p:nvPr/>
        </p:nvSpPr>
        <p:spPr>
          <a:xfrm>
            <a:off x="673378" y="2759093"/>
            <a:ext cx="3460005" cy="2862322"/>
          </a:xfrm>
          <a:prstGeom prst="rect">
            <a:avLst/>
          </a:prstGeom>
          <a:noFill/>
        </p:spPr>
        <p:txBody>
          <a:bodyPr wrap="square" rtlCol="0">
            <a:spAutoFit/>
          </a:bodyPr>
          <a:lstStyle/>
          <a:p>
            <a:r>
              <a:rPr lang="en-IN" sz="1500" b="1" u="sng" dirty="0">
                <a:solidFill>
                  <a:schemeClr val="bg1"/>
                </a:solidFill>
                <a:latin typeface="Times New Roman" panose="02020603050405020304" pitchFamily="18" charset="0"/>
                <a:cs typeface="Times New Roman" panose="02020603050405020304" pitchFamily="18" charset="0"/>
              </a:rPr>
              <a:t>Assumptions:</a:t>
            </a:r>
          </a:p>
          <a:p>
            <a:endParaRPr lang="en-IN" sz="1500" b="1" u="sng"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500" dirty="0">
                <a:solidFill>
                  <a:schemeClr val="bg1"/>
                </a:solidFill>
                <a:latin typeface="Times New Roman" panose="02020603050405020304" pitchFamily="18" charset="0"/>
                <a:cs typeface="Times New Roman" panose="02020603050405020304" pitchFamily="18" charset="0"/>
              </a:rPr>
              <a:t>Sample size &gt;500.</a:t>
            </a:r>
          </a:p>
          <a:p>
            <a:pPr marL="285750" indent="-285750">
              <a:buFont typeface="Wingdings" panose="05000000000000000000" pitchFamily="2" charset="2"/>
              <a:buChar char="§"/>
            </a:pPr>
            <a:r>
              <a:rPr lang="en-IN" sz="1500" dirty="0">
                <a:solidFill>
                  <a:schemeClr val="bg1"/>
                </a:solidFill>
                <a:latin typeface="Times New Roman" panose="02020603050405020304" pitchFamily="18" charset="0"/>
                <a:cs typeface="Times New Roman" panose="02020603050405020304" pitchFamily="18" charset="0"/>
              </a:rPr>
              <a:t>Multicollinearity &amp; Autocorrelation should not exist among &amp; between independent variables.</a:t>
            </a:r>
          </a:p>
          <a:p>
            <a:pPr marL="285750" indent="-285750">
              <a:buFont typeface="Wingdings" panose="05000000000000000000" pitchFamily="2" charset="2"/>
              <a:buChar char="§"/>
            </a:pPr>
            <a:r>
              <a:rPr lang="en-IN" sz="1500" dirty="0">
                <a:solidFill>
                  <a:schemeClr val="bg1"/>
                </a:solidFill>
                <a:latin typeface="Times New Roman" panose="02020603050405020304" pitchFamily="18" charset="0"/>
                <a:cs typeface="Times New Roman" panose="02020603050405020304" pitchFamily="18" charset="0"/>
              </a:rPr>
              <a:t>Linear relationship between dependent and independent variable.</a:t>
            </a:r>
          </a:p>
          <a:p>
            <a:pPr marL="285750" indent="-285750">
              <a:buFont typeface="Wingdings" panose="05000000000000000000" pitchFamily="2" charset="2"/>
              <a:buChar char="§"/>
            </a:pPr>
            <a:r>
              <a:rPr lang="en-IN" sz="1500" dirty="0">
                <a:solidFill>
                  <a:schemeClr val="bg1"/>
                </a:solidFill>
                <a:latin typeface="Times New Roman" panose="02020603050405020304" pitchFamily="18" charset="0"/>
                <a:cs typeface="Times New Roman" panose="02020603050405020304" pitchFamily="18" charset="0"/>
              </a:rPr>
              <a:t>All the variables should be normally distributed.</a:t>
            </a:r>
          </a:p>
          <a:p>
            <a:endParaRPr lang="en-IN" sz="1500" dirty="0">
              <a:solidFill>
                <a:schemeClr val="bg1"/>
              </a:solidFill>
              <a:latin typeface="Times New Roman" panose="02020603050405020304" pitchFamily="18" charset="0"/>
              <a:cs typeface="Times New Roman" panose="02020603050405020304" pitchFamily="18" charset="0"/>
            </a:endParaRPr>
          </a:p>
          <a:p>
            <a:endParaRPr lang="en-IN" sz="15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 xmlns:a16="http://schemas.microsoft.com/office/drawing/2014/main" id="{BDA0FDFF-55C1-4126-B8CD-D0883F6030FA}"/>
              </a:ext>
            </a:extLst>
          </p:cNvPr>
          <p:cNvSpPr txBox="1"/>
          <p:nvPr/>
        </p:nvSpPr>
        <p:spPr>
          <a:xfrm>
            <a:off x="4314548" y="2317072"/>
            <a:ext cx="3527390" cy="1477328"/>
          </a:xfrm>
          <a:prstGeom prst="rect">
            <a:avLst/>
          </a:prstGeom>
          <a:noFill/>
        </p:spPr>
        <p:txBody>
          <a:bodyPr wrap="square" rtlCol="0">
            <a:spAutoFit/>
          </a:bodyPr>
          <a:lstStyle/>
          <a:p>
            <a:r>
              <a:rPr lang="en-IN" sz="1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Multiple Logistic Regression was used to predict whether the customer will opt for “prepaid” or “post-paid” type of service based on the services received and problems faced</a:t>
            </a:r>
          </a:p>
          <a:p>
            <a:endParaRPr lang="en-IN" sz="1500" dirty="0">
              <a:solidFill>
                <a:schemeClr val="bg1"/>
              </a:solidFill>
            </a:endParaRPr>
          </a:p>
        </p:txBody>
      </p:sp>
      <p:graphicFrame>
        <p:nvGraphicFramePr>
          <p:cNvPr id="22" name="Table 22">
            <a:extLst>
              <a:ext uri="{FF2B5EF4-FFF2-40B4-BE49-F238E27FC236}">
                <a16:creationId xmlns="" xmlns:a16="http://schemas.microsoft.com/office/drawing/2014/main" id="{A1567AE5-B60A-4F8E-94B8-409E5492AB1D}"/>
              </a:ext>
            </a:extLst>
          </p:cNvPr>
          <p:cNvGraphicFramePr>
            <a:graphicFrameLocks noGrp="1"/>
          </p:cNvGraphicFramePr>
          <p:nvPr>
            <p:extLst>
              <p:ext uri="{D42A27DB-BD31-4B8C-83A1-F6EECF244321}">
                <p14:modId xmlns:p14="http://schemas.microsoft.com/office/powerpoint/2010/main" val="645998248"/>
              </p:ext>
            </p:extLst>
          </p:nvPr>
        </p:nvGraphicFramePr>
        <p:xfrm>
          <a:off x="4485583" y="3605844"/>
          <a:ext cx="2960738" cy="2771425"/>
        </p:xfrm>
        <a:graphic>
          <a:graphicData uri="http://schemas.openxmlformats.org/drawingml/2006/table">
            <a:tbl>
              <a:tblPr firstRow="1" bandRow="1">
                <a:tableStyleId>{306799F8-075E-4A3A-A7F6-7FBC6576F1A4}</a:tableStyleId>
              </a:tblPr>
              <a:tblGrid>
                <a:gridCol w="1466291">
                  <a:extLst>
                    <a:ext uri="{9D8B030D-6E8A-4147-A177-3AD203B41FA5}">
                      <a16:colId xmlns="" xmlns:a16="http://schemas.microsoft.com/office/drawing/2014/main" val="684156220"/>
                    </a:ext>
                  </a:extLst>
                </a:gridCol>
                <a:gridCol w="1494447">
                  <a:extLst>
                    <a:ext uri="{9D8B030D-6E8A-4147-A177-3AD203B41FA5}">
                      <a16:colId xmlns="" xmlns:a16="http://schemas.microsoft.com/office/drawing/2014/main" val="3202371337"/>
                    </a:ext>
                  </a:extLst>
                </a:gridCol>
              </a:tblGrid>
              <a:tr h="315554">
                <a:tc>
                  <a:txBody>
                    <a:bodyPr/>
                    <a:lstStyle/>
                    <a:p>
                      <a:pPr algn="ctr">
                        <a:lnSpc>
                          <a:spcPct val="150000"/>
                        </a:lnSpc>
                        <a:spcAft>
                          <a:spcPts val="800"/>
                        </a:spcAft>
                      </a:pPr>
                      <a:r>
                        <a:rPr lang="en-IN" sz="1200" dirty="0">
                          <a:solidFill>
                            <a:schemeClr val="bg1"/>
                          </a:solidFill>
                          <a:effectLst/>
                        </a:rPr>
                        <a:t>Coefficients:</a:t>
                      </a:r>
                      <a:endParaRPr lang="en-IN"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300" dirty="0" err="1">
                          <a:solidFill>
                            <a:schemeClr val="bg1"/>
                          </a:solidFill>
                          <a:effectLst/>
                        </a:rPr>
                        <a:t>Pr</a:t>
                      </a:r>
                      <a:r>
                        <a:rPr lang="en-IN" sz="1300" dirty="0">
                          <a:solidFill>
                            <a:schemeClr val="bg1"/>
                          </a:solidFill>
                          <a:effectLst/>
                        </a:rPr>
                        <a:t>(&gt;|z|)</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046326734"/>
                  </a:ext>
                </a:extLst>
              </a:tr>
              <a:tr h="315554">
                <a:tc>
                  <a:txBody>
                    <a:bodyPr/>
                    <a:lstStyle/>
                    <a:p>
                      <a:pPr algn="ctr">
                        <a:lnSpc>
                          <a:spcPct val="150000"/>
                        </a:lnSpc>
                        <a:spcAft>
                          <a:spcPts val="800"/>
                        </a:spcAft>
                      </a:pPr>
                      <a:r>
                        <a:rPr lang="en-IN" sz="1300" dirty="0">
                          <a:solidFill>
                            <a:schemeClr val="bg1"/>
                          </a:solidFill>
                          <a:effectLst/>
                        </a:rPr>
                        <a:t>Intercept</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300">
                          <a:solidFill>
                            <a:schemeClr val="bg1"/>
                          </a:solidFill>
                          <a:effectLst/>
                        </a:rPr>
                        <a:t>8.1e-06 ***</a:t>
                      </a:r>
                      <a:endParaRPr lang="en-IN" sz="13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689716390"/>
                  </a:ext>
                </a:extLst>
              </a:tr>
              <a:tr h="315554">
                <a:tc>
                  <a:txBody>
                    <a:bodyPr/>
                    <a:lstStyle/>
                    <a:p>
                      <a:pPr algn="ctr">
                        <a:lnSpc>
                          <a:spcPct val="150000"/>
                        </a:lnSpc>
                        <a:spcAft>
                          <a:spcPts val="800"/>
                        </a:spcAft>
                      </a:pPr>
                      <a:r>
                        <a:rPr lang="en-IN" sz="1300" dirty="0">
                          <a:solidFill>
                            <a:schemeClr val="bg1"/>
                          </a:solidFill>
                          <a:effectLst/>
                        </a:rPr>
                        <a:t>Clarity of video</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300">
                          <a:solidFill>
                            <a:schemeClr val="bg1"/>
                          </a:solidFill>
                          <a:effectLst/>
                        </a:rPr>
                        <a:t>0.00861 **</a:t>
                      </a:r>
                      <a:endParaRPr lang="en-IN" sz="13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959859134"/>
                  </a:ext>
                </a:extLst>
              </a:tr>
              <a:tr h="315554">
                <a:tc>
                  <a:txBody>
                    <a:bodyPr/>
                    <a:lstStyle/>
                    <a:p>
                      <a:pPr algn="ctr">
                        <a:lnSpc>
                          <a:spcPct val="150000"/>
                        </a:lnSpc>
                        <a:spcAft>
                          <a:spcPts val="800"/>
                        </a:spcAft>
                      </a:pPr>
                      <a:r>
                        <a:rPr lang="en-IN" sz="1300" dirty="0">
                          <a:solidFill>
                            <a:schemeClr val="bg1"/>
                          </a:solidFill>
                          <a:effectLst/>
                        </a:rPr>
                        <a:t>Internet calling</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300" dirty="0">
                          <a:solidFill>
                            <a:schemeClr val="bg1"/>
                          </a:solidFill>
                          <a:effectLst/>
                        </a:rPr>
                        <a:t>0.04738 *</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248124620"/>
                  </a:ext>
                </a:extLst>
              </a:tr>
              <a:tr h="315554">
                <a:tc>
                  <a:txBody>
                    <a:bodyPr/>
                    <a:lstStyle/>
                    <a:p>
                      <a:pPr algn="ctr">
                        <a:lnSpc>
                          <a:spcPct val="150000"/>
                        </a:lnSpc>
                        <a:spcAft>
                          <a:spcPts val="800"/>
                        </a:spcAft>
                      </a:pPr>
                      <a:r>
                        <a:rPr lang="en-IN" sz="1300" dirty="0">
                          <a:solidFill>
                            <a:schemeClr val="bg1"/>
                          </a:solidFill>
                          <a:effectLst/>
                        </a:rPr>
                        <a:t>Lag in audio/video</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300" dirty="0">
                          <a:solidFill>
                            <a:schemeClr val="bg1"/>
                          </a:solidFill>
                          <a:effectLst/>
                        </a:rPr>
                        <a:t>0.07262 .</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126771072"/>
                  </a:ext>
                </a:extLst>
              </a:tr>
              <a:tr h="315554">
                <a:tc>
                  <a:txBody>
                    <a:bodyPr/>
                    <a:lstStyle/>
                    <a:p>
                      <a:pPr algn="ctr">
                        <a:lnSpc>
                          <a:spcPct val="150000"/>
                        </a:lnSpc>
                        <a:spcAft>
                          <a:spcPts val="800"/>
                        </a:spcAft>
                      </a:pPr>
                      <a:r>
                        <a:rPr lang="en-IN" sz="1300" dirty="0">
                          <a:solidFill>
                            <a:schemeClr val="bg1"/>
                          </a:solidFill>
                          <a:effectLst/>
                        </a:rPr>
                        <a:t>Late message delivered</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300">
                          <a:solidFill>
                            <a:schemeClr val="bg1"/>
                          </a:solidFill>
                          <a:effectLst/>
                        </a:rPr>
                        <a:t>0.02713 *</a:t>
                      </a:r>
                      <a:endParaRPr lang="en-IN" sz="13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820530884"/>
                  </a:ext>
                </a:extLst>
              </a:tr>
              <a:tr h="315554">
                <a:tc>
                  <a:txBody>
                    <a:bodyPr/>
                    <a:lstStyle/>
                    <a:p>
                      <a:pPr algn="ctr">
                        <a:lnSpc>
                          <a:spcPct val="150000"/>
                        </a:lnSpc>
                        <a:spcAft>
                          <a:spcPts val="800"/>
                        </a:spcAft>
                      </a:pPr>
                      <a:r>
                        <a:rPr lang="en-IN" sz="1300" dirty="0">
                          <a:solidFill>
                            <a:schemeClr val="bg1"/>
                          </a:solidFill>
                          <a:effectLst/>
                        </a:rPr>
                        <a:t>Politeness of staff</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300">
                          <a:solidFill>
                            <a:schemeClr val="bg1"/>
                          </a:solidFill>
                          <a:effectLst/>
                        </a:rPr>
                        <a:t>0.01752 *</a:t>
                      </a:r>
                      <a:endParaRPr lang="en-IN" sz="13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893862277"/>
                  </a:ext>
                </a:extLst>
              </a:tr>
              <a:tr h="315554">
                <a:tc>
                  <a:txBody>
                    <a:bodyPr/>
                    <a:lstStyle/>
                    <a:p>
                      <a:pPr algn="ctr">
                        <a:lnSpc>
                          <a:spcPct val="150000"/>
                        </a:lnSpc>
                        <a:spcAft>
                          <a:spcPts val="800"/>
                        </a:spcAft>
                      </a:pPr>
                      <a:r>
                        <a:rPr lang="en-IN" sz="1300" dirty="0">
                          <a:solidFill>
                            <a:schemeClr val="bg1"/>
                          </a:solidFill>
                          <a:effectLst/>
                        </a:rPr>
                        <a:t>Offer SV</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300" dirty="0">
                          <a:solidFill>
                            <a:schemeClr val="bg1"/>
                          </a:solidFill>
                          <a:effectLst/>
                        </a:rPr>
                        <a:t>0.01054 *</a:t>
                      </a:r>
                      <a:endParaRPr lang="en-IN" sz="13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599148032"/>
                  </a:ext>
                </a:extLst>
              </a:tr>
            </a:tbl>
          </a:graphicData>
        </a:graphic>
      </p:graphicFrame>
      <p:sp>
        <p:nvSpPr>
          <p:cNvPr id="23" name="TextBox 22">
            <a:extLst>
              <a:ext uri="{FF2B5EF4-FFF2-40B4-BE49-F238E27FC236}">
                <a16:creationId xmlns="" xmlns:a16="http://schemas.microsoft.com/office/drawing/2014/main" id="{8D724A45-9EC6-4DA3-A89A-D3A8FAB075C3}"/>
              </a:ext>
            </a:extLst>
          </p:cNvPr>
          <p:cNvSpPr txBox="1"/>
          <p:nvPr/>
        </p:nvSpPr>
        <p:spPr>
          <a:xfrm>
            <a:off x="8131950" y="1985835"/>
            <a:ext cx="3551063" cy="4196020"/>
          </a:xfrm>
          <a:prstGeom prst="rect">
            <a:avLst/>
          </a:prstGeom>
          <a:noFill/>
        </p:spPr>
        <p:txBody>
          <a:bodyPr wrap="square" rtlCol="0">
            <a:spAutoFit/>
          </a:bodyPr>
          <a:lstStyle/>
          <a:p>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null deviance</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265.35 with 384 df,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residual deviance</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241.75 with 378 df,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AIC</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255.75,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FSI =</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5.</a:t>
            </a:r>
          </a:p>
          <a:p>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5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ccuracy</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(train =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89.09%</a:t>
            </a:r>
            <a:r>
              <a:rPr lang="en-IN" sz="15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test</a:t>
            </a:r>
            <a:r>
              <a:rPr lang="en-IN" sz="1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88.96%</a:t>
            </a:r>
            <a:r>
              <a:rPr lang="en-IN" sz="15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Aft>
                <a:spcPts val="800"/>
              </a:spcAft>
              <a:buFont typeface="Wingdings" panose="05000000000000000000" pitchFamily="2" charset="2"/>
              <a:buChar char="§"/>
            </a:pPr>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Aft>
                <a:spcPts val="800"/>
              </a:spcAft>
              <a:buFont typeface="Wingdings" panose="05000000000000000000" pitchFamily="2" charset="2"/>
              <a:buChar char="§"/>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obtained predictive model is as follows:  </a:t>
            </a:r>
          </a:p>
          <a:p>
            <a:pPr>
              <a:spcAft>
                <a:spcPts val="800"/>
              </a:spcAft>
            </a:pPr>
            <a:r>
              <a:rPr lang="en-IN" sz="1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Service type = - 2.9383 + (0.6879*clarity of video) – (0.4932*internet calling) – (0.4640*lag in audio/video) + (0.4910*lag message delivered) + ( 0.3230*politeness of staff) - ( 0.3926 *offer provided by service provider)</a:t>
            </a:r>
          </a:p>
          <a:p>
            <a:pPr>
              <a:spcAft>
                <a:spcPts val="800"/>
              </a:spcAft>
            </a:pPr>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3" name="Picture 8" descr="A World Gone Mobile! | Oracle Digital Experience Platform Blog">
            <a:extLst>
              <a:ext uri="{FF2B5EF4-FFF2-40B4-BE49-F238E27FC236}">
                <a16:creationId xmlns="" xmlns:a16="http://schemas.microsoft.com/office/drawing/2014/main" id="{B6E0E605-63A9-46D4-A70A-2770A847307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2685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F277515-0D6B-4E24-A2FA-7EA2861732D4}"/>
              </a:ext>
            </a:extLst>
          </p:cNvPr>
          <p:cNvSpPr>
            <a:spLocks noGrp="1"/>
          </p:cNvSpPr>
          <p:nvPr>
            <p:ph type="sldNum" sz="quarter" idx="12"/>
          </p:nvPr>
        </p:nvSpPr>
        <p:spPr/>
        <p:txBody>
          <a:bodyPr/>
          <a:lstStyle/>
          <a:p>
            <a:fld id="{3CE5352E-9B9F-4EDC-8769-7FA3D3F814C7}" type="slidenum">
              <a:rPr lang="en-US" noProof="0" smtClean="0"/>
              <a:t>7</a:t>
            </a:fld>
            <a:endParaRPr lang="en-US" noProof="0" dirty="0"/>
          </a:p>
        </p:txBody>
      </p:sp>
      <p:sp>
        <p:nvSpPr>
          <p:cNvPr id="9" name="Rectangle 8">
            <a:extLst>
              <a:ext uri="{FF2B5EF4-FFF2-40B4-BE49-F238E27FC236}">
                <a16:creationId xmlns="" xmlns:a16="http://schemas.microsoft.com/office/drawing/2014/main" id="{489FE291-FEE3-4866-934B-D2DACF508690}"/>
              </a:ext>
            </a:extLst>
          </p:cNvPr>
          <p:cNvSpPr/>
          <p:nvPr/>
        </p:nvSpPr>
        <p:spPr>
          <a:xfrm>
            <a:off x="275971" y="441323"/>
            <a:ext cx="5637276" cy="59753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1FD29D5E-86FE-44A4-A022-058B1C982CDE}"/>
              </a:ext>
            </a:extLst>
          </p:cNvPr>
          <p:cNvSpPr txBox="1"/>
          <p:nvPr/>
        </p:nvSpPr>
        <p:spPr>
          <a:xfrm>
            <a:off x="488271" y="648070"/>
            <a:ext cx="5246703" cy="2400657"/>
          </a:xfrm>
          <a:prstGeom prst="rect">
            <a:avLst/>
          </a:prstGeom>
          <a:noFill/>
        </p:spPr>
        <p:txBody>
          <a:bodyPr wrap="square" rtlCol="0">
            <a:spAutoFit/>
          </a:bodyPr>
          <a:lstStyle/>
          <a:p>
            <a:pPr marL="285750" indent="-285750">
              <a:buFont typeface="Wingdings" panose="05000000000000000000" pitchFamily="2" charset="2"/>
              <a:buChar char="§"/>
            </a:pPr>
            <a:r>
              <a:rPr lang="en-IN" sz="1500" dirty="0">
                <a:solidFill>
                  <a:schemeClr val="bg1"/>
                </a:solidFill>
                <a:latin typeface="Times New Roman" panose="02020603050405020304" pitchFamily="18" charset="0"/>
                <a:cs typeface="Times New Roman" panose="02020603050405020304" pitchFamily="18" charset="0"/>
              </a:rPr>
              <a:t>Here, the Multiple Logistic Regression was used to predict whether the customer will opt for the “Government Sector” or “Private Sector” based on the services provided by them such as “Call Connection”, “Internet Browsing” and “Clarity of Video”</a:t>
            </a:r>
          </a:p>
          <a:p>
            <a:pPr marL="285750" indent="-285750">
              <a:buFont typeface="Wingdings" panose="05000000000000000000" pitchFamily="2" charset="2"/>
              <a:buChar char="§"/>
            </a:pPr>
            <a:r>
              <a:rPr lang="en-IN" sz="1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Since most of the responses were in the favour of private sector. The model has also predicted for private sector as it gave most of the probabilities greater than 0.5 i.ie for private sector.</a:t>
            </a:r>
          </a:p>
          <a:p>
            <a:endParaRPr lang="en-IN" sz="1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5BAF0859-0E36-46AA-9484-4FCA88417C67}"/>
              </a:ext>
            </a:extLst>
          </p:cNvPr>
          <p:cNvSpPr/>
          <p:nvPr/>
        </p:nvSpPr>
        <p:spPr>
          <a:xfrm>
            <a:off x="6278754" y="441324"/>
            <a:ext cx="5637276" cy="597534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22">
            <a:extLst>
              <a:ext uri="{FF2B5EF4-FFF2-40B4-BE49-F238E27FC236}">
                <a16:creationId xmlns="" xmlns:a16="http://schemas.microsoft.com/office/drawing/2014/main" id="{05A7A167-7226-4FA4-9149-44BB90BE4401}"/>
              </a:ext>
            </a:extLst>
          </p:cNvPr>
          <p:cNvGraphicFramePr>
            <a:graphicFrameLocks noGrp="1"/>
          </p:cNvGraphicFramePr>
          <p:nvPr>
            <p:extLst>
              <p:ext uri="{D42A27DB-BD31-4B8C-83A1-F6EECF244321}">
                <p14:modId xmlns:p14="http://schemas.microsoft.com/office/powerpoint/2010/main" val="1671579345"/>
              </p:ext>
            </p:extLst>
          </p:nvPr>
        </p:nvGraphicFramePr>
        <p:xfrm>
          <a:off x="1035541" y="2966651"/>
          <a:ext cx="4157896" cy="3091270"/>
        </p:xfrm>
        <a:graphic>
          <a:graphicData uri="http://schemas.openxmlformats.org/drawingml/2006/table">
            <a:tbl>
              <a:tblPr firstRow="1" bandRow="1">
                <a:tableStyleId>{306799F8-075E-4A3A-A7F6-7FBC6576F1A4}</a:tableStyleId>
              </a:tblPr>
              <a:tblGrid>
                <a:gridCol w="2059178">
                  <a:extLst>
                    <a:ext uri="{9D8B030D-6E8A-4147-A177-3AD203B41FA5}">
                      <a16:colId xmlns="" xmlns:a16="http://schemas.microsoft.com/office/drawing/2014/main" val="684156220"/>
                    </a:ext>
                  </a:extLst>
                </a:gridCol>
                <a:gridCol w="2098718">
                  <a:extLst>
                    <a:ext uri="{9D8B030D-6E8A-4147-A177-3AD203B41FA5}">
                      <a16:colId xmlns="" xmlns:a16="http://schemas.microsoft.com/office/drawing/2014/main" val="3202371337"/>
                    </a:ext>
                  </a:extLst>
                </a:gridCol>
              </a:tblGrid>
              <a:tr h="618254">
                <a:tc>
                  <a:txBody>
                    <a:bodyPr/>
                    <a:lstStyle/>
                    <a:p>
                      <a:pPr algn="ctr">
                        <a:lnSpc>
                          <a:spcPct val="150000"/>
                        </a:lnSpc>
                        <a:spcAft>
                          <a:spcPts val="800"/>
                        </a:spcAft>
                      </a:pPr>
                      <a:r>
                        <a:rPr lang="en-IN" sz="1500" dirty="0">
                          <a:solidFill>
                            <a:schemeClr val="bg1"/>
                          </a:solidFill>
                          <a:effectLst/>
                        </a:rPr>
                        <a:t>Coefficients:</a:t>
                      </a:r>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500" dirty="0" err="1">
                          <a:solidFill>
                            <a:schemeClr val="bg1"/>
                          </a:solidFill>
                          <a:effectLst/>
                        </a:rPr>
                        <a:t>Pr</a:t>
                      </a:r>
                      <a:r>
                        <a:rPr lang="en-IN" sz="1500" dirty="0">
                          <a:solidFill>
                            <a:schemeClr val="bg1"/>
                          </a:solidFill>
                          <a:effectLst/>
                        </a:rPr>
                        <a:t>(&gt;|z|)</a:t>
                      </a:r>
                      <a:endParaRPr lang="en-IN" sz="1500" dirty="0">
                        <a:solidFill>
                          <a:schemeClr val="bg1"/>
                        </a:solidFill>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046326734"/>
                  </a:ext>
                </a:extLst>
              </a:tr>
              <a:tr h="618254">
                <a:tc>
                  <a:txBody>
                    <a:bodyPr/>
                    <a:lstStyle/>
                    <a:p>
                      <a:pPr algn="ctr">
                        <a:lnSpc>
                          <a:spcPct val="150000"/>
                        </a:lnSpc>
                        <a:spcAft>
                          <a:spcPts val="800"/>
                        </a:spcAft>
                      </a:pPr>
                      <a:r>
                        <a:rPr lang="en-IN" sz="1500" dirty="0">
                          <a:solidFill>
                            <a:schemeClr val="bg1"/>
                          </a:solidFill>
                          <a:effectLst/>
                        </a:rPr>
                        <a:t>Intercept</a:t>
                      </a:r>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500" dirty="0">
                          <a:solidFill>
                            <a:schemeClr val="bg1"/>
                          </a:solidFill>
                          <a:effectLst/>
                        </a:rPr>
                        <a:t>0.00978 **</a:t>
                      </a:r>
                      <a:endParaRPr lang="en-IN" sz="1500" dirty="0">
                        <a:solidFill>
                          <a:schemeClr val="bg1"/>
                        </a:solidFill>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689716390"/>
                  </a:ext>
                </a:extLst>
              </a:tr>
              <a:tr h="618254">
                <a:tc>
                  <a:txBody>
                    <a:bodyPr/>
                    <a:lstStyle/>
                    <a:p>
                      <a:pPr algn="ctr">
                        <a:lnSpc>
                          <a:spcPct val="150000"/>
                        </a:lnSpc>
                        <a:spcAft>
                          <a:spcPts val="800"/>
                        </a:spcAft>
                      </a:pPr>
                      <a:r>
                        <a:rPr lang="en-IN" sz="1500" dirty="0">
                          <a:solidFill>
                            <a:schemeClr val="bg1"/>
                          </a:solidFill>
                          <a:effectLst/>
                        </a:rPr>
                        <a:t>Call Connection</a:t>
                      </a:r>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500">
                          <a:solidFill>
                            <a:schemeClr val="bg1"/>
                          </a:solidFill>
                          <a:effectLst/>
                        </a:rPr>
                        <a:t>0.14032</a:t>
                      </a:r>
                      <a:endParaRPr lang="en-IN" sz="1500">
                        <a:solidFill>
                          <a:schemeClr val="bg1"/>
                        </a:solidFill>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959859134"/>
                  </a:ext>
                </a:extLst>
              </a:tr>
              <a:tr h="618254">
                <a:tc>
                  <a:txBody>
                    <a:bodyPr/>
                    <a:lstStyle/>
                    <a:p>
                      <a:pPr algn="ctr">
                        <a:lnSpc>
                          <a:spcPct val="150000"/>
                        </a:lnSpc>
                        <a:spcAft>
                          <a:spcPts val="800"/>
                        </a:spcAft>
                      </a:pPr>
                      <a:r>
                        <a:rPr lang="en-IN" sz="1500" dirty="0">
                          <a:solidFill>
                            <a:schemeClr val="bg1"/>
                          </a:solidFill>
                          <a:effectLst/>
                        </a:rPr>
                        <a:t>Internet Browsing</a:t>
                      </a:r>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500">
                          <a:solidFill>
                            <a:schemeClr val="bg1"/>
                          </a:solidFill>
                          <a:effectLst/>
                        </a:rPr>
                        <a:t>0.08669</a:t>
                      </a:r>
                      <a:endParaRPr lang="en-IN" sz="1500">
                        <a:solidFill>
                          <a:schemeClr val="bg1"/>
                        </a:solidFill>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248124620"/>
                  </a:ext>
                </a:extLst>
              </a:tr>
              <a:tr h="618254">
                <a:tc>
                  <a:txBody>
                    <a:bodyPr/>
                    <a:lstStyle/>
                    <a:p>
                      <a:pPr algn="ctr">
                        <a:lnSpc>
                          <a:spcPct val="150000"/>
                        </a:lnSpc>
                        <a:spcAft>
                          <a:spcPts val="800"/>
                        </a:spcAft>
                      </a:pPr>
                      <a:r>
                        <a:rPr lang="en-IN" sz="1500" dirty="0">
                          <a:solidFill>
                            <a:schemeClr val="bg1"/>
                          </a:solidFill>
                          <a:effectLst/>
                        </a:rPr>
                        <a:t>Clarity of Video</a:t>
                      </a:r>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500" dirty="0">
                          <a:solidFill>
                            <a:schemeClr val="bg1"/>
                          </a:solidFill>
                          <a:effectLst/>
                        </a:rPr>
                        <a:t>0.06182</a:t>
                      </a:r>
                      <a:endParaRPr lang="en-IN" sz="1500" dirty="0">
                        <a:solidFill>
                          <a:schemeClr val="bg1"/>
                        </a:solidFill>
                        <a:effectLst/>
                        <a:latin typeface="Franklin Gothic Book" panose="020B05030201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126771072"/>
                  </a:ext>
                </a:extLst>
              </a:tr>
            </a:tbl>
          </a:graphicData>
        </a:graphic>
      </p:graphicFrame>
      <p:sp>
        <p:nvSpPr>
          <p:cNvPr id="4" name="TextBox 3">
            <a:extLst>
              <a:ext uri="{FF2B5EF4-FFF2-40B4-BE49-F238E27FC236}">
                <a16:creationId xmlns="" xmlns:a16="http://schemas.microsoft.com/office/drawing/2014/main" id="{1C305125-F2EA-4163-92E6-27ECA05D5595}"/>
              </a:ext>
            </a:extLst>
          </p:cNvPr>
          <p:cNvSpPr txBox="1"/>
          <p:nvPr/>
        </p:nvSpPr>
        <p:spPr>
          <a:xfrm>
            <a:off x="6672817" y="719091"/>
            <a:ext cx="4770500" cy="2939266"/>
          </a:xfrm>
          <a:prstGeom prst="rect">
            <a:avLst/>
          </a:prstGeom>
          <a:noFill/>
        </p:spPr>
        <p:txBody>
          <a:bodyPr wrap="square" rtlCol="0">
            <a:spAutoFit/>
          </a:bodyPr>
          <a:lstStyle/>
          <a:p>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null deviance</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276.4 with 414 df,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residual deviance</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265.38 with 411 df,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AIC</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255.75,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FSI =</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5.</a:t>
            </a:r>
          </a:p>
          <a:p>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5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ccuracy</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(train = </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89.55%</a:t>
            </a:r>
            <a:r>
              <a:rPr lang="en-IN" sz="15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test</a:t>
            </a:r>
            <a:r>
              <a:rPr lang="en-IN" sz="1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87.35%</a:t>
            </a:r>
            <a:r>
              <a:rPr lang="en-IN" sz="15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p>
          <a:p>
            <a:endParaRPr lang="en-I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Aft>
                <a:spcPts val="800"/>
              </a:spcAft>
              <a:buFont typeface="Wingdings" panose="05000000000000000000" pitchFamily="2" charset="2"/>
              <a:buChar char="§"/>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obtained predictive model is as follows:  </a:t>
            </a:r>
          </a:p>
          <a:p>
            <a:pPr>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Service sector = 1.1529 + (0.3282* call connection) + (0.4726* internet browsing) – (0.4786* clarity of video)</a:t>
            </a:r>
          </a:p>
          <a:p>
            <a:pPr>
              <a:spcAft>
                <a:spcPts val="800"/>
              </a:spcAft>
            </a:pPr>
            <a:r>
              <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model can be used to likely predict whether customer will opt for government and private sector.</a:t>
            </a:r>
          </a:p>
          <a:p>
            <a:endParaRPr lang="en-IN"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2" name="Picture 8" descr="A World Gone Mobile! | Oracle Digital Experience Platform Blog">
            <a:extLst>
              <a:ext uri="{FF2B5EF4-FFF2-40B4-BE49-F238E27FC236}">
                <a16:creationId xmlns="" xmlns:a16="http://schemas.microsoft.com/office/drawing/2014/main" id="{5FE6C8D5-7D5C-4D16-9317-5F105C8E9A4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11057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29F1BA-6FD7-42B9-ABAC-2C35E7E13ACB}"/>
              </a:ext>
            </a:extLst>
          </p:cNvPr>
          <p:cNvSpPr>
            <a:spLocks noGrp="1"/>
          </p:cNvSpPr>
          <p:nvPr>
            <p:ph type="title"/>
          </p:nvPr>
        </p:nvSpPr>
        <p:spPr>
          <a:xfrm>
            <a:off x="5788726" y="456992"/>
            <a:ext cx="5556673" cy="956834"/>
          </a:xfrm>
        </p:spPr>
        <p:txBody>
          <a:bodyPr>
            <a:noAutofit/>
          </a:bodyPr>
          <a:lstStyle/>
          <a:p>
            <a:r>
              <a:rPr lang="en-IN" sz="15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 </a:t>
            </a:r>
            <a:r>
              <a:rPr lang="en-IN"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t>
            </a:r>
            <a:r>
              <a:rPr lang="en-IN"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ndex</a:t>
            </a:r>
            <a:r>
              <a:rPr lang="en-IN" sz="15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values of our fitted structural equation model are also obtained and all the values of measures are within the required ranges hence accepted.</a:t>
            </a:r>
            <a:r>
              <a:rPr lang="en-IN" sz="1500" b="0" dirty="0">
                <a:solidFill>
                  <a:srgbClr val="000000"/>
                </a:solidFill>
                <a:latin typeface="Times New Roman" panose="02020603050405020304" pitchFamily="18" charset="0"/>
                <a:cs typeface="Times New Roman" panose="02020603050405020304" pitchFamily="18" charset="0"/>
              </a:rPr>
              <a:t/>
            </a:r>
            <a:br>
              <a:rPr lang="en-IN" sz="1500" b="0" dirty="0">
                <a:solidFill>
                  <a:srgbClr val="000000"/>
                </a:solidFill>
                <a:latin typeface="Times New Roman" panose="02020603050405020304" pitchFamily="18" charset="0"/>
                <a:cs typeface="Times New Roman" panose="02020603050405020304" pitchFamily="18" charset="0"/>
              </a:rPr>
            </a:br>
            <a:endParaRPr lang="en-IN" sz="1500" b="0"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CEA3DD11-EB37-40AD-AC65-C3EB25919FC1}"/>
              </a:ext>
            </a:extLst>
          </p:cNvPr>
          <p:cNvSpPr>
            <a:spLocks noGrp="1"/>
          </p:cNvSpPr>
          <p:nvPr>
            <p:ph type="sldNum" sz="quarter" idx="12"/>
          </p:nvPr>
        </p:nvSpPr>
        <p:spPr/>
        <p:txBody>
          <a:bodyPr/>
          <a:lstStyle/>
          <a:p>
            <a:fld id="{3CE5352E-9B9F-4EDC-8769-7FA3D3F814C7}" type="slidenum">
              <a:rPr lang="en-US" noProof="0" smtClean="0"/>
              <a:t>8</a:t>
            </a:fld>
            <a:endParaRPr lang="en-US" noProof="0" dirty="0"/>
          </a:p>
        </p:txBody>
      </p:sp>
      <p:sp>
        <p:nvSpPr>
          <p:cNvPr id="9" name="TextBox 8">
            <a:extLst>
              <a:ext uri="{FF2B5EF4-FFF2-40B4-BE49-F238E27FC236}">
                <a16:creationId xmlns="" xmlns:a16="http://schemas.microsoft.com/office/drawing/2014/main" id="{AD3A923D-F599-4F65-8425-9504D8180464}"/>
              </a:ext>
            </a:extLst>
          </p:cNvPr>
          <p:cNvSpPr txBox="1"/>
          <p:nvPr/>
        </p:nvSpPr>
        <p:spPr>
          <a:xfrm>
            <a:off x="497150" y="1146925"/>
            <a:ext cx="4358935" cy="5016758"/>
          </a:xfrm>
          <a:prstGeom prst="rect">
            <a:avLst/>
          </a:prstGeom>
          <a:noFill/>
        </p:spPr>
        <p:txBody>
          <a:bodyPr wrap="square" rtlCol="0">
            <a:spAutoFit/>
          </a:bodyPr>
          <a:lstStyle/>
          <a:p>
            <a:pPr>
              <a:spcAft>
                <a:spcPts val="800"/>
              </a:spcAft>
            </a:pP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Structural Equation Modelling is used to analyse the impact and relationship between laten construct and observed variables. It includes confirmatory factor analysis,  confirmatory composite analysis, path analysis, </a:t>
            </a:r>
            <a:r>
              <a:rPr lang="en-IN" sz="1500"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partial least square modelling</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500"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latent growth modelling</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helps in estimating multiple and interrelated dependencies in a single analysis. There are two main components in the SEM distinguished as – </a:t>
            </a:r>
            <a:r>
              <a:rPr lang="en-IN" sz="1500" cap="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Structural Model</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that shows dependencies between endogenous variables and exogenous variables, and </a:t>
            </a:r>
            <a:r>
              <a:rPr lang="en-IN" sz="1500" cap="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Measurement Model</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shows relationship between latent variables and their indicators.</a:t>
            </a:r>
          </a:p>
          <a:p>
            <a:pPr algn="just">
              <a:spcAft>
                <a:spcPts val="800"/>
              </a:spcAft>
            </a:pPr>
            <a:r>
              <a:rPr lang="en-IN" sz="1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HYPOTHESIS:</a:t>
            </a:r>
            <a:endPar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800"/>
              </a:spcAft>
              <a:buFont typeface="Wingdings" panose="05000000000000000000" pitchFamily="2" charset="2"/>
              <a:buChar char="§"/>
            </a:pP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5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no significant impact of satisfaction w.r.t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vm</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ccs,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prb</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ser) on recommendation of the service provider to family and friends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800"/>
              </a:spcAft>
              <a:buFont typeface="Wingdings" panose="05000000000000000000" pitchFamily="2" charset="2"/>
              <a:buChar char="§"/>
            </a:pP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t>
            </a:r>
            <a:r>
              <a:rPr lang="en-IN" sz="15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significant impact of satisfaction w.r.t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vm</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ccs,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prb</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ser) on recommendation of the service provider to family and friends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F55CF4F5-D5B8-4208-9CC0-1C52777780C0}"/>
              </a:ext>
            </a:extLst>
          </p:cNvPr>
          <p:cNvSpPr txBox="1"/>
          <p:nvPr/>
        </p:nvSpPr>
        <p:spPr>
          <a:xfrm>
            <a:off x="497150" y="566077"/>
            <a:ext cx="4634144" cy="369332"/>
          </a:xfrm>
          <a:prstGeom prst="rect">
            <a:avLst/>
          </a:prstGeom>
          <a:noFill/>
        </p:spPr>
        <p:txBody>
          <a:bodyPr wrap="square" rtlCol="0">
            <a:spAutoFit/>
          </a:bodyPr>
          <a:lstStyle/>
          <a:p>
            <a:r>
              <a:rPr lang="en-IN" b="1" i="1" u="sng" dirty="0">
                <a:solidFill>
                  <a:schemeClr val="accent3">
                    <a:lumMod val="50000"/>
                  </a:schemeClr>
                </a:solidFill>
                <a:latin typeface="Times New Roman" panose="02020603050405020304" pitchFamily="18" charset="0"/>
                <a:cs typeface="Times New Roman" panose="02020603050405020304" pitchFamily="18" charset="0"/>
              </a:rPr>
              <a:t>Structural Equation Modelling (SEM)</a:t>
            </a:r>
          </a:p>
        </p:txBody>
      </p:sp>
      <p:graphicFrame>
        <p:nvGraphicFramePr>
          <p:cNvPr id="11" name="Table 11">
            <a:extLst>
              <a:ext uri="{FF2B5EF4-FFF2-40B4-BE49-F238E27FC236}">
                <a16:creationId xmlns="" xmlns:a16="http://schemas.microsoft.com/office/drawing/2014/main" id="{8B4C6BC5-E5E2-4666-9CCA-3F74079F463B}"/>
              </a:ext>
            </a:extLst>
          </p:cNvPr>
          <p:cNvGraphicFramePr>
            <a:graphicFrameLocks noGrp="1"/>
          </p:cNvGraphicFramePr>
          <p:nvPr>
            <p:extLst>
              <p:ext uri="{D42A27DB-BD31-4B8C-83A1-F6EECF244321}">
                <p14:modId xmlns:p14="http://schemas.microsoft.com/office/powerpoint/2010/main" val="1309245283"/>
              </p:ext>
            </p:extLst>
          </p:nvPr>
        </p:nvGraphicFramePr>
        <p:xfrm>
          <a:off x="5788726" y="1271783"/>
          <a:ext cx="5817834" cy="5431842"/>
        </p:xfrm>
        <a:graphic>
          <a:graphicData uri="http://schemas.openxmlformats.org/drawingml/2006/table">
            <a:tbl>
              <a:tblPr firstRow="1" bandRow="1">
                <a:tableStyleId>{306799F8-075E-4A3A-A7F6-7FBC6576F1A4}</a:tableStyleId>
              </a:tblPr>
              <a:tblGrid>
                <a:gridCol w="969639">
                  <a:extLst>
                    <a:ext uri="{9D8B030D-6E8A-4147-A177-3AD203B41FA5}">
                      <a16:colId xmlns="" xmlns:a16="http://schemas.microsoft.com/office/drawing/2014/main" val="2400496912"/>
                    </a:ext>
                  </a:extLst>
                </a:gridCol>
                <a:gridCol w="969639">
                  <a:extLst>
                    <a:ext uri="{9D8B030D-6E8A-4147-A177-3AD203B41FA5}">
                      <a16:colId xmlns="" xmlns:a16="http://schemas.microsoft.com/office/drawing/2014/main" val="2174932861"/>
                    </a:ext>
                  </a:extLst>
                </a:gridCol>
                <a:gridCol w="969639">
                  <a:extLst>
                    <a:ext uri="{9D8B030D-6E8A-4147-A177-3AD203B41FA5}">
                      <a16:colId xmlns="" xmlns:a16="http://schemas.microsoft.com/office/drawing/2014/main" val="2801326952"/>
                    </a:ext>
                  </a:extLst>
                </a:gridCol>
                <a:gridCol w="969639">
                  <a:extLst>
                    <a:ext uri="{9D8B030D-6E8A-4147-A177-3AD203B41FA5}">
                      <a16:colId xmlns="" xmlns:a16="http://schemas.microsoft.com/office/drawing/2014/main" val="2856779930"/>
                    </a:ext>
                  </a:extLst>
                </a:gridCol>
                <a:gridCol w="969639">
                  <a:extLst>
                    <a:ext uri="{9D8B030D-6E8A-4147-A177-3AD203B41FA5}">
                      <a16:colId xmlns="" xmlns:a16="http://schemas.microsoft.com/office/drawing/2014/main" val="3412601049"/>
                    </a:ext>
                  </a:extLst>
                </a:gridCol>
                <a:gridCol w="969639">
                  <a:extLst>
                    <a:ext uri="{9D8B030D-6E8A-4147-A177-3AD203B41FA5}">
                      <a16:colId xmlns="" xmlns:a16="http://schemas.microsoft.com/office/drawing/2014/main" val="450246860"/>
                    </a:ext>
                  </a:extLst>
                </a:gridCol>
              </a:tblGrid>
              <a:tr h="845017">
                <a:tc>
                  <a:txBody>
                    <a:bodyPr/>
                    <a:lstStyle/>
                    <a:p>
                      <a:r>
                        <a:rPr lang="en-IN" sz="1300" b="0" dirty="0">
                          <a:solidFill>
                            <a:schemeClr val="bg1"/>
                          </a:solidFill>
                          <a:latin typeface="Times New Roman" panose="02020603050405020304" pitchFamily="18" charset="0"/>
                          <a:cs typeface="Times New Roman" panose="02020603050405020304" pitchFamily="18" charset="0"/>
                        </a:rPr>
                        <a:t>Goodness of fit Criteria</a:t>
                      </a:r>
                    </a:p>
                  </a:txBody>
                  <a:tcPr/>
                </a:tc>
                <a:tc>
                  <a:txBody>
                    <a:bodyPr/>
                    <a:lstStyle/>
                    <a:p>
                      <a:r>
                        <a:rPr lang="en-IN" sz="1300" b="0" dirty="0">
                          <a:solidFill>
                            <a:schemeClr val="bg1"/>
                          </a:solidFill>
                          <a:latin typeface="Times New Roman" panose="02020603050405020304" pitchFamily="18" charset="0"/>
                          <a:cs typeface="Times New Roman" panose="02020603050405020304" pitchFamily="18" charset="0"/>
                        </a:rPr>
                        <a:t>Fit Indices</a:t>
                      </a:r>
                    </a:p>
                  </a:txBody>
                  <a:tcPr/>
                </a:tc>
                <a:tc>
                  <a:txBody>
                    <a:bodyPr/>
                    <a:lstStyle/>
                    <a:p>
                      <a:r>
                        <a:rPr lang="en-IN" sz="1300" b="0" dirty="0">
                          <a:solidFill>
                            <a:schemeClr val="bg1"/>
                          </a:solidFill>
                          <a:latin typeface="Times New Roman" panose="02020603050405020304" pitchFamily="18" charset="0"/>
                          <a:cs typeface="Times New Roman" panose="02020603050405020304" pitchFamily="18" charset="0"/>
                        </a:rPr>
                        <a:t>Good Fit</a:t>
                      </a: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Acceptable Fit</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Goodness of Fit Values Obtained</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Fit Situations</a:t>
                      </a:r>
                      <a:endParaRPr lang="en-IN" sz="13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520089334"/>
                  </a:ext>
                </a:extLst>
              </a:tr>
              <a:tr h="794614">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Statistic of ꭓ</a:t>
                      </a:r>
                      <a:r>
                        <a:rPr lang="en-IN" sz="1300" b="0" kern="1200" baseline="30000" dirty="0">
                          <a:solidFill>
                            <a:schemeClr val="bg1"/>
                          </a:solidFill>
                          <a:effectLst/>
                          <a:latin typeface="Times New Roman" panose="02020603050405020304" pitchFamily="18" charset="0"/>
                          <a:ea typeface="+mn-ea"/>
                          <a:cs typeface="Times New Roman" panose="02020603050405020304" pitchFamily="18" charset="0"/>
                        </a:rPr>
                        <a:t>2 </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Test</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ꭓ</a:t>
                      </a:r>
                      <a:r>
                        <a:rPr lang="en-IN" sz="1300" b="0" kern="1200" baseline="30000" dirty="0">
                          <a:solidFill>
                            <a:schemeClr val="bg1"/>
                          </a:solidFill>
                          <a:effectLst/>
                          <a:latin typeface="Times New Roman" panose="02020603050405020304" pitchFamily="18" charset="0"/>
                          <a:ea typeface="+mn-ea"/>
                          <a:cs typeface="Times New Roman" panose="02020603050405020304" pitchFamily="18" charset="0"/>
                        </a:rPr>
                        <a:t>2</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0.00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ꭓ</a:t>
                      </a:r>
                      <a:r>
                        <a:rPr lang="en-IN" sz="1300" b="0" kern="1200" baseline="30000" dirty="0">
                          <a:solidFill>
                            <a:schemeClr val="bg1"/>
                          </a:solidFill>
                          <a:effectLst/>
                          <a:latin typeface="Times New Roman" panose="02020603050405020304" pitchFamily="18" charset="0"/>
                          <a:ea typeface="+mn-ea"/>
                          <a:cs typeface="Times New Roman" panose="02020603050405020304" pitchFamily="18" charset="0"/>
                        </a:rPr>
                        <a:t>2</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 </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2</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2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ꭓ</a:t>
                      </a:r>
                      <a:r>
                        <a:rPr lang="en-IN" sz="1300" b="0" kern="1200" baseline="30000" dirty="0">
                          <a:solidFill>
                            <a:schemeClr val="bg1"/>
                          </a:solidFill>
                          <a:effectLst/>
                          <a:latin typeface="Times New Roman" panose="02020603050405020304" pitchFamily="18" charset="0"/>
                          <a:ea typeface="+mn-ea"/>
                          <a:cs typeface="Times New Roman" panose="02020603050405020304" pitchFamily="18" charset="0"/>
                        </a:rPr>
                        <a:t>2</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5</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0.00</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Accepted</a:t>
                      </a:r>
                      <a:endParaRPr lang="en-IN" sz="13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223721548"/>
                  </a:ext>
                </a:extLst>
              </a:tr>
              <a:tr h="1034417">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Root Mean Square Error of Approximation</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RMSEA</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0.00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RMSEA </a:t>
                      </a:r>
                    </a:p>
                    <a:p>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0.05</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0.05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RMSEA</a:t>
                      </a:r>
                    </a:p>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0.10</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dirty="0">
                          <a:solidFill>
                            <a:schemeClr val="bg1"/>
                          </a:solidFill>
                          <a:latin typeface="Times New Roman" panose="02020603050405020304" pitchFamily="18" charset="0"/>
                          <a:cs typeface="Times New Roman" panose="02020603050405020304" pitchFamily="18" charset="0"/>
                        </a:rPr>
                        <a:t>0.070</a:t>
                      </a: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Accepted</a:t>
                      </a:r>
                      <a:endParaRPr lang="en-IN" sz="13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653462433"/>
                  </a:ext>
                </a:extLst>
              </a:tr>
              <a:tr h="1034417">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Standardized Root Mean Square Residual</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SRMR</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0.00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SRMR</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 &lt;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0.05</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0.05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SRMR</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 &lt;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0.10</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dirty="0">
                          <a:solidFill>
                            <a:schemeClr val="bg1"/>
                          </a:solidFill>
                          <a:latin typeface="Times New Roman" panose="02020603050405020304" pitchFamily="18" charset="0"/>
                          <a:cs typeface="Times New Roman" panose="02020603050405020304" pitchFamily="18" charset="0"/>
                        </a:rPr>
                        <a:t>0.037</a:t>
                      </a: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Accepted</a:t>
                      </a:r>
                      <a:endParaRPr lang="en-IN" sz="13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171031599"/>
                  </a:ext>
                </a:extLst>
              </a:tr>
              <a:tr h="794614">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Comparative Fit Index</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CFI</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0.97&lt; CFI &lt;=1</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0.9 &lt; CFI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1</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dirty="0">
                          <a:solidFill>
                            <a:schemeClr val="bg1"/>
                          </a:solidFill>
                          <a:latin typeface="Times New Roman" panose="02020603050405020304" pitchFamily="18" charset="0"/>
                          <a:cs typeface="Times New Roman" panose="02020603050405020304" pitchFamily="18" charset="0"/>
                        </a:rPr>
                        <a:t>0.941</a:t>
                      </a: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Accepted</a:t>
                      </a:r>
                      <a:endParaRPr lang="en-IN" sz="13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27322270"/>
                  </a:ext>
                </a:extLst>
              </a:tr>
              <a:tr h="794614">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Tucker-Lewis Index</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TLI</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0.95 </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TLI</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 &lt;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1</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0.9 &lt; TLI</a:t>
                      </a:r>
                      <a:r>
                        <a:rPr lang="en-IN" sz="1300" b="0" u="sng" kern="1200" dirty="0">
                          <a:solidFill>
                            <a:schemeClr val="bg1"/>
                          </a:solidFill>
                          <a:effectLst/>
                          <a:latin typeface="Times New Roman" panose="02020603050405020304" pitchFamily="18" charset="0"/>
                          <a:ea typeface="+mn-ea"/>
                          <a:cs typeface="Times New Roman" panose="02020603050405020304" pitchFamily="18" charset="0"/>
                        </a:rPr>
                        <a:t> &lt;</a:t>
                      </a:r>
                      <a:r>
                        <a:rPr lang="en-IN" sz="1300" b="0" kern="1200" dirty="0">
                          <a:solidFill>
                            <a:schemeClr val="bg1"/>
                          </a:solidFill>
                          <a:effectLst/>
                          <a:latin typeface="Times New Roman" panose="02020603050405020304" pitchFamily="18" charset="0"/>
                          <a:ea typeface="+mn-ea"/>
                          <a:cs typeface="Times New Roman" panose="02020603050405020304" pitchFamily="18" charset="0"/>
                        </a:rPr>
                        <a:t> 1</a:t>
                      </a:r>
                      <a:endParaRPr lang="en-IN" sz="1300" b="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1300" b="0" dirty="0">
                          <a:solidFill>
                            <a:schemeClr val="bg1"/>
                          </a:solidFill>
                          <a:latin typeface="Times New Roman" panose="02020603050405020304" pitchFamily="18" charset="0"/>
                          <a:cs typeface="Times New Roman" panose="02020603050405020304" pitchFamily="18" charset="0"/>
                        </a:rPr>
                        <a:t>0.931</a:t>
                      </a:r>
                    </a:p>
                  </a:txBody>
                  <a:tcPr/>
                </a:tc>
                <a:tc>
                  <a:txBody>
                    <a:bodyPr/>
                    <a:lstStyle/>
                    <a:p>
                      <a:r>
                        <a:rPr lang="en-IN" sz="1300" b="0" kern="1200" dirty="0">
                          <a:solidFill>
                            <a:schemeClr val="bg1"/>
                          </a:solidFill>
                          <a:effectLst/>
                          <a:latin typeface="Times New Roman" panose="02020603050405020304" pitchFamily="18" charset="0"/>
                          <a:ea typeface="+mn-ea"/>
                          <a:cs typeface="Times New Roman" panose="02020603050405020304" pitchFamily="18" charset="0"/>
                        </a:rPr>
                        <a:t>Accepted</a:t>
                      </a:r>
                      <a:endParaRPr lang="en-IN" sz="13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677617268"/>
                  </a:ext>
                </a:extLst>
              </a:tr>
            </a:tbl>
          </a:graphicData>
        </a:graphic>
      </p:graphicFrame>
      <p:pic>
        <p:nvPicPr>
          <p:cNvPr id="13" name="Picture 8" descr="A World Gone Mobile! | Oracle Digital Experience Platform Blog">
            <a:extLst>
              <a:ext uri="{FF2B5EF4-FFF2-40B4-BE49-F238E27FC236}">
                <a16:creationId xmlns="" xmlns:a16="http://schemas.microsoft.com/office/drawing/2014/main" id="{74E64DB9-52F6-4E79-A1E5-B7B5DED965B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78547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689032A5-ED77-477A-9F5A-0A71ECCE2266}"/>
              </a:ext>
            </a:extLst>
          </p:cNvPr>
          <p:cNvSpPr>
            <a:spLocks noGrp="1"/>
          </p:cNvSpPr>
          <p:nvPr>
            <p:ph type="body" idx="1"/>
          </p:nvPr>
        </p:nvSpPr>
        <p:spPr>
          <a:xfrm>
            <a:off x="955046" y="4018160"/>
            <a:ext cx="9715913" cy="2100134"/>
          </a:xfrm>
          <a:ln>
            <a:noFill/>
          </a:ln>
        </p:spPr>
        <p:txBody>
          <a:bodyPr>
            <a:noAutofit/>
          </a:bodyPr>
          <a:lstStyle/>
          <a:p>
            <a:pPr marL="457200">
              <a:lnSpc>
                <a:spcPct val="150000"/>
              </a:lnSpc>
              <a:spcAft>
                <a:spcPts val="800"/>
              </a:spcAft>
            </a:pP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coefficient scores associated with “</a:t>
            </a:r>
            <a:r>
              <a:rPr lang="en-IN" sz="1500" dirty="0">
                <a:solidFill>
                  <a:srgbClr val="000000"/>
                </a:solidFill>
                <a:latin typeface="Times New Roman" panose="02020603050405020304" pitchFamily="18" charset="0"/>
                <a:cs typeface="Times New Roman" panose="02020603050405020304" pitchFamily="18" charset="0"/>
              </a:rPr>
              <a:t>Service Ratings (ser)”, </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 faced by customers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prb</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solidFill>
                  <a:srgbClr val="000000"/>
                </a:solidFill>
                <a:latin typeface="Times New Roman" panose="02020603050405020304" pitchFamily="18" charset="0"/>
                <a:cs typeface="Times New Roman" panose="02020603050405020304" pitchFamily="18" charset="0"/>
              </a:rPr>
              <a:t>Customer Care Services (ccs)”, and “Cost and Offers (</a:t>
            </a:r>
            <a:r>
              <a:rPr lang="en-IN" sz="1500" dirty="0" err="1">
                <a:solidFill>
                  <a:srgbClr val="000000"/>
                </a:solidFill>
                <a:latin typeface="Times New Roman" panose="02020603050405020304" pitchFamily="18" charset="0"/>
                <a:cs typeface="Times New Roman" panose="02020603050405020304" pitchFamily="18" charset="0"/>
              </a:rPr>
              <a:t>vm</a:t>
            </a:r>
            <a:r>
              <a:rPr lang="en-IN" sz="1500" dirty="0">
                <a:solidFill>
                  <a:srgbClr val="000000"/>
                </a:solidFill>
                <a:latin typeface="Times New Roman" panose="02020603050405020304" pitchFamily="18" charset="0"/>
                <a:cs typeface="Times New Roman" panose="02020603050405020304" pitchFamily="18" charset="0"/>
              </a:rPr>
              <a:t>)”</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 respect to “Network recommendation” is 0.119, 0.333, 0.084 and 0.323 respectively. All the P-values are positive and significant with a P-value (&lt;0.01) indicates that the person is satisfied with the services he/she is receiving by the network and he/she is likely to recommend their current using network to their family and friends.</a:t>
            </a:r>
          </a:p>
          <a:p>
            <a:pPr>
              <a:lnSpc>
                <a:spcPct val="100000"/>
              </a:lnSpc>
            </a:pPr>
            <a:endParaRPr lang="en-IN" sz="1500"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0B2C402D-F2FA-426A-B4A8-DE6A0FAE8796}"/>
              </a:ext>
            </a:extLst>
          </p:cNvPr>
          <p:cNvSpPr>
            <a:spLocks noGrp="1"/>
          </p:cNvSpPr>
          <p:nvPr>
            <p:ph type="sldNum" sz="quarter" idx="12"/>
          </p:nvPr>
        </p:nvSpPr>
        <p:spPr/>
        <p:txBody>
          <a:bodyPr/>
          <a:lstStyle/>
          <a:p>
            <a:fld id="{3CE5352E-9B9F-4EDC-8769-7FA3D3F814C7}" type="slidenum">
              <a:rPr lang="en-US" noProof="0" smtClean="0"/>
              <a:t>9</a:t>
            </a:fld>
            <a:endParaRPr lang="en-US" noProof="0" dirty="0"/>
          </a:p>
        </p:txBody>
      </p:sp>
      <p:graphicFrame>
        <p:nvGraphicFramePr>
          <p:cNvPr id="2" name="Table 4">
            <a:extLst>
              <a:ext uri="{FF2B5EF4-FFF2-40B4-BE49-F238E27FC236}">
                <a16:creationId xmlns="" xmlns:a16="http://schemas.microsoft.com/office/drawing/2014/main" id="{43F333C0-2683-4065-AC15-F0BC44711173}"/>
              </a:ext>
            </a:extLst>
          </p:cNvPr>
          <p:cNvGraphicFramePr>
            <a:graphicFrameLocks noGrp="1"/>
          </p:cNvGraphicFramePr>
          <p:nvPr>
            <p:extLst>
              <p:ext uri="{D42A27DB-BD31-4B8C-83A1-F6EECF244321}">
                <p14:modId xmlns:p14="http://schemas.microsoft.com/office/powerpoint/2010/main" val="3098945838"/>
              </p:ext>
            </p:extLst>
          </p:nvPr>
        </p:nvGraphicFramePr>
        <p:xfrm>
          <a:off x="212078" y="187004"/>
          <a:ext cx="5789226" cy="3281471"/>
        </p:xfrm>
        <a:graphic>
          <a:graphicData uri="http://schemas.openxmlformats.org/drawingml/2006/table">
            <a:tbl>
              <a:tblPr firstRow="1" bandRow="1">
                <a:tableStyleId>{306799F8-075E-4A3A-A7F6-7FBC6576F1A4}</a:tableStyleId>
              </a:tblPr>
              <a:tblGrid>
                <a:gridCol w="1929742">
                  <a:extLst>
                    <a:ext uri="{9D8B030D-6E8A-4147-A177-3AD203B41FA5}">
                      <a16:colId xmlns="" xmlns:a16="http://schemas.microsoft.com/office/drawing/2014/main" val="690855638"/>
                    </a:ext>
                  </a:extLst>
                </a:gridCol>
                <a:gridCol w="1929742">
                  <a:extLst>
                    <a:ext uri="{9D8B030D-6E8A-4147-A177-3AD203B41FA5}">
                      <a16:colId xmlns="" xmlns:a16="http://schemas.microsoft.com/office/drawing/2014/main" val="2245801588"/>
                    </a:ext>
                  </a:extLst>
                </a:gridCol>
                <a:gridCol w="1929742">
                  <a:extLst>
                    <a:ext uri="{9D8B030D-6E8A-4147-A177-3AD203B41FA5}">
                      <a16:colId xmlns="" xmlns:a16="http://schemas.microsoft.com/office/drawing/2014/main" val="1779631815"/>
                    </a:ext>
                  </a:extLst>
                </a:gridCol>
              </a:tblGrid>
              <a:tr h="481476">
                <a:tc>
                  <a:txBody>
                    <a:bodyPr/>
                    <a:lstStyle/>
                    <a:p>
                      <a:r>
                        <a:rPr lang="en-IN" sz="1500" b="0" dirty="0">
                          <a:latin typeface="Times New Roman" panose="02020603050405020304" pitchFamily="18" charset="0"/>
                          <a:cs typeface="Times New Roman" panose="02020603050405020304" pitchFamily="18" charset="0"/>
                        </a:rPr>
                        <a:t>Variables</a:t>
                      </a:r>
                    </a:p>
                  </a:txBody>
                  <a:tcPr/>
                </a:tc>
                <a:tc>
                  <a:txBody>
                    <a:bodyPr/>
                    <a:lstStyle/>
                    <a:p>
                      <a:r>
                        <a:rPr lang="en-IN" sz="1500" b="0" dirty="0">
                          <a:latin typeface="Times New Roman" panose="02020603050405020304" pitchFamily="18" charset="0"/>
                          <a:cs typeface="Times New Roman" panose="02020603050405020304" pitchFamily="18" charset="0"/>
                        </a:rPr>
                        <a:t>Regression Coefficients</a:t>
                      </a:r>
                    </a:p>
                  </a:txBody>
                  <a:tcPr/>
                </a:tc>
                <a:tc>
                  <a:txBody>
                    <a:bodyPr/>
                    <a:lstStyle/>
                    <a:p>
                      <a:r>
                        <a:rPr lang="en-IN" sz="1500" b="0" dirty="0">
                          <a:latin typeface="Times New Roman" panose="02020603050405020304" pitchFamily="18" charset="0"/>
                          <a:cs typeface="Times New Roman" panose="02020603050405020304" pitchFamily="18" charset="0"/>
                        </a:rPr>
                        <a:t>P(&gt;|z|)</a:t>
                      </a:r>
                    </a:p>
                  </a:txBody>
                  <a:tcPr/>
                </a:tc>
                <a:extLst>
                  <a:ext uri="{0D108BD9-81ED-4DB2-BD59-A6C34878D82A}">
                    <a16:rowId xmlns="" xmlns:a16="http://schemas.microsoft.com/office/drawing/2014/main" val="304381597"/>
                  </a:ext>
                </a:extLst>
              </a:tr>
              <a:tr h="481476">
                <a:tc>
                  <a:txBody>
                    <a:bodyPr/>
                    <a:lstStyle/>
                    <a:p>
                      <a:r>
                        <a:rPr lang="en-IN" sz="1500" dirty="0">
                          <a:latin typeface="Times New Roman" panose="02020603050405020304" pitchFamily="18" charset="0"/>
                          <a:cs typeface="Times New Roman" panose="02020603050405020304" pitchFamily="18" charset="0"/>
                        </a:rPr>
                        <a:t>Network recommendation on ~</a:t>
                      </a:r>
                    </a:p>
                  </a:txBody>
                  <a:tcPr/>
                </a:tc>
                <a:tc>
                  <a:txBody>
                    <a:bodyPr/>
                    <a:lstStyle/>
                    <a:p>
                      <a:endParaRPr lang="en-IN" sz="1500" dirty="0">
                        <a:latin typeface="Times New Roman" panose="02020603050405020304" pitchFamily="18" charset="0"/>
                        <a:cs typeface="Times New Roman" panose="02020603050405020304" pitchFamily="18" charset="0"/>
                      </a:endParaRPr>
                    </a:p>
                  </a:txBody>
                  <a:tcPr/>
                </a:tc>
                <a:tc>
                  <a:txBody>
                    <a:bodyPr/>
                    <a:lstStyle/>
                    <a:p>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38033416"/>
                  </a:ext>
                </a:extLst>
              </a:tr>
              <a:tr h="470060">
                <a:tc>
                  <a:txBody>
                    <a:bodyPr/>
                    <a:lstStyle/>
                    <a:p>
                      <a:r>
                        <a:rPr lang="en-IN" sz="1500" dirty="0">
                          <a:latin typeface="Times New Roman" panose="02020603050405020304" pitchFamily="18" charset="0"/>
                          <a:cs typeface="Times New Roman" panose="02020603050405020304" pitchFamily="18" charset="0"/>
                        </a:rPr>
                        <a:t>Service Ratings (ser)</a:t>
                      </a:r>
                    </a:p>
                  </a:txBody>
                  <a:tcPr/>
                </a:tc>
                <a:tc>
                  <a:txBody>
                    <a:bodyPr/>
                    <a:lstStyle/>
                    <a:p>
                      <a:r>
                        <a:rPr lang="en-IN" sz="1500" dirty="0">
                          <a:latin typeface="Times New Roman" panose="02020603050405020304" pitchFamily="18" charset="0"/>
                          <a:cs typeface="Times New Roman" panose="02020603050405020304" pitchFamily="18" charset="0"/>
                        </a:rPr>
                        <a:t>0.119</a:t>
                      </a:r>
                    </a:p>
                  </a:txBody>
                  <a:tcPr/>
                </a:tc>
                <a:tc>
                  <a:txBody>
                    <a:bodyPr/>
                    <a:lstStyle/>
                    <a:p>
                      <a:r>
                        <a:rPr lang="en-IN" sz="1500" dirty="0">
                          <a:latin typeface="Times New Roman" panose="02020603050405020304" pitchFamily="18" charset="0"/>
                          <a:cs typeface="Times New Roman" panose="02020603050405020304" pitchFamily="18" charset="0"/>
                        </a:rPr>
                        <a:t>0.011</a:t>
                      </a:r>
                    </a:p>
                  </a:txBody>
                  <a:tcPr/>
                </a:tc>
                <a:extLst>
                  <a:ext uri="{0D108BD9-81ED-4DB2-BD59-A6C34878D82A}">
                    <a16:rowId xmlns="" xmlns:a16="http://schemas.microsoft.com/office/drawing/2014/main" val="3360964289"/>
                  </a:ext>
                </a:extLst>
              </a:tr>
              <a:tr h="695431">
                <a:tc>
                  <a:txBody>
                    <a:bodyPr/>
                    <a:lstStyle/>
                    <a:p>
                      <a:r>
                        <a:rPr lang="en-IN" sz="1500" dirty="0">
                          <a:latin typeface="Times New Roman" panose="02020603050405020304" pitchFamily="18" charset="0"/>
                          <a:cs typeface="Times New Roman" panose="02020603050405020304" pitchFamily="18" charset="0"/>
                        </a:rPr>
                        <a:t>Problems faced by Customers (</a:t>
                      </a:r>
                      <a:r>
                        <a:rPr lang="en-IN" sz="1500" dirty="0" err="1">
                          <a:latin typeface="Times New Roman" panose="02020603050405020304" pitchFamily="18" charset="0"/>
                          <a:cs typeface="Times New Roman" panose="02020603050405020304" pitchFamily="18" charset="0"/>
                        </a:rPr>
                        <a:t>prb</a:t>
                      </a:r>
                      <a:r>
                        <a:rPr lang="en-IN" sz="1500" dirty="0">
                          <a:latin typeface="Times New Roman" panose="02020603050405020304" pitchFamily="18" charset="0"/>
                          <a:cs typeface="Times New Roman" panose="02020603050405020304" pitchFamily="18" charset="0"/>
                        </a:rPr>
                        <a:t>)</a:t>
                      </a:r>
                    </a:p>
                  </a:txBody>
                  <a:tcPr/>
                </a:tc>
                <a:tc>
                  <a:txBody>
                    <a:bodyPr/>
                    <a:lstStyle/>
                    <a:p>
                      <a:r>
                        <a:rPr lang="en-IN" sz="1500" dirty="0">
                          <a:latin typeface="Times New Roman" panose="02020603050405020304" pitchFamily="18" charset="0"/>
                          <a:cs typeface="Times New Roman" panose="02020603050405020304" pitchFamily="18" charset="0"/>
                        </a:rPr>
                        <a:t>0.333</a:t>
                      </a:r>
                    </a:p>
                  </a:txBody>
                  <a:tcPr/>
                </a:tc>
                <a:tc>
                  <a:txBody>
                    <a:bodyPr/>
                    <a:lstStyle/>
                    <a:p>
                      <a:r>
                        <a:rPr lang="en-IN" sz="1500" dirty="0">
                          <a:latin typeface="Times New Roman" panose="02020603050405020304" pitchFamily="18" charset="0"/>
                          <a:cs typeface="Times New Roman" panose="02020603050405020304" pitchFamily="18" charset="0"/>
                        </a:rPr>
                        <a:t>0.000</a:t>
                      </a:r>
                    </a:p>
                  </a:txBody>
                  <a:tcPr/>
                </a:tc>
                <a:extLst>
                  <a:ext uri="{0D108BD9-81ED-4DB2-BD59-A6C34878D82A}">
                    <a16:rowId xmlns="" xmlns:a16="http://schemas.microsoft.com/office/drawing/2014/main" val="1778344058"/>
                  </a:ext>
                </a:extLst>
              </a:tr>
              <a:tr h="481476">
                <a:tc>
                  <a:txBody>
                    <a:bodyPr/>
                    <a:lstStyle/>
                    <a:p>
                      <a:r>
                        <a:rPr lang="en-IN" sz="1500" dirty="0">
                          <a:latin typeface="Times New Roman" panose="02020603050405020304" pitchFamily="18" charset="0"/>
                          <a:cs typeface="Times New Roman" panose="02020603050405020304" pitchFamily="18" charset="0"/>
                        </a:rPr>
                        <a:t>Customer Care Services (ccs)</a:t>
                      </a:r>
                    </a:p>
                  </a:txBody>
                  <a:tcPr/>
                </a:tc>
                <a:tc>
                  <a:txBody>
                    <a:bodyPr/>
                    <a:lstStyle/>
                    <a:p>
                      <a:r>
                        <a:rPr lang="en-IN" sz="1500" dirty="0">
                          <a:latin typeface="Times New Roman" panose="02020603050405020304" pitchFamily="18" charset="0"/>
                          <a:cs typeface="Times New Roman" panose="02020603050405020304" pitchFamily="18" charset="0"/>
                        </a:rPr>
                        <a:t>0.084</a:t>
                      </a:r>
                    </a:p>
                  </a:txBody>
                  <a:tcPr/>
                </a:tc>
                <a:tc>
                  <a:txBody>
                    <a:bodyPr/>
                    <a:lstStyle/>
                    <a:p>
                      <a:r>
                        <a:rPr lang="en-IN" sz="1500" dirty="0">
                          <a:latin typeface="Times New Roman" panose="02020603050405020304" pitchFamily="18" charset="0"/>
                          <a:cs typeface="Times New Roman" panose="02020603050405020304" pitchFamily="18" charset="0"/>
                        </a:rPr>
                        <a:t>0.075</a:t>
                      </a:r>
                    </a:p>
                  </a:txBody>
                  <a:tcPr/>
                </a:tc>
                <a:extLst>
                  <a:ext uri="{0D108BD9-81ED-4DB2-BD59-A6C34878D82A}">
                    <a16:rowId xmlns="" xmlns:a16="http://schemas.microsoft.com/office/drawing/2014/main" val="3485734332"/>
                  </a:ext>
                </a:extLst>
              </a:tr>
              <a:tr h="470060">
                <a:tc>
                  <a:txBody>
                    <a:bodyPr/>
                    <a:lstStyle/>
                    <a:p>
                      <a:r>
                        <a:rPr lang="en-IN" sz="1500" dirty="0">
                          <a:latin typeface="Times New Roman" panose="02020603050405020304" pitchFamily="18" charset="0"/>
                          <a:cs typeface="Times New Roman" panose="02020603050405020304" pitchFamily="18" charset="0"/>
                        </a:rPr>
                        <a:t>Cost and Offers (</a:t>
                      </a:r>
                      <a:r>
                        <a:rPr lang="en-IN" sz="1500" dirty="0" err="1">
                          <a:latin typeface="Times New Roman" panose="02020603050405020304" pitchFamily="18" charset="0"/>
                          <a:cs typeface="Times New Roman" panose="02020603050405020304" pitchFamily="18" charset="0"/>
                        </a:rPr>
                        <a:t>vm</a:t>
                      </a:r>
                      <a:r>
                        <a:rPr lang="en-IN" sz="1500" dirty="0">
                          <a:latin typeface="Times New Roman" panose="02020603050405020304" pitchFamily="18" charset="0"/>
                          <a:cs typeface="Times New Roman" panose="02020603050405020304" pitchFamily="18" charset="0"/>
                        </a:rPr>
                        <a:t>)</a:t>
                      </a:r>
                    </a:p>
                  </a:txBody>
                  <a:tcPr/>
                </a:tc>
                <a:tc>
                  <a:txBody>
                    <a:bodyPr/>
                    <a:lstStyle/>
                    <a:p>
                      <a:r>
                        <a:rPr lang="en-IN" sz="1500" dirty="0">
                          <a:latin typeface="Times New Roman" panose="02020603050405020304" pitchFamily="18" charset="0"/>
                          <a:cs typeface="Times New Roman" panose="02020603050405020304" pitchFamily="18" charset="0"/>
                        </a:rPr>
                        <a:t>0.323</a:t>
                      </a:r>
                    </a:p>
                  </a:txBody>
                  <a:tcPr/>
                </a:tc>
                <a:tc>
                  <a:txBody>
                    <a:bodyPr/>
                    <a:lstStyle/>
                    <a:p>
                      <a:r>
                        <a:rPr lang="en-IN" sz="1500" dirty="0">
                          <a:latin typeface="Times New Roman" panose="02020603050405020304" pitchFamily="18" charset="0"/>
                          <a:cs typeface="Times New Roman" panose="02020603050405020304" pitchFamily="18" charset="0"/>
                        </a:rPr>
                        <a:t>0.000</a:t>
                      </a:r>
                    </a:p>
                  </a:txBody>
                  <a:tcPr/>
                </a:tc>
                <a:extLst>
                  <a:ext uri="{0D108BD9-81ED-4DB2-BD59-A6C34878D82A}">
                    <a16:rowId xmlns="" xmlns:a16="http://schemas.microsoft.com/office/drawing/2014/main" val="3083211076"/>
                  </a:ext>
                </a:extLst>
              </a:tr>
            </a:tbl>
          </a:graphicData>
        </a:graphic>
      </p:graphicFrame>
      <p:pic>
        <p:nvPicPr>
          <p:cNvPr id="10" name="Picture 9">
            <a:extLst>
              <a:ext uri="{FF2B5EF4-FFF2-40B4-BE49-F238E27FC236}">
                <a16:creationId xmlns="" xmlns:a16="http://schemas.microsoft.com/office/drawing/2014/main" id="{28B1591E-F623-4619-8A96-73DF731BC310}"/>
              </a:ext>
            </a:extLst>
          </p:cNvPr>
          <p:cNvPicPr/>
          <p:nvPr/>
        </p:nvPicPr>
        <p:blipFill>
          <a:blip r:embed="rId2">
            <a:extLst>
              <a:ext uri="{28A0092B-C50C-407E-A947-70E740481C1C}">
                <a14:useLocalDpi xmlns:a14="http://schemas.microsoft.com/office/drawing/2010/main" val="0"/>
              </a:ext>
            </a:extLst>
          </a:blip>
          <a:stretch>
            <a:fillRect/>
          </a:stretch>
        </p:blipFill>
        <p:spPr>
          <a:xfrm>
            <a:off x="6190698" y="222083"/>
            <a:ext cx="5610860" cy="3622448"/>
          </a:xfrm>
          <a:prstGeom prst="rect">
            <a:avLst/>
          </a:prstGeom>
          <a:effectLst>
            <a:softEdge rad="317500"/>
          </a:effectLst>
        </p:spPr>
      </p:pic>
      <p:pic>
        <p:nvPicPr>
          <p:cNvPr id="18" name="Picture 8" descr="A World Gone Mobile! | Oracle Digital Experience Platform Blog">
            <a:extLst>
              <a:ext uri="{FF2B5EF4-FFF2-40B4-BE49-F238E27FC236}">
                <a16:creationId xmlns="" xmlns:a16="http://schemas.microsoft.com/office/drawing/2014/main" id="{21072F8B-3144-4D3E-8DC0-F6A4EA7AEC5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498077" y="7817"/>
            <a:ext cx="1693923" cy="13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143644"/>
      </p:ext>
    </p:extLst>
  </p:cSld>
  <p:clrMapOvr>
    <a:masterClrMapping/>
  </p:clrMapOvr>
  <p:transition spd="slow">
    <p:cover/>
  </p:transition>
</p:sld>
</file>

<file path=ppt/theme/theme1.xml><?xml version="1.0" encoding="utf-8"?>
<a:theme xmlns:a="http://schemas.openxmlformats.org/drawingml/2006/main" name="Office Theme">
  <a:themeElements>
    <a:clrScheme name="Custom 6">
      <a:dk1>
        <a:srgbClr val="3F5779"/>
      </a:dk1>
      <a:lt1>
        <a:sysClr val="window" lastClr="FFFFFF"/>
      </a:lt1>
      <a:dk2>
        <a:srgbClr val="96556D"/>
      </a:dk2>
      <a:lt2>
        <a:srgbClr val="3B99BB"/>
      </a:lt2>
      <a:accent1>
        <a:srgbClr val="96556D"/>
      </a:accent1>
      <a:accent2>
        <a:srgbClr val="FFFFFF"/>
      </a:accent2>
      <a:accent3>
        <a:srgbClr val="855939"/>
      </a:accent3>
      <a:accent4>
        <a:srgbClr val="3D8C74"/>
      </a:accent4>
      <a:accent5>
        <a:srgbClr val="999999"/>
      </a:accent5>
      <a:accent6>
        <a:srgbClr val="3B99BB"/>
      </a:accent6>
      <a:hlink>
        <a:srgbClr val="3F5779"/>
      </a:hlink>
      <a:folHlink>
        <a:srgbClr val="3F57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850888_Retail pitch deck_RVA_v4" id="{8F2882B0-1BFE-4293-BF1B-5E9F7535F411}" vid="{2736E5B9-BA7A-4750-88E9-E7AE6A3F07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17391F-2502-4070-B520-AB23643635E8}">
  <ds:schemaRefs>
    <ds:schemaRef ds:uri="http://schemas.microsoft.com/office/2006/documentManagement/types"/>
    <ds:schemaRef ds:uri="http://purl.org/dc/dcmitype/"/>
    <ds:schemaRef ds:uri="http://purl.org/dc/elements/1.1/"/>
    <ds:schemaRef ds:uri="http://www.w3.org/XML/1998/namespace"/>
    <ds:schemaRef ds:uri="71af3243-3dd4-4a8d-8c0d-dd76da1f02a5"/>
    <ds:schemaRef ds:uri="http://purl.org/dc/terms/"/>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52A47430-C725-4DCD-9053-3498D56D74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BED453-9FB1-4982-A2CE-02B1DAF46A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Retail pitch deck</Template>
  <TotalTime>457</TotalTime>
  <Words>2967</Words>
  <Application>Microsoft Office PowerPoint</Application>
  <PresentationFormat>Widescreen</PresentationFormat>
  <Paragraphs>554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Franklin Gothic Book</vt:lpstr>
      <vt:lpstr>Open Sans</vt:lpstr>
      <vt:lpstr>Tahoma</vt:lpstr>
      <vt:lpstr>Times New Roman</vt:lpstr>
      <vt:lpstr>Wingdings</vt:lpstr>
      <vt:lpstr>Office Theme</vt:lpstr>
      <vt:lpstr>To Analyse Customer’s Perception Towards Telecommunication Industry In India </vt:lpstr>
      <vt:lpstr>Steps involved in Conducting Survey</vt:lpstr>
      <vt:lpstr>Objectives</vt:lpstr>
      <vt:lpstr>Primary Data Analysis</vt:lpstr>
      <vt:lpstr>Graphical Representation</vt:lpstr>
      <vt:lpstr>Multiple Logistic Regression</vt:lpstr>
      <vt:lpstr>PowerPoint Presentation</vt:lpstr>
      <vt:lpstr>The Measure Fit Index values of our fitted structural equation model are also obtained and all the values of measures are within the required ranges hence accepted. </vt:lpstr>
      <vt:lpstr>PowerPoint Presentation</vt:lpstr>
      <vt:lpstr>Mann-Whitney U Test</vt:lpstr>
      <vt:lpstr>PowerPoint Presentation</vt:lpstr>
      <vt:lpstr>Kruskal-Wallis Test</vt:lpstr>
      <vt:lpstr>PowerPoint Presentation</vt:lpstr>
      <vt:lpstr>Secondary Data Analysis</vt:lpstr>
      <vt:lpstr>Time Series</vt:lpstr>
      <vt:lpstr>RESULT FOR ANALYSIS  Vodafone Idea (VI)</vt:lpstr>
      <vt:lpstr>Bharti Airtel</vt:lpstr>
      <vt:lpstr>Reliance Jio</vt:lpstr>
      <vt:lpstr>Forecast graph and conclusion</vt:lpstr>
      <vt:lpstr>BSNL</vt:lpstr>
      <vt:lpstr>MTNL</vt:lpstr>
      <vt:lpstr>Forecast graph and conclusion</vt:lpstr>
      <vt:lpstr>PowerPoint Presentation</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Title</dc:title>
  <dc:creator>SADAF SAYYED</dc:creator>
  <cp:lastModifiedBy>Microsoft account</cp:lastModifiedBy>
  <cp:revision>48</cp:revision>
  <dcterms:created xsi:type="dcterms:W3CDTF">2021-05-21T12:05:24Z</dcterms:created>
  <dcterms:modified xsi:type="dcterms:W3CDTF">2021-05-22T02:41:24Z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