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59" r:id="rId6"/>
    <p:sldId id="260" r:id="rId7"/>
    <p:sldId id="261" r:id="rId8"/>
    <p:sldId id="262" r:id="rId9"/>
    <p:sldId id="263" r:id="rId10"/>
    <p:sldId id="264" r:id="rId11"/>
    <p:sldId id="265" r:id="rId12"/>
    <p:sldId id="267" r:id="rId13"/>
    <p:sldId id="268" r:id="rId14"/>
    <p:sldId id="266"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309F59-1315-4C4A-A8CA-288D8793EA48}" v="61" dt="2023-11-02T21:04:21.3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oj naidu" userId="74bbfea5956d61dc" providerId="LiveId" clId="{E0309F59-1315-4C4A-A8CA-288D8793EA48}"/>
    <pc:docChg chg="undo custSel addSld modSld">
      <pc:chgData name="manoj naidu" userId="74bbfea5956d61dc" providerId="LiveId" clId="{E0309F59-1315-4C4A-A8CA-288D8793EA48}" dt="2023-11-02T21:04:21.362" v="697"/>
      <pc:docMkLst>
        <pc:docMk/>
      </pc:docMkLst>
      <pc:sldChg chg="addSp delSp modSp mod modMedia setBg delAnim">
        <pc:chgData name="manoj naidu" userId="74bbfea5956d61dc" providerId="LiveId" clId="{E0309F59-1315-4C4A-A8CA-288D8793EA48}" dt="2023-11-02T17:47:02.286" v="63" actId="255"/>
        <pc:sldMkLst>
          <pc:docMk/>
          <pc:sldMk cId="1903090798" sldId="256"/>
        </pc:sldMkLst>
        <pc:spChg chg="mod">
          <ac:chgData name="manoj naidu" userId="74bbfea5956d61dc" providerId="LiveId" clId="{E0309F59-1315-4C4A-A8CA-288D8793EA48}" dt="2023-11-02T17:46:20.693" v="59" actId="255"/>
          <ac:spMkLst>
            <pc:docMk/>
            <pc:sldMk cId="1903090798" sldId="256"/>
            <ac:spMk id="2" creationId="{F54E4817-EDA5-1BAE-AEE0-A7320AD2215C}"/>
          </ac:spMkLst>
        </pc:spChg>
        <pc:spChg chg="mod">
          <ac:chgData name="manoj naidu" userId="74bbfea5956d61dc" providerId="LiveId" clId="{E0309F59-1315-4C4A-A8CA-288D8793EA48}" dt="2023-11-02T17:47:02.286" v="63" actId="255"/>
          <ac:spMkLst>
            <pc:docMk/>
            <pc:sldMk cId="1903090798" sldId="256"/>
            <ac:spMk id="3" creationId="{B0CA7FEE-DBBE-B546-B193-36ADE8523D2A}"/>
          </ac:spMkLst>
        </pc:spChg>
        <pc:spChg chg="add del">
          <ac:chgData name="manoj naidu" userId="74bbfea5956d61dc" providerId="LiveId" clId="{E0309F59-1315-4C4A-A8CA-288D8793EA48}" dt="2023-11-02T17:45:29.402" v="53" actId="26606"/>
          <ac:spMkLst>
            <pc:docMk/>
            <pc:sldMk cId="1903090798" sldId="256"/>
            <ac:spMk id="9" creationId="{EB0222B5-B739-82A9-5CCC-C5585AE12A69}"/>
          </ac:spMkLst>
        </pc:spChg>
        <pc:spChg chg="add del">
          <ac:chgData name="manoj naidu" userId="74bbfea5956d61dc" providerId="LiveId" clId="{E0309F59-1315-4C4A-A8CA-288D8793EA48}" dt="2023-11-02T17:45:29.402" v="53" actId="26606"/>
          <ac:spMkLst>
            <pc:docMk/>
            <pc:sldMk cId="1903090798" sldId="256"/>
            <ac:spMk id="11" creationId="{5BE23E75-E7E9-4D9F-6D25-5512363F8621}"/>
          </ac:spMkLst>
        </pc:spChg>
        <pc:spChg chg="add">
          <ac:chgData name="manoj naidu" userId="74bbfea5956d61dc" providerId="LiveId" clId="{E0309F59-1315-4C4A-A8CA-288D8793EA48}" dt="2023-11-02T17:45:29.418" v="54" actId="26606"/>
          <ac:spMkLst>
            <pc:docMk/>
            <pc:sldMk cId="1903090798" sldId="256"/>
            <ac:spMk id="15" creationId="{3AD630B4-4CCC-7B1D-1803-DAED942D7E50}"/>
          </ac:spMkLst>
        </pc:spChg>
        <pc:picChg chg="add del mod">
          <ac:chgData name="manoj naidu" userId="74bbfea5956d61dc" providerId="LiveId" clId="{E0309F59-1315-4C4A-A8CA-288D8793EA48}" dt="2023-11-02T17:45:29.402" v="53" actId="26606"/>
          <ac:picMkLst>
            <pc:docMk/>
            <pc:sldMk cId="1903090798" sldId="256"/>
            <ac:picMk id="5" creationId="{1D9699B3-04D7-BBAD-8085-54AAF3CD92C8}"/>
          </ac:picMkLst>
        </pc:picChg>
        <pc:picChg chg="add">
          <ac:chgData name="manoj naidu" userId="74bbfea5956d61dc" providerId="LiveId" clId="{E0309F59-1315-4C4A-A8CA-288D8793EA48}" dt="2023-11-02T17:45:29.418" v="54" actId="26606"/>
          <ac:picMkLst>
            <pc:docMk/>
            <pc:sldMk cId="1903090798" sldId="256"/>
            <ac:picMk id="16" creationId="{05694AA9-B938-1D24-E068-434D4251C906}"/>
          </ac:picMkLst>
        </pc:picChg>
        <pc:cxnChg chg="add del">
          <ac:chgData name="manoj naidu" userId="74bbfea5956d61dc" providerId="LiveId" clId="{E0309F59-1315-4C4A-A8CA-288D8793EA48}" dt="2023-11-02T17:45:29.402" v="53" actId="26606"/>
          <ac:cxnSpMkLst>
            <pc:docMk/>
            <pc:sldMk cId="1903090798" sldId="256"/>
            <ac:cxnSpMk id="13" creationId="{61B115DB-65EB-3FC3-7284-CFDF4ADC60B6}"/>
          </ac:cxnSpMkLst>
        </pc:cxnChg>
        <pc:cxnChg chg="add">
          <ac:chgData name="manoj naidu" userId="74bbfea5956d61dc" providerId="LiveId" clId="{E0309F59-1315-4C4A-A8CA-288D8793EA48}" dt="2023-11-02T17:45:29.418" v="54" actId="26606"/>
          <ac:cxnSpMkLst>
            <pc:docMk/>
            <pc:sldMk cId="1903090798" sldId="256"/>
            <ac:cxnSpMk id="17" creationId="{49264613-F0F7-08CE-0ADF-98407A64DAE6}"/>
          </ac:cxnSpMkLst>
        </pc:cxnChg>
      </pc:sldChg>
      <pc:sldChg chg="addSp delSp modSp mod setBg">
        <pc:chgData name="manoj naidu" userId="74bbfea5956d61dc" providerId="LiveId" clId="{E0309F59-1315-4C4A-A8CA-288D8793EA48}" dt="2023-11-02T19:54:50.532" v="254" actId="113"/>
        <pc:sldMkLst>
          <pc:docMk/>
          <pc:sldMk cId="3890821584" sldId="257"/>
        </pc:sldMkLst>
        <pc:spChg chg="mod">
          <ac:chgData name="manoj naidu" userId="74bbfea5956d61dc" providerId="LiveId" clId="{E0309F59-1315-4C4A-A8CA-288D8793EA48}" dt="2023-11-02T19:54:50.532" v="254" actId="113"/>
          <ac:spMkLst>
            <pc:docMk/>
            <pc:sldMk cId="3890821584" sldId="257"/>
            <ac:spMk id="2" creationId="{4DE7F3C2-EC8C-FF19-CDC7-D5B75DD99B35}"/>
          </ac:spMkLst>
        </pc:spChg>
        <pc:spChg chg="mod">
          <ac:chgData name="manoj naidu" userId="74bbfea5956d61dc" providerId="LiveId" clId="{E0309F59-1315-4C4A-A8CA-288D8793EA48}" dt="2023-11-02T19:54:09.548" v="250" actId="207"/>
          <ac:spMkLst>
            <pc:docMk/>
            <pc:sldMk cId="3890821584" sldId="257"/>
            <ac:spMk id="3" creationId="{70074B71-362F-83FB-5B44-21DDC2C0360E}"/>
          </ac:spMkLst>
        </pc:spChg>
        <pc:spChg chg="add del">
          <ac:chgData name="manoj naidu" userId="74bbfea5956d61dc" providerId="LiveId" clId="{E0309F59-1315-4C4A-A8CA-288D8793EA48}" dt="2023-11-02T17:44:26.279" v="48" actId="26606"/>
          <ac:spMkLst>
            <pc:docMk/>
            <pc:sldMk cId="3890821584" sldId="257"/>
            <ac:spMk id="9" creationId="{B65C0385-5E30-4D2E-AF9F-4639659D34E9}"/>
          </ac:spMkLst>
        </pc:spChg>
        <pc:spChg chg="add del">
          <ac:chgData name="manoj naidu" userId="74bbfea5956d61dc" providerId="LiveId" clId="{E0309F59-1315-4C4A-A8CA-288D8793EA48}" dt="2023-11-02T17:43:01.190" v="46" actId="26606"/>
          <ac:spMkLst>
            <pc:docMk/>
            <pc:sldMk cId="3890821584" sldId="257"/>
            <ac:spMk id="10" creationId="{EDDBB197-D710-4A4F-A9CA-FD2177498BE8}"/>
          </ac:spMkLst>
        </pc:spChg>
        <pc:spChg chg="add del">
          <ac:chgData name="manoj naidu" userId="74bbfea5956d61dc" providerId="LiveId" clId="{E0309F59-1315-4C4A-A8CA-288D8793EA48}" dt="2023-11-02T17:44:26.279" v="48" actId="26606"/>
          <ac:spMkLst>
            <pc:docMk/>
            <pc:sldMk cId="3890821584" sldId="257"/>
            <ac:spMk id="11" creationId="{E335820B-3A29-42C5-AA8D-10ECA43CD985}"/>
          </ac:spMkLst>
        </pc:spChg>
        <pc:spChg chg="add del">
          <ac:chgData name="manoj naidu" userId="74bbfea5956d61dc" providerId="LiveId" clId="{E0309F59-1315-4C4A-A8CA-288D8793EA48}" dt="2023-11-02T17:43:01.190" v="46" actId="26606"/>
          <ac:spMkLst>
            <pc:docMk/>
            <pc:sldMk cId="3890821584" sldId="257"/>
            <ac:spMk id="12" creationId="{975D1CFA-2CDB-4B64-BD9F-85744E8DA12F}"/>
          </ac:spMkLst>
        </pc:spChg>
        <pc:spChg chg="add">
          <ac:chgData name="manoj naidu" userId="74bbfea5956d61dc" providerId="LiveId" clId="{E0309F59-1315-4C4A-A8CA-288D8793EA48}" dt="2023-11-02T17:44:26.293" v="49" actId="26606"/>
          <ac:spMkLst>
            <pc:docMk/>
            <pc:sldMk cId="3890821584" sldId="257"/>
            <ac:spMk id="13" creationId="{EDDBB197-D710-4A4F-A9CA-FD2177498BE8}"/>
          </ac:spMkLst>
        </pc:spChg>
        <pc:spChg chg="add">
          <ac:chgData name="manoj naidu" userId="74bbfea5956d61dc" providerId="LiveId" clId="{E0309F59-1315-4C4A-A8CA-288D8793EA48}" dt="2023-11-02T17:44:26.293" v="49" actId="26606"/>
          <ac:spMkLst>
            <pc:docMk/>
            <pc:sldMk cId="3890821584" sldId="257"/>
            <ac:spMk id="19" creationId="{975D1CFA-2CDB-4B64-BD9F-85744E8DA12F}"/>
          </ac:spMkLst>
        </pc:spChg>
        <pc:grpChg chg="add del">
          <ac:chgData name="manoj naidu" userId="74bbfea5956d61dc" providerId="LiveId" clId="{E0309F59-1315-4C4A-A8CA-288D8793EA48}" dt="2023-11-02T17:43:01.190" v="46" actId="26606"/>
          <ac:grpSpMkLst>
            <pc:docMk/>
            <pc:sldMk cId="3890821584" sldId="257"/>
            <ac:grpSpMk id="14" creationId="{25EE5136-01F1-466C-962D-BA9B4C6757AA}"/>
          </ac:grpSpMkLst>
        </pc:grpChg>
        <pc:grpChg chg="add">
          <ac:chgData name="manoj naidu" userId="74bbfea5956d61dc" providerId="LiveId" clId="{E0309F59-1315-4C4A-A8CA-288D8793EA48}" dt="2023-11-02T17:44:26.293" v="49" actId="26606"/>
          <ac:grpSpMkLst>
            <pc:docMk/>
            <pc:sldMk cId="3890821584" sldId="257"/>
            <ac:grpSpMk id="20" creationId="{25EE5136-01F1-466C-962D-BA9B4C6757AA}"/>
          </ac:grpSpMkLst>
        </pc:grpChg>
        <pc:picChg chg="add del">
          <ac:chgData name="manoj naidu" userId="74bbfea5956d61dc" providerId="LiveId" clId="{E0309F59-1315-4C4A-A8CA-288D8793EA48}" dt="2023-11-02T17:44:26.279" v="48" actId="26606"/>
          <ac:picMkLst>
            <pc:docMk/>
            <pc:sldMk cId="3890821584" sldId="257"/>
            <ac:picMk id="5" creationId="{B67E93B7-E6BE-86E9-5795-C80B274BFEC7}"/>
          </ac:picMkLst>
        </pc:picChg>
        <pc:picChg chg="add del">
          <ac:chgData name="manoj naidu" userId="74bbfea5956d61dc" providerId="LiveId" clId="{E0309F59-1315-4C4A-A8CA-288D8793EA48}" dt="2023-11-02T17:43:01.190" v="46" actId="26606"/>
          <ac:picMkLst>
            <pc:docMk/>
            <pc:sldMk cId="3890821584" sldId="257"/>
            <ac:picMk id="7" creationId="{7D83F766-5828-1E4A-9ACC-5B6E7283BF7B}"/>
          </ac:picMkLst>
        </pc:picChg>
        <pc:picChg chg="add">
          <ac:chgData name="manoj naidu" userId="74bbfea5956d61dc" providerId="LiveId" clId="{E0309F59-1315-4C4A-A8CA-288D8793EA48}" dt="2023-11-02T17:44:26.293" v="49" actId="26606"/>
          <ac:picMkLst>
            <pc:docMk/>
            <pc:sldMk cId="3890821584" sldId="257"/>
            <ac:picMk id="21" creationId="{7D83F766-5828-1E4A-9ACC-5B6E7283BF7B}"/>
          </ac:picMkLst>
        </pc:picChg>
      </pc:sldChg>
      <pc:sldChg chg="addSp delSp modSp mod setBg">
        <pc:chgData name="manoj naidu" userId="74bbfea5956d61dc" providerId="LiveId" clId="{E0309F59-1315-4C4A-A8CA-288D8793EA48}" dt="2023-11-02T21:00:11.852" v="695" actId="27636"/>
        <pc:sldMkLst>
          <pc:docMk/>
          <pc:sldMk cId="2958002932" sldId="258"/>
        </pc:sldMkLst>
        <pc:spChg chg="mod ord">
          <ac:chgData name="manoj naidu" userId="74bbfea5956d61dc" providerId="LiveId" clId="{E0309F59-1315-4C4A-A8CA-288D8793EA48}" dt="2023-11-02T21:00:08.621" v="693" actId="27636"/>
          <ac:spMkLst>
            <pc:docMk/>
            <pc:sldMk cId="2958002932" sldId="258"/>
            <ac:spMk id="2" creationId="{5CE9FBF7-458F-9AA1-E507-8F641934D5F8}"/>
          </ac:spMkLst>
        </pc:spChg>
        <pc:spChg chg="add del">
          <ac:chgData name="manoj naidu" userId="74bbfea5956d61dc" providerId="LiveId" clId="{E0309F59-1315-4C4A-A8CA-288D8793EA48}" dt="2023-11-02T17:28:57.253" v="2" actId="26606"/>
          <ac:spMkLst>
            <pc:docMk/>
            <pc:sldMk cId="2958002932" sldId="258"/>
            <ac:spMk id="3" creationId="{832A4EA1-3454-1DB0-F980-429B4C915135}"/>
          </ac:spMkLst>
        </pc:spChg>
        <pc:spChg chg="add mod ord">
          <ac:chgData name="manoj naidu" userId="74bbfea5956d61dc" providerId="LiveId" clId="{E0309F59-1315-4C4A-A8CA-288D8793EA48}" dt="2023-11-02T21:00:11.852" v="695" actId="27636"/>
          <ac:spMkLst>
            <pc:docMk/>
            <pc:sldMk cId="2958002932" sldId="258"/>
            <ac:spMk id="8" creationId="{832A4EA1-3454-1DB0-F980-429B4C915135}"/>
          </ac:spMkLst>
        </pc:spChg>
        <pc:spChg chg="add del">
          <ac:chgData name="manoj naidu" userId="74bbfea5956d61dc" providerId="LiveId" clId="{E0309F59-1315-4C4A-A8CA-288D8793EA48}" dt="2023-11-02T17:41:55.661" v="39" actId="26606"/>
          <ac:spMkLst>
            <pc:docMk/>
            <pc:sldMk cId="2958002932" sldId="258"/>
            <ac:spMk id="10" creationId="{E02239D2-A05D-4A1C-9F06-FBA7FC730E1B}"/>
          </ac:spMkLst>
        </pc:spChg>
        <pc:spChg chg="add del">
          <ac:chgData name="manoj naidu" userId="74bbfea5956d61dc" providerId="LiveId" clId="{E0309F59-1315-4C4A-A8CA-288D8793EA48}" dt="2023-11-02T17:41:55.597" v="38" actId="26606"/>
          <ac:spMkLst>
            <pc:docMk/>
            <pc:sldMk cId="2958002932" sldId="258"/>
            <ac:spMk id="16" creationId="{AAAE94E3-A7DB-4868-B1E3-E49703488BBC}"/>
          </ac:spMkLst>
        </pc:spChg>
        <pc:spChg chg="add del">
          <ac:chgData name="manoj naidu" userId="74bbfea5956d61dc" providerId="LiveId" clId="{E0309F59-1315-4C4A-A8CA-288D8793EA48}" dt="2023-11-02T17:33:24.622" v="26" actId="26606"/>
          <ac:spMkLst>
            <pc:docMk/>
            <pc:sldMk cId="2958002932" sldId="258"/>
            <ac:spMk id="19" creationId="{04812C46-200A-4DEB-A05E-3ED6C68C2387}"/>
          </ac:spMkLst>
        </pc:spChg>
        <pc:spChg chg="add del">
          <ac:chgData name="manoj naidu" userId="74bbfea5956d61dc" providerId="LiveId" clId="{E0309F59-1315-4C4A-A8CA-288D8793EA48}" dt="2023-11-02T17:33:24.622" v="26" actId="26606"/>
          <ac:spMkLst>
            <pc:docMk/>
            <pc:sldMk cId="2958002932" sldId="258"/>
            <ac:spMk id="20" creationId="{D1EA859B-E555-4109-94F3-6700E046E008}"/>
          </ac:spMkLst>
        </pc:spChg>
        <pc:spChg chg="add del">
          <ac:chgData name="manoj naidu" userId="74bbfea5956d61dc" providerId="LiveId" clId="{E0309F59-1315-4C4A-A8CA-288D8793EA48}" dt="2023-11-02T17:41:55.597" v="38" actId="26606"/>
          <ac:spMkLst>
            <pc:docMk/>
            <pc:sldMk cId="2958002932" sldId="258"/>
            <ac:spMk id="22" creationId="{3873B707-463F-40B0-8227-E8CC6C67EB25}"/>
          </ac:spMkLst>
        </pc:spChg>
        <pc:spChg chg="add del">
          <ac:chgData name="manoj naidu" userId="74bbfea5956d61dc" providerId="LiveId" clId="{E0309F59-1315-4C4A-A8CA-288D8793EA48}" dt="2023-11-02T17:41:55.597" v="38" actId="26606"/>
          <ac:spMkLst>
            <pc:docMk/>
            <pc:sldMk cId="2958002932" sldId="258"/>
            <ac:spMk id="24" creationId="{C13237C8-E62C-4F0D-A318-BD6FB6C2D138}"/>
          </ac:spMkLst>
        </pc:spChg>
        <pc:spChg chg="add del">
          <ac:chgData name="manoj naidu" userId="74bbfea5956d61dc" providerId="LiveId" clId="{E0309F59-1315-4C4A-A8CA-288D8793EA48}" dt="2023-11-02T17:41:55.597" v="38" actId="26606"/>
          <ac:spMkLst>
            <pc:docMk/>
            <pc:sldMk cId="2958002932" sldId="258"/>
            <ac:spMk id="26" creationId="{19C9EAEA-39D0-4B0E-A0EB-51E7B26740B1}"/>
          </ac:spMkLst>
        </pc:spChg>
        <pc:spChg chg="add del">
          <ac:chgData name="manoj naidu" userId="74bbfea5956d61dc" providerId="LiveId" clId="{E0309F59-1315-4C4A-A8CA-288D8793EA48}" dt="2023-11-02T17:41:55.597" v="38" actId="26606"/>
          <ac:spMkLst>
            <pc:docMk/>
            <pc:sldMk cId="2958002932" sldId="258"/>
            <ac:spMk id="28" creationId="{8CB5D2D7-DF65-4E86-BFBA-FFB9B5ACEB64}"/>
          </ac:spMkLst>
        </pc:spChg>
        <pc:spChg chg="add">
          <ac:chgData name="manoj naidu" userId="74bbfea5956d61dc" providerId="LiveId" clId="{E0309F59-1315-4C4A-A8CA-288D8793EA48}" dt="2023-11-02T17:41:55.661" v="39" actId="26606"/>
          <ac:spMkLst>
            <pc:docMk/>
            <pc:sldMk cId="2958002932" sldId="258"/>
            <ac:spMk id="35" creationId="{03AF1C04-3FEF-41BD-BB84-2F263765BEBC}"/>
          </ac:spMkLst>
        </pc:spChg>
        <pc:grpChg chg="add del">
          <ac:chgData name="manoj naidu" userId="74bbfea5956d61dc" providerId="LiveId" clId="{E0309F59-1315-4C4A-A8CA-288D8793EA48}" dt="2023-11-02T17:30:36.180" v="8" actId="26606"/>
          <ac:grpSpMkLst>
            <pc:docMk/>
            <pc:sldMk cId="2958002932" sldId="258"/>
            <ac:grpSpMk id="15" creationId="{6258F736-B256-8039-9DC6-F4E49A5C5AD5}"/>
          </ac:grpSpMkLst>
        </pc:grpChg>
        <pc:grpChg chg="add del">
          <ac:chgData name="manoj naidu" userId="74bbfea5956d61dc" providerId="LiveId" clId="{E0309F59-1315-4C4A-A8CA-288D8793EA48}" dt="2023-11-02T17:41:55.597" v="38" actId="26606"/>
          <ac:grpSpMkLst>
            <pc:docMk/>
            <pc:sldMk cId="2958002932" sldId="258"/>
            <ac:grpSpMk id="18" creationId="{1DE889C7-FAD6-4397-98E2-05D503484459}"/>
          </ac:grpSpMkLst>
        </pc:grpChg>
        <pc:grpChg chg="add">
          <ac:chgData name="manoj naidu" userId="74bbfea5956d61dc" providerId="LiveId" clId="{E0309F59-1315-4C4A-A8CA-288D8793EA48}" dt="2023-11-02T17:41:55.661" v="39" actId="26606"/>
          <ac:grpSpMkLst>
            <pc:docMk/>
            <pc:sldMk cId="2958002932" sldId="258"/>
            <ac:grpSpMk id="36" creationId="{B58FB4AD-41E6-47ED-BDA3-A923E30D3741}"/>
          </ac:grpSpMkLst>
        </pc:grpChg>
        <pc:grpChg chg="add">
          <ac:chgData name="manoj naidu" userId="74bbfea5956d61dc" providerId="LiveId" clId="{E0309F59-1315-4C4A-A8CA-288D8793EA48}" dt="2023-11-02T17:41:55.661" v="39" actId="26606"/>
          <ac:grpSpMkLst>
            <pc:docMk/>
            <pc:sldMk cId="2958002932" sldId="258"/>
            <ac:grpSpMk id="39" creationId="{74F4E70D-A4C9-44E3-A00A-F3AD121AC194}"/>
          </ac:grpSpMkLst>
        </pc:grpChg>
        <pc:grpChg chg="add">
          <ac:chgData name="manoj naidu" userId="74bbfea5956d61dc" providerId="LiveId" clId="{E0309F59-1315-4C4A-A8CA-288D8793EA48}" dt="2023-11-02T17:41:55.661" v="39" actId="26606"/>
          <ac:grpSpMkLst>
            <pc:docMk/>
            <pc:sldMk cId="2958002932" sldId="258"/>
            <ac:grpSpMk id="41" creationId="{E27AF472-EAE3-4572-AB69-B92BD10DBC6D}"/>
          </ac:grpSpMkLst>
        </pc:grpChg>
        <pc:graphicFrameChg chg="add del">
          <ac:chgData name="manoj naidu" userId="74bbfea5956d61dc" providerId="LiveId" clId="{E0309F59-1315-4C4A-A8CA-288D8793EA48}" dt="2023-11-02T17:28:57.253" v="1" actId="26606"/>
          <ac:graphicFrameMkLst>
            <pc:docMk/>
            <pc:sldMk cId="2958002932" sldId="258"/>
            <ac:graphicFrameMk id="5" creationId="{461B1BE3-CA48-2065-5E9B-88CB4121B534}"/>
          </ac:graphicFrameMkLst>
        </pc:graphicFrameChg>
        <pc:picChg chg="add ord">
          <ac:chgData name="manoj naidu" userId="74bbfea5956d61dc" providerId="LiveId" clId="{E0309F59-1315-4C4A-A8CA-288D8793EA48}" dt="2023-11-02T17:41:55.661" v="39" actId="26606"/>
          <ac:picMkLst>
            <pc:docMk/>
            <pc:sldMk cId="2958002932" sldId="258"/>
            <ac:picMk id="7" creationId="{54B50082-3EDE-537C-B19F-8E7D08518916}"/>
          </ac:picMkLst>
        </pc:picChg>
        <pc:picChg chg="add del mod ord">
          <ac:chgData name="manoj naidu" userId="74bbfea5956d61dc" providerId="LiveId" clId="{E0309F59-1315-4C4A-A8CA-288D8793EA48}" dt="2023-11-02T17:52:51.086" v="94" actId="21"/>
          <ac:picMkLst>
            <pc:docMk/>
            <pc:sldMk cId="2958002932" sldId="258"/>
            <ac:picMk id="9" creationId="{6C3F2FBA-ABF5-C08F-FB32-5F54FA640512}"/>
          </ac:picMkLst>
        </pc:picChg>
        <pc:picChg chg="add mod">
          <ac:chgData name="manoj naidu" userId="74bbfea5956d61dc" providerId="LiveId" clId="{E0309F59-1315-4C4A-A8CA-288D8793EA48}" dt="2023-11-02T17:52:33.379" v="93" actId="14100"/>
          <ac:picMkLst>
            <pc:docMk/>
            <pc:sldMk cId="2958002932" sldId="258"/>
            <ac:picMk id="11" creationId="{0B24F390-71F9-8CFB-2FF2-192DCDE041C5}"/>
          </ac:picMkLst>
        </pc:picChg>
        <pc:picChg chg="add mod">
          <ac:chgData name="manoj naidu" userId="74bbfea5956d61dc" providerId="LiveId" clId="{E0309F59-1315-4C4A-A8CA-288D8793EA48}" dt="2023-11-02T17:53:40.154" v="103" actId="14100"/>
          <ac:picMkLst>
            <pc:docMk/>
            <pc:sldMk cId="2958002932" sldId="258"/>
            <ac:picMk id="1030" creationId="{6DBF3DE2-E17A-727A-9C44-1CB61ADA30B5}"/>
          </ac:picMkLst>
        </pc:picChg>
      </pc:sldChg>
      <pc:sldChg chg="addSp delSp modSp mod setBg">
        <pc:chgData name="manoj naidu" userId="74bbfea5956d61dc" providerId="LiveId" clId="{E0309F59-1315-4C4A-A8CA-288D8793EA48}" dt="2023-11-02T18:00:54.179" v="132" actId="5793"/>
        <pc:sldMkLst>
          <pc:docMk/>
          <pc:sldMk cId="1023925518" sldId="259"/>
        </pc:sldMkLst>
        <pc:spChg chg="mod">
          <ac:chgData name="manoj naidu" userId="74bbfea5956d61dc" providerId="LiveId" clId="{E0309F59-1315-4C4A-A8CA-288D8793EA48}" dt="2023-11-02T17:58:48.260" v="111" actId="14100"/>
          <ac:spMkLst>
            <pc:docMk/>
            <pc:sldMk cId="1023925518" sldId="259"/>
            <ac:spMk id="2" creationId="{FF808C97-D529-3F97-09F6-6D75653BF080}"/>
          </ac:spMkLst>
        </pc:spChg>
        <pc:spChg chg="mod ord">
          <ac:chgData name="manoj naidu" userId="74bbfea5956d61dc" providerId="LiveId" clId="{E0309F59-1315-4C4A-A8CA-288D8793EA48}" dt="2023-11-02T18:00:54.179" v="132" actId="5793"/>
          <ac:spMkLst>
            <pc:docMk/>
            <pc:sldMk cId="1023925518" sldId="259"/>
            <ac:spMk id="3" creationId="{8A61FD6F-05B0-9D86-63B9-22B3736C808F}"/>
          </ac:spMkLst>
        </pc:spChg>
        <pc:spChg chg="add del">
          <ac:chgData name="manoj naidu" userId="74bbfea5956d61dc" providerId="LiveId" clId="{E0309F59-1315-4C4A-A8CA-288D8793EA48}" dt="2023-11-02T17:54:57.254" v="108" actId="26606"/>
          <ac:spMkLst>
            <pc:docMk/>
            <pc:sldMk cId="1023925518" sldId="259"/>
            <ac:spMk id="10" creationId="{6ECA6DCB-B7E1-40A9-9524-540C6DA40B1B}"/>
          </ac:spMkLst>
        </pc:spChg>
        <pc:spChg chg="add del">
          <ac:chgData name="manoj naidu" userId="74bbfea5956d61dc" providerId="LiveId" clId="{E0309F59-1315-4C4A-A8CA-288D8793EA48}" dt="2023-11-02T17:54:57.254" v="108" actId="26606"/>
          <ac:spMkLst>
            <pc:docMk/>
            <pc:sldMk cId="1023925518" sldId="259"/>
            <ac:spMk id="16" creationId="{3873B707-463F-40B0-8227-E8CC6C67EB25}"/>
          </ac:spMkLst>
        </pc:spChg>
        <pc:spChg chg="add del">
          <ac:chgData name="manoj naidu" userId="74bbfea5956d61dc" providerId="LiveId" clId="{E0309F59-1315-4C4A-A8CA-288D8793EA48}" dt="2023-11-02T17:54:57.254" v="108" actId="26606"/>
          <ac:spMkLst>
            <pc:docMk/>
            <pc:sldMk cId="1023925518" sldId="259"/>
            <ac:spMk id="18" creationId="{C13237C8-E62C-4F0D-A318-BD6FB6C2D138}"/>
          </ac:spMkLst>
        </pc:spChg>
        <pc:spChg chg="add del">
          <ac:chgData name="manoj naidu" userId="74bbfea5956d61dc" providerId="LiveId" clId="{E0309F59-1315-4C4A-A8CA-288D8793EA48}" dt="2023-11-02T17:54:57.254" v="108" actId="26606"/>
          <ac:spMkLst>
            <pc:docMk/>
            <pc:sldMk cId="1023925518" sldId="259"/>
            <ac:spMk id="20" creationId="{19C9EAEA-39D0-4B0E-A0EB-51E7B26740B1}"/>
          </ac:spMkLst>
        </pc:spChg>
        <pc:spChg chg="add del">
          <ac:chgData name="manoj naidu" userId="74bbfea5956d61dc" providerId="LiveId" clId="{E0309F59-1315-4C4A-A8CA-288D8793EA48}" dt="2023-11-02T17:54:57.254" v="108" actId="26606"/>
          <ac:spMkLst>
            <pc:docMk/>
            <pc:sldMk cId="1023925518" sldId="259"/>
            <ac:spMk id="22" creationId="{8CB5D2D7-DF65-4E86-BFBA-FFB9B5ACEB64}"/>
          </ac:spMkLst>
        </pc:spChg>
        <pc:spChg chg="add del">
          <ac:chgData name="manoj naidu" userId="74bbfea5956d61dc" providerId="LiveId" clId="{E0309F59-1315-4C4A-A8CA-288D8793EA48}" dt="2023-11-02T17:55:17.660" v="110" actId="26606"/>
          <ac:spMkLst>
            <pc:docMk/>
            <pc:sldMk cId="1023925518" sldId="259"/>
            <ac:spMk id="24" creationId="{84DF55BE-B4AB-4BA1-BDE1-E9F7FB3F110A}"/>
          </ac:spMkLst>
        </pc:spChg>
        <pc:spChg chg="add">
          <ac:chgData name="manoj naidu" userId="74bbfea5956d61dc" providerId="LiveId" clId="{E0309F59-1315-4C4A-A8CA-288D8793EA48}" dt="2023-11-02T17:55:17.660" v="110" actId="26606"/>
          <ac:spMkLst>
            <pc:docMk/>
            <pc:sldMk cId="1023925518" sldId="259"/>
            <ac:spMk id="29" creationId="{03AF1C04-3FEF-41BD-BB84-2F263765BEBC}"/>
          </ac:spMkLst>
        </pc:spChg>
        <pc:grpChg chg="add del">
          <ac:chgData name="manoj naidu" userId="74bbfea5956d61dc" providerId="LiveId" clId="{E0309F59-1315-4C4A-A8CA-288D8793EA48}" dt="2023-11-02T17:54:57.254" v="108" actId="26606"/>
          <ac:grpSpMkLst>
            <pc:docMk/>
            <pc:sldMk cId="1023925518" sldId="259"/>
            <ac:grpSpMk id="12" creationId="{1DE889C7-FAD6-4397-98E2-05D503484459}"/>
          </ac:grpSpMkLst>
        </pc:grpChg>
        <pc:grpChg chg="add">
          <ac:chgData name="manoj naidu" userId="74bbfea5956d61dc" providerId="LiveId" clId="{E0309F59-1315-4C4A-A8CA-288D8793EA48}" dt="2023-11-02T17:55:17.660" v="110" actId="26606"/>
          <ac:grpSpMkLst>
            <pc:docMk/>
            <pc:sldMk cId="1023925518" sldId="259"/>
            <ac:grpSpMk id="31" creationId="{B58FB4AD-41E6-47ED-BDA3-A923E30D3741}"/>
          </ac:grpSpMkLst>
        </pc:grpChg>
        <pc:grpChg chg="add">
          <ac:chgData name="manoj naidu" userId="74bbfea5956d61dc" providerId="LiveId" clId="{E0309F59-1315-4C4A-A8CA-288D8793EA48}" dt="2023-11-02T17:55:17.660" v="110" actId="26606"/>
          <ac:grpSpMkLst>
            <pc:docMk/>
            <pc:sldMk cId="1023925518" sldId="259"/>
            <ac:grpSpMk id="35" creationId="{74F4E70D-A4C9-44E3-A00A-F3AD121AC194}"/>
          </ac:grpSpMkLst>
        </pc:grpChg>
        <pc:grpChg chg="add">
          <ac:chgData name="manoj naidu" userId="74bbfea5956d61dc" providerId="LiveId" clId="{E0309F59-1315-4C4A-A8CA-288D8793EA48}" dt="2023-11-02T17:55:17.660" v="110" actId="26606"/>
          <ac:grpSpMkLst>
            <pc:docMk/>
            <pc:sldMk cId="1023925518" sldId="259"/>
            <ac:grpSpMk id="39" creationId="{E27AF472-EAE3-4572-AB69-B92BD10DBC6D}"/>
          </ac:grpSpMkLst>
        </pc:grpChg>
        <pc:picChg chg="add mod ord">
          <ac:chgData name="manoj naidu" userId="74bbfea5956d61dc" providerId="LiveId" clId="{E0309F59-1315-4C4A-A8CA-288D8793EA48}" dt="2023-11-02T17:55:17.660" v="110" actId="26606"/>
          <ac:picMkLst>
            <pc:docMk/>
            <pc:sldMk cId="1023925518" sldId="259"/>
            <ac:picMk id="4" creationId="{1317C2B5-9675-1859-C50B-316A6B2CC75A}"/>
          </ac:picMkLst>
        </pc:picChg>
        <pc:picChg chg="add mod ord">
          <ac:chgData name="manoj naidu" userId="74bbfea5956d61dc" providerId="LiveId" clId="{E0309F59-1315-4C4A-A8CA-288D8793EA48}" dt="2023-11-02T17:55:17.660" v="110" actId="26606"/>
          <ac:picMkLst>
            <pc:docMk/>
            <pc:sldMk cId="1023925518" sldId="259"/>
            <ac:picMk id="5" creationId="{6D531B0C-0FE2-B446-6F01-A71F3B2D75C6}"/>
          </ac:picMkLst>
        </pc:picChg>
      </pc:sldChg>
      <pc:sldChg chg="delSp modSp mod">
        <pc:chgData name="manoj naidu" userId="74bbfea5956d61dc" providerId="LiveId" clId="{E0309F59-1315-4C4A-A8CA-288D8793EA48}" dt="2023-11-02T19:49:34.817" v="244" actId="27636"/>
        <pc:sldMkLst>
          <pc:docMk/>
          <pc:sldMk cId="233415675" sldId="260"/>
        </pc:sldMkLst>
        <pc:spChg chg="del">
          <ac:chgData name="manoj naidu" userId="74bbfea5956d61dc" providerId="LiveId" clId="{E0309F59-1315-4C4A-A8CA-288D8793EA48}" dt="2023-11-02T18:00:21.623" v="114" actId="478"/>
          <ac:spMkLst>
            <pc:docMk/>
            <pc:sldMk cId="233415675" sldId="260"/>
            <ac:spMk id="2" creationId="{D8A70864-FC2A-C5A0-F59C-E896A9297652}"/>
          </ac:spMkLst>
        </pc:spChg>
        <pc:spChg chg="mod">
          <ac:chgData name="manoj naidu" userId="74bbfea5956d61dc" providerId="LiveId" clId="{E0309F59-1315-4C4A-A8CA-288D8793EA48}" dt="2023-11-02T19:49:34.817" v="244" actId="27636"/>
          <ac:spMkLst>
            <pc:docMk/>
            <pc:sldMk cId="233415675" sldId="260"/>
            <ac:spMk id="3" creationId="{10DD6FAA-4BD6-7811-70EA-BC3827E22805}"/>
          </ac:spMkLst>
        </pc:spChg>
      </pc:sldChg>
      <pc:sldChg chg="addSp delSp modSp mod">
        <pc:chgData name="manoj naidu" userId="74bbfea5956d61dc" providerId="LiveId" clId="{E0309F59-1315-4C4A-A8CA-288D8793EA48}" dt="2023-11-02T21:04:21.362" v="697"/>
        <pc:sldMkLst>
          <pc:docMk/>
          <pc:sldMk cId="1320479492" sldId="261"/>
        </pc:sldMkLst>
        <pc:spChg chg="mod">
          <ac:chgData name="manoj naidu" userId="74bbfea5956d61dc" providerId="LiveId" clId="{E0309F59-1315-4C4A-A8CA-288D8793EA48}" dt="2023-11-02T19:13:03.712" v="138" actId="14100"/>
          <ac:spMkLst>
            <pc:docMk/>
            <pc:sldMk cId="1320479492" sldId="261"/>
            <ac:spMk id="2" creationId="{927E05D5-7C93-76E3-B998-A2A3ECFE59C5}"/>
          </ac:spMkLst>
        </pc:spChg>
        <pc:spChg chg="del mod">
          <ac:chgData name="manoj naidu" userId="74bbfea5956d61dc" providerId="LiveId" clId="{E0309F59-1315-4C4A-A8CA-288D8793EA48}" dt="2023-11-02T19:12:35.993" v="137" actId="26606"/>
          <ac:spMkLst>
            <pc:docMk/>
            <pc:sldMk cId="1320479492" sldId="261"/>
            <ac:spMk id="3" creationId="{946D4DC2-807C-EFF7-C9B7-FD7EDB190F52}"/>
          </ac:spMkLst>
        </pc:spChg>
        <pc:graphicFrameChg chg="add mod">
          <ac:chgData name="manoj naidu" userId="74bbfea5956d61dc" providerId="LiveId" clId="{E0309F59-1315-4C4A-A8CA-288D8793EA48}" dt="2023-11-02T21:04:21.362" v="697"/>
          <ac:graphicFrameMkLst>
            <pc:docMk/>
            <pc:sldMk cId="1320479492" sldId="261"/>
            <ac:graphicFrameMk id="5" creationId="{A0BDCBA5-F64D-F0D8-D14C-470C12227FAF}"/>
          </ac:graphicFrameMkLst>
        </pc:graphicFrameChg>
      </pc:sldChg>
      <pc:sldChg chg="addSp delSp modSp mod">
        <pc:chgData name="manoj naidu" userId="74bbfea5956d61dc" providerId="LiveId" clId="{E0309F59-1315-4C4A-A8CA-288D8793EA48}" dt="2023-11-02T19:14:39.225" v="147" actId="26606"/>
        <pc:sldMkLst>
          <pc:docMk/>
          <pc:sldMk cId="3947418406" sldId="262"/>
        </pc:sldMkLst>
        <pc:spChg chg="del">
          <ac:chgData name="manoj naidu" userId="74bbfea5956d61dc" providerId="LiveId" clId="{E0309F59-1315-4C4A-A8CA-288D8793EA48}" dt="2023-11-02T19:13:44.169" v="140" actId="478"/>
          <ac:spMkLst>
            <pc:docMk/>
            <pc:sldMk cId="3947418406" sldId="262"/>
            <ac:spMk id="2" creationId="{C707A558-2B49-A1A3-751E-564DF26EA9DB}"/>
          </ac:spMkLst>
        </pc:spChg>
        <pc:spChg chg="del mod">
          <ac:chgData name="manoj naidu" userId="74bbfea5956d61dc" providerId="LiveId" clId="{E0309F59-1315-4C4A-A8CA-288D8793EA48}" dt="2023-11-02T19:13:57.447" v="143" actId="26606"/>
          <ac:spMkLst>
            <pc:docMk/>
            <pc:sldMk cId="3947418406" sldId="262"/>
            <ac:spMk id="3" creationId="{A42FFA81-2F0E-D833-9C54-963E032E6AD0}"/>
          </ac:spMkLst>
        </pc:spChg>
        <pc:graphicFrameChg chg="add mod modGraphic">
          <ac:chgData name="manoj naidu" userId="74bbfea5956d61dc" providerId="LiveId" clId="{E0309F59-1315-4C4A-A8CA-288D8793EA48}" dt="2023-11-02T19:14:39.225" v="147" actId="26606"/>
          <ac:graphicFrameMkLst>
            <pc:docMk/>
            <pc:sldMk cId="3947418406" sldId="262"/>
            <ac:graphicFrameMk id="5" creationId="{B11D65EC-FBF5-DB79-91B8-D302A3C6C3EC}"/>
          </ac:graphicFrameMkLst>
        </pc:graphicFrameChg>
      </pc:sldChg>
      <pc:sldChg chg="addSp delSp modSp mod setBg">
        <pc:chgData name="manoj naidu" userId="74bbfea5956d61dc" providerId="LiveId" clId="{E0309F59-1315-4C4A-A8CA-288D8793EA48}" dt="2023-11-02T19:37:18.330" v="220" actId="27636"/>
        <pc:sldMkLst>
          <pc:docMk/>
          <pc:sldMk cId="2563258799" sldId="263"/>
        </pc:sldMkLst>
        <pc:spChg chg="mod">
          <ac:chgData name="manoj naidu" userId="74bbfea5956d61dc" providerId="LiveId" clId="{E0309F59-1315-4C4A-A8CA-288D8793EA48}" dt="2023-11-02T19:37:18.330" v="220" actId="27636"/>
          <ac:spMkLst>
            <pc:docMk/>
            <pc:sldMk cId="2563258799" sldId="263"/>
            <ac:spMk id="2" creationId="{9D4ADE21-752C-D325-84CB-AC584D3399B0}"/>
          </ac:spMkLst>
        </pc:spChg>
        <pc:spChg chg="add del mod">
          <ac:chgData name="manoj naidu" userId="74bbfea5956d61dc" providerId="LiveId" clId="{E0309F59-1315-4C4A-A8CA-288D8793EA48}" dt="2023-11-02T19:37:10.618" v="217" actId="14100"/>
          <ac:spMkLst>
            <pc:docMk/>
            <pc:sldMk cId="2563258799" sldId="263"/>
            <ac:spMk id="3" creationId="{E0B3906A-DB45-EBAD-6ACA-6DD0C30398DF}"/>
          </ac:spMkLst>
        </pc:spChg>
        <pc:spChg chg="add del mod">
          <ac:chgData name="manoj naidu" userId="74bbfea5956d61dc" providerId="LiveId" clId="{E0309F59-1315-4C4A-A8CA-288D8793EA48}" dt="2023-11-02T19:24:48.005" v="149"/>
          <ac:spMkLst>
            <pc:docMk/>
            <pc:sldMk cId="2563258799" sldId="263"/>
            <ac:spMk id="4" creationId="{E01B75B8-687B-7E2F-837C-A64FFBB46ADB}"/>
          </ac:spMkLst>
        </pc:spChg>
        <pc:spChg chg="add del mod">
          <ac:chgData name="manoj naidu" userId="74bbfea5956d61dc" providerId="LiveId" clId="{E0309F59-1315-4C4A-A8CA-288D8793EA48}" dt="2023-11-02T19:24:52.036" v="151"/>
          <ac:spMkLst>
            <pc:docMk/>
            <pc:sldMk cId="2563258799" sldId="263"/>
            <ac:spMk id="5" creationId="{5EF7F266-2C2B-9091-FEF9-E6B2B3CC25B4}"/>
          </ac:spMkLst>
        </pc:spChg>
        <pc:spChg chg="add del mod">
          <ac:chgData name="manoj naidu" userId="74bbfea5956d61dc" providerId="LiveId" clId="{E0309F59-1315-4C4A-A8CA-288D8793EA48}" dt="2023-11-02T19:27:47.336" v="185"/>
          <ac:spMkLst>
            <pc:docMk/>
            <pc:sldMk cId="2563258799" sldId="263"/>
            <ac:spMk id="6" creationId="{E0BFE240-359A-4ED9-E0B4-C229B8D696CD}"/>
          </ac:spMkLst>
        </pc:spChg>
        <pc:spChg chg="add">
          <ac:chgData name="manoj naidu" userId="74bbfea5956d61dc" providerId="LiveId" clId="{E0309F59-1315-4C4A-A8CA-288D8793EA48}" dt="2023-11-02T19:36:38.099" v="210" actId="26606"/>
          <ac:spMkLst>
            <pc:docMk/>
            <pc:sldMk cId="2563258799" sldId="263"/>
            <ac:spMk id="3082" creationId="{352BEC0E-22F8-46D0-9632-375DB541B06C}"/>
          </ac:spMkLst>
        </pc:spChg>
        <pc:spChg chg="add">
          <ac:chgData name="manoj naidu" userId="74bbfea5956d61dc" providerId="LiveId" clId="{E0309F59-1315-4C4A-A8CA-288D8793EA48}" dt="2023-11-02T19:36:38.099" v="210" actId="26606"/>
          <ac:spMkLst>
            <pc:docMk/>
            <pc:sldMk cId="2563258799" sldId="263"/>
            <ac:spMk id="3084" creationId="{3FCFB1DE-0B7E-48CC-BA90-B2AB0889F9D6}"/>
          </ac:spMkLst>
        </pc:spChg>
        <pc:picChg chg="add mod ord">
          <ac:chgData name="manoj naidu" userId="74bbfea5956d61dc" providerId="LiveId" clId="{E0309F59-1315-4C4A-A8CA-288D8793EA48}" dt="2023-11-02T19:36:38.099" v="210" actId="26606"/>
          <ac:picMkLst>
            <pc:docMk/>
            <pc:sldMk cId="2563258799" sldId="263"/>
            <ac:picMk id="7" creationId="{5F59DA81-408C-18BA-E1F1-A5AD03E077E0}"/>
          </ac:picMkLst>
        </pc:picChg>
        <pc:picChg chg="add mod">
          <ac:chgData name="manoj naidu" userId="74bbfea5956d61dc" providerId="LiveId" clId="{E0309F59-1315-4C4A-A8CA-288D8793EA48}" dt="2023-11-02T19:36:38.099" v="210" actId="26606"/>
          <ac:picMkLst>
            <pc:docMk/>
            <pc:sldMk cId="2563258799" sldId="263"/>
            <ac:picMk id="3077" creationId="{5A7C3FCA-C606-E0EB-1F59-BDCB9E6B5E98}"/>
          </ac:picMkLst>
        </pc:picChg>
      </pc:sldChg>
      <pc:sldChg chg="addSp modSp new mod setBg">
        <pc:chgData name="manoj naidu" userId="74bbfea5956d61dc" providerId="LiveId" clId="{E0309F59-1315-4C4A-A8CA-288D8793EA48}" dt="2023-11-02T19:45:54.366" v="240" actId="26606"/>
        <pc:sldMkLst>
          <pc:docMk/>
          <pc:sldMk cId="1205720430" sldId="264"/>
        </pc:sldMkLst>
        <pc:spChg chg="mod">
          <ac:chgData name="manoj naidu" userId="74bbfea5956d61dc" providerId="LiveId" clId="{E0309F59-1315-4C4A-A8CA-288D8793EA48}" dt="2023-11-02T19:45:54.366" v="240" actId="26606"/>
          <ac:spMkLst>
            <pc:docMk/>
            <pc:sldMk cId="1205720430" sldId="264"/>
            <ac:spMk id="2" creationId="{B2569926-2281-DD03-7847-44B2D072304C}"/>
          </ac:spMkLst>
        </pc:spChg>
        <pc:spChg chg="mod">
          <ac:chgData name="manoj naidu" userId="74bbfea5956d61dc" providerId="LiveId" clId="{E0309F59-1315-4C4A-A8CA-288D8793EA48}" dt="2023-11-02T19:45:54.366" v="240" actId="26606"/>
          <ac:spMkLst>
            <pc:docMk/>
            <pc:sldMk cId="1205720430" sldId="264"/>
            <ac:spMk id="3" creationId="{E47B3E47-04AF-BC39-3A2F-78D54329F6C3}"/>
          </ac:spMkLst>
        </pc:spChg>
        <pc:spChg chg="add">
          <ac:chgData name="manoj naidu" userId="74bbfea5956d61dc" providerId="LiveId" clId="{E0309F59-1315-4C4A-A8CA-288D8793EA48}" dt="2023-11-02T19:45:54.366" v="240" actId="26606"/>
          <ac:spMkLst>
            <pc:docMk/>
            <pc:sldMk cId="1205720430" sldId="264"/>
            <ac:spMk id="4105" creationId="{352BEC0E-22F8-46D0-9632-375DB541B06C}"/>
          </ac:spMkLst>
        </pc:spChg>
        <pc:spChg chg="add">
          <ac:chgData name="manoj naidu" userId="74bbfea5956d61dc" providerId="LiveId" clId="{E0309F59-1315-4C4A-A8CA-288D8793EA48}" dt="2023-11-02T19:45:54.366" v="240" actId="26606"/>
          <ac:spMkLst>
            <pc:docMk/>
            <pc:sldMk cId="1205720430" sldId="264"/>
            <ac:spMk id="4107" creationId="{3FCFB1DE-0B7E-48CC-BA90-B2AB0889F9D6}"/>
          </ac:spMkLst>
        </pc:spChg>
        <pc:picChg chg="add mod ord">
          <ac:chgData name="manoj naidu" userId="74bbfea5956d61dc" providerId="LiveId" clId="{E0309F59-1315-4C4A-A8CA-288D8793EA48}" dt="2023-11-02T19:45:54.366" v="240" actId="26606"/>
          <ac:picMkLst>
            <pc:docMk/>
            <pc:sldMk cId="1205720430" sldId="264"/>
            <ac:picMk id="4098" creationId="{93A35ED5-8280-B00E-5479-187000678017}"/>
          </ac:picMkLst>
        </pc:picChg>
        <pc:picChg chg="add mod">
          <ac:chgData name="manoj naidu" userId="74bbfea5956d61dc" providerId="LiveId" clId="{E0309F59-1315-4C4A-A8CA-288D8793EA48}" dt="2023-11-02T19:45:54.366" v="240" actId="26606"/>
          <ac:picMkLst>
            <pc:docMk/>
            <pc:sldMk cId="1205720430" sldId="264"/>
            <ac:picMk id="4100" creationId="{59277273-9DE9-1683-781D-6670E2E0CEB1}"/>
          </ac:picMkLst>
        </pc:picChg>
      </pc:sldChg>
      <pc:sldChg chg="addSp delSp modSp new mod setBg">
        <pc:chgData name="manoj naidu" userId="74bbfea5956d61dc" providerId="LiveId" clId="{E0309F59-1315-4C4A-A8CA-288D8793EA48}" dt="2023-11-02T20:46:19.268" v="636" actId="113"/>
        <pc:sldMkLst>
          <pc:docMk/>
          <pc:sldMk cId="2242713601" sldId="265"/>
        </pc:sldMkLst>
        <pc:spChg chg="del">
          <ac:chgData name="manoj naidu" userId="74bbfea5956d61dc" providerId="LiveId" clId="{E0309F59-1315-4C4A-A8CA-288D8793EA48}" dt="2023-11-02T20:27:46.829" v="261" actId="478"/>
          <ac:spMkLst>
            <pc:docMk/>
            <pc:sldMk cId="2242713601" sldId="265"/>
            <ac:spMk id="2" creationId="{B4C05557-2749-EC17-3AF5-A954C7354C51}"/>
          </ac:spMkLst>
        </pc:spChg>
        <pc:spChg chg="del">
          <ac:chgData name="manoj naidu" userId="74bbfea5956d61dc" providerId="LiveId" clId="{E0309F59-1315-4C4A-A8CA-288D8793EA48}" dt="2023-11-02T20:28:12.331" v="264" actId="478"/>
          <ac:spMkLst>
            <pc:docMk/>
            <pc:sldMk cId="2242713601" sldId="265"/>
            <ac:spMk id="3" creationId="{651EA5AD-981D-214C-DF8B-F0332C8702F9}"/>
          </ac:spMkLst>
        </pc:spChg>
        <pc:spChg chg="add mod">
          <ac:chgData name="manoj naidu" userId="74bbfea5956d61dc" providerId="LiveId" clId="{E0309F59-1315-4C4A-A8CA-288D8793EA48}" dt="2023-11-02T20:45:48.137" v="631" actId="26606"/>
          <ac:spMkLst>
            <pc:docMk/>
            <pc:sldMk cId="2242713601" sldId="265"/>
            <ac:spMk id="4" creationId="{40DC59AB-C0B2-07F5-D822-39F23B645C92}"/>
          </ac:spMkLst>
        </pc:spChg>
        <pc:spChg chg="add mod">
          <ac:chgData name="manoj naidu" userId="74bbfea5956d61dc" providerId="LiveId" clId="{E0309F59-1315-4C4A-A8CA-288D8793EA48}" dt="2023-11-02T20:45:48.137" v="631" actId="26606"/>
          <ac:spMkLst>
            <pc:docMk/>
            <pc:sldMk cId="2242713601" sldId="265"/>
            <ac:spMk id="5" creationId="{AB669742-A723-CAF1-033E-1E7BA0A9BABB}"/>
          </ac:spMkLst>
        </pc:spChg>
        <pc:spChg chg="add del mod">
          <ac:chgData name="manoj naidu" userId="74bbfea5956d61dc" providerId="LiveId" clId="{E0309F59-1315-4C4A-A8CA-288D8793EA48}" dt="2023-11-02T20:30:05.306" v="272"/>
          <ac:spMkLst>
            <pc:docMk/>
            <pc:sldMk cId="2242713601" sldId="265"/>
            <ac:spMk id="6" creationId="{C92FBB5E-239B-7A55-AFC6-D3271196475C}"/>
          </ac:spMkLst>
        </pc:spChg>
        <pc:spChg chg="add del mod">
          <ac:chgData name="manoj naidu" userId="74bbfea5956d61dc" providerId="LiveId" clId="{E0309F59-1315-4C4A-A8CA-288D8793EA48}" dt="2023-11-02T20:30:05.306" v="272"/>
          <ac:spMkLst>
            <pc:docMk/>
            <pc:sldMk cId="2242713601" sldId="265"/>
            <ac:spMk id="7" creationId="{95CA1A62-4C72-389B-7FD3-7D85B4738239}"/>
          </ac:spMkLst>
        </pc:spChg>
        <pc:spChg chg="add mod">
          <ac:chgData name="manoj naidu" userId="74bbfea5956d61dc" providerId="LiveId" clId="{E0309F59-1315-4C4A-A8CA-288D8793EA48}" dt="2023-11-02T20:45:48.137" v="631" actId="26606"/>
          <ac:spMkLst>
            <pc:docMk/>
            <pc:sldMk cId="2242713601" sldId="265"/>
            <ac:spMk id="8" creationId="{1EB0C757-5590-F100-074C-2E7AD605FE83}"/>
          </ac:spMkLst>
        </pc:spChg>
        <pc:spChg chg="add mod">
          <ac:chgData name="manoj naidu" userId="74bbfea5956d61dc" providerId="LiveId" clId="{E0309F59-1315-4C4A-A8CA-288D8793EA48}" dt="2023-11-02T20:45:48.137" v="631" actId="26606"/>
          <ac:spMkLst>
            <pc:docMk/>
            <pc:sldMk cId="2242713601" sldId="265"/>
            <ac:spMk id="9" creationId="{C59DA535-AA0B-EB13-DCAA-119D3F8AB5BF}"/>
          </ac:spMkLst>
        </pc:spChg>
        <pc:spChg chg="add mod">
          <ac:chgData name="manoj naidu" userId="74bbfea5956d61dc" providerId="LiveId" clId="{E0309F59-1315-4C4A-A8CA-288D8793EA48}" dt="2023-11-02T20:45:48.137" v="631" actId="26606"/>
          <ac:spMkLst>
            <pc:docMk/>
            <pc:sldMk cId="2242713601" sldId="265"/>
            <ac:spMk id="10" creationId="{9B18098D-6596-2636-611F-46B24A5B614F}"/>
          </ac:spMkLst>
        </pc:spChg>
        <pc:spChg chg="add del mod">
          <ac:chgData name="manoj naidu" userId="74bbfea5956d61dc" providerId="LiveId" clId="{E0309F59-1315-4C4A-A8CA-288D8793EA48}" dt="2023-11-02T20:34:32.260" v="283"/>
          <ac:spMkLst>
            <pc:docMk/>
            <pc:sldMk cId="2242713601" sldId="265"/>
            <ac:spMk id="11" creationId="{47B6A0D0-8708-300C-37CF-999F21346FFE}"/>
          </ac:spMkLst>
        </pc:spChg>
        <pc:spChg chg="add del mod">
          <ac:chgData name="manoj naidu" userId="74bbfea5956d61dc" providerId="LiveId" clId="{E0309F59-1315-4C4A-A8CA-288D8793EA48}" dt="2023-11-02T20:34:52.240" v="286"/>
          <ac:spMkLst>
            <pc:docMk/>
            <pc:sldMk cId="2242713601" sldId="265"/>
            <ac:spMk id="12" creationId="{071E85F9-C698-5122-C3B1-6E81759FDE00}"/>
          </ac:spMkLst>
        </pc:spChg>
        <pc:spChg chg="add mod">
          <ac:chgData name="manoj naidu" userId="74bbfea5956d61dc" providerId="LiveId" clId="{E0309F59-1315-4C4A-A8CA-288D8793EA48}" dt="2023-11-02T20:45:48.137" v="631" actId="26606"/>
          <ac:spMkLst>
            <pc:docMk/>
            <pc:sldMk cId="2242713601" sldId="265"/>
            <ac:spMk id="13" creationId="{7A03C7A8-F681-F64F-5A6C-E75669967CE6}"/>
          </ac:spMkLst>
        </pc:spChg>
        <pc:spChg chg="add mod">
          <ac:chgData name="manoj naidu" userId="74bbfea5956d61dc" providerId="LiveId" clId="{E0309F59-1315-4C4A-A8CA-288D8793EA48}" dt="2023-11-02T20:45:48.137" v="631" actId="26606"/>
          <ac:spMkLst>
            <pc:docMk/>
            <pc:sldMk cId="2242713601" sldId="265"/>
            <ac:spMk id="14" creationId="{90D79222-CBA5-2DA5-EBCA-22E478A4E7EF}"/>
          </ac:spMkLst>
        </pc:spChg>
        <pc:spChg chg="add mod">
          <ac:chgData name="manoj naidu" userId="74bbfea5956d61dc" providerId="LiveId" clId="{E0309F59-1315-4C4A-A8CA-288D8793EA48}" dt="2023-11-02T20:45:48.137" v="631" actId="26606"/>
          <ac:spMkLst>
            <pc:docMk/>
            <pc:sldMk cId="2242713601" sldId="265"/>
            <ac:spMk id="15" creationId="{627B71A8-E3B6-468E-A9C7-B4F6531314ED}"/>
          </ac:spMkLst>
        </pc:spChg>
        <pc:spChg chg="add mod">
          <ac:chgData name="manoj naidu" userId="74bbfea5956d61dc" providerId="LiveId" clId="{E0309F59-1315-4C4A-A8CA-288D8793EA48}" dt="2023-11-02T20:45:48.137" v="631" actId="26606"/>
          <ac:spMkLst>
            <pc:docMk/>
            <pc:sldMk cId="2242713601" sldId="265"/>
            <ac:spMk id="16" creationId="{75F18C00-430F-AB1A-B25C-38AB72C9C9B7}"/>
          </ac:spMkLst>
        </pc:spChg>
        <pc:spChg chg="add mod">
          <ac:chgData name="manoj naidu" userId="74bbfea5956d61dc" providerId="LiveId" clId="{E0309F59-1315-4C4A-A8CA-288D8793EA48}" dt="2023-11-02T20:45:48.137" v="631" actId="26606"/>
          <ac:spMkLst>
            <pc:docMk/>
            <pc:sldMk cId="2242713601" sldId="265"/>
            <ac:spMk id="17" creationId="{26E8414E-61BF-EA03-F049-AF130C016617}"/>
          </ac:spMkLst>
        </pc:spChg>
        <pc:spChg chg="add mod">
          <ac:chgData name="manoj naidu" userId="74bbfea5956d61dc" providerId="LiveId" clId="{E0309F59-1315-4C4A-A8CA-288D8793EA48}" dt="2023-11-02T20:45:48.137" v="631" actId="26606"/>
          <ac:spMkLst>
            <pc:docMk/>
            <pc:sldMk cId="2242713601" sldId="265"/>
            <ac:spMk id="18" creationId="{419D8785-2D04-92BC-2BE4-5D159C000906}"/>
          </ac:spMkLst>
        </pc:spChg>
        <pc:spChg chg="add mod">
          <ac:chgData name="manoj naidu" userId="74bbfea5956d61dc" providerId="LiveId" clId="{E0309F59-1315-4C4A-A8CA-288D8793EA48}" dt="2023-11-02T20:45:48.137" v="631" actId="26606"/>
          <ac:spMkLst>
            <pc:docMk/>
            <pc:sldMk cId="2242713601" sldId="265"/>
            <ac:spMk id="19" creationId="{584D05C4-4D47-C036-8F24-F8A92F22E9EF}"/>
          </ac:spMkLst>
        </pc:spChg>
        <pc:spChg chg="add mod">
          <ac:chgData name="manoj naidu" userId="74bbfea5956d61dc" providerId="LiveId" clId="{E0309F59-1315-4C4A-A8CA-288D8793EA48}" dt="2023-11-02T20:45:48.137" v="631" actId="26606"/>
          <ac:spMkLst>
            <pc:docMk/>
            <pc:sldMk cId="2242713601" sldId="265"/>
            <ac:spMk id="20" creationId="{63C52E8D-8D93-C54D-5C86-9F8EEDBDFFDA}"/>
          </ac:spMkLst>
        </pc:spChg>
        <pc:spChg chg="add mod">
          <ac:chgData name="manoj naidu" userId="74bbfea5956d61dc" providerId="LiveId" clId="{E0309F59-1315-4C4A-A8CA-288D8793EA48}" dt="2023-11-02T20:45:48.137" v="631" actId="26606"/>
          <ac:spMkLst>
            <pc:docMk/>
            <pc:sldMk cId="2242713601" sldId="265"/>
            <ac:spMk id="21" creationId="{646B731A-8A5A-A9B7-32A0-DBAD1CA06B02}"/>
          </ac:spMkLst>
        </pc:spChg>
        <pc:spChg chg="add mod">
          <ac:chgData name="manoj naidu" userId="74bbfea5956d61dc" providerId="LiveId" clId="{E0309F59-1315-4C4A-A8CA-288D8793EA48}" dt="2023-11-02T20:45:48.137" v="631" actId="26606"/>
          <ac:spMkLst>
            <pc:docMk/>
            <pc:sldMk cId="2242713601" sldId="265"/>
            <ac:spMk id="22" creationId="{EC819A59-0B02-0563-B9FA-6A7FD4AE9087}"/>
          </ac:spMkLst>
        </pc:spChg>
        <pc:spChg chg="add mod">
          <ac:chgData name="manoj naidu" userId="74bbfea5956d61dc" providerId="LiveId" clId="{E0309F59-1315-4C4A-A8CA-288D8793EA48}" dt="2023-11-02T20:45:48.137" v="631" actId="26606"/>
          <ac:spMkLst>
            <pc:docMk/>
            <pc:sldMk cId="2242713601" sldId="265"/>
            <ac:spMk id="23" creationId="{3ADCC5D3-8A50-B4A0-970B-0B6215EEF195}"/>
          </ac:spMkLst>
        </pc:spChg>
        <pc:spChg chg="add mod">
          <ac:chgData name="manoj naidu" userId="74bbfea5956d61dc" providerId="LiveId" clId="{E0309F59-1315-4C4A-A8CA-288D8793EA48}" dt="2023-11-02T20:45:48.137" v="631" actId="26606"/>
          <ac:spMkLst>
            <pc:docMk/>
            <pc:sldMk cId="2242713601" sldId="265"/>
            <ac:spMk id="24" creationId="{E2C67B6D-B20A-BC2B-AA0F-30111E062621}"/>
          </ac:spMkLst>
        </pc:spChg>
        <pc:spChg chg="add mod">
          <ac:chgData name="manoj naidu" userId="74bbfea5956d61dc" providerId="LiveId" clId="{E0309F59-1315-4C4A-A8CA-288D8793EA48}" dt="2023-11-02T20:45:48.137" v="631" actId="26606"/>
          <ac:spMkLst>
            <pc:docMk/>
            <pc:sldMk cId="2242713601" sldId="265"/>
            <ac:spMk id="25" creationId="{3CFCD8F4-5CDB-57BF-38B3-027AF86734C1}"/>
          </ac:spMkLst>
        </pc:spChg>
        <pc:spChg chg="add mod">
          <ac:chgData name="manoj naidu" userId="74bbfea5956d61dc" providerId="LiveId" clId="{E0309F59-1315-4C4A-A8CA-288D8793EA48}" dt="2023-11-02T20:46:19.268" v="636" actId="113"/>
          <ac:spMkLst>
            <pc:docMk/>
            <pc:sldMk cId="2242713601" sldId="265"/>
            <ac:spMk id="26" creationId="{F4646187-AF5F-F6FA-03EF-6F0604B61188}"/>
          </ac:spMkLst>
        </pc:spChg>
        <pc:spChg chg="add">
          <ac:chgData name="manoj naidu" userId="74bbfea5956d61dc" providerId="LiveId" clId="{E0309F59-1315-4C4A-A8CA-288D8793EA48}" dt="2023-11-02T20:45:48.137" v="631" actId="26606"/>
          <ac:spMkLst>
            <pc:docMk/>
            <pc:sldMk cId="2242713601" sldId="265"/>
            <ac:spMk id="28" creationId="{86FF76B9-219D-4469-AF87-0236D29032F1}"/>
          </ac:spMkLst>
        </pc:spChg>
        <pc:spChg chg="add del">
          <ac:chgData name="manoj naidu" userId="74bbfea5956d61dc" providerId="LiveId" clId="{E0309F59-1315-4C4A-A8CA-288D8793EA48}" dt="2023-11-02T20:45:45.071" v="630" actId="26606"/>
          <ac:spMkLst>
            <pc:docMk/>
            <pc:sldMk cId="2242713601" sldId="265"/>
            <ac:spMk id="31" creationId="{AB8C311F-7253-4AED-9701-7FC0708C41C7}"/>
          </ac:spMkLst>
        </pc:spChg>
        <pc:spChg chg="add">
          <ac:chgData name="manoj naidu" userId="74bbfea5956d61dc" providerId="LiveId" clId="{E0309F59-1315-4C4A-A8CA-288D8793EA48}" dt="2023-11-02T20:45:48.137" v="631" actId="26606"/>
          <ac:spMkLst>
            <pc:docMk/>
            <pc:sldMk cId="2242713601" sldId="265"/>
            <ac:spMk id="32" creationId="{2E80C965-DB6D-4F81-9E9E-B027384D0BD6}"/>
          </ac:spMkLst>
        </pc:spChg>
        <pc:spChg chg="add del">
          <ac:chgData name="manoj naidu" userId="74bbfea5956d61dc" providerId="LiveId" clId="{E0309F59-1315-4C4A-A8CA-288D8793EA48}" dt="2023-11-02T20:45:45.071" v="630" actId="26606"/>
          <ac:spMkLst>
            <pc:docMk/>
            <pc:sldMk cId="2242713601" sldId="265"/>
            <ac:spMk id="33" creationId="{E2384209-CB15-4CDF-9D31-C44FD9A3F20D}"/>
          </ac:spMkLst>
        </pc:spChg>
        <pc:spChg chg="add del">
          <ac:chgData name="manoj naidu" userId="74bbfea5956d61dc" providerId="LiveId" clId="{E0309F59-1315-4C4A-A8CA-288D8793EA48}" dt="2023-11-02T20:45:45.071" v="630" actId="26606"/>
          <ac:spMkLst>
            <pc:docMk/>
            <pc:sldMk cId="2242713601" sldId="265"/>
            <ac:spMk id="35" creationId="{2633B3B5-CC90-43F0-8714-D31D1F3F0209}"/>
          </ac:spMkLst>
        </pc:spChg>
        <pc:spChg chg="add del">
          <ac:chgData name="manoj naidu" userId="74bbfea5956d61dc" providerId="LiveId" clId="{E0309F59-1315-4C4A-A8CA-288D8793EA48}" dt="2023-11-02T20:45:45.071" v="630" actId="26606"/>
          <ac:spMkLst>
            <pc:docMk/>
            <pc:sldMk cId="2242713601" sldId="265"/>
            <ac:spMk id="37" creationId="{A8D57A06-A426-446D-B02C-A2DC6B62E45E}"/>
          </ac:spMkLst>
        </pc:spChg>
        <pc:spChg chg="add">
          <ac:chgData name="manoj naidu" userId="74bbfea5956d61dc" providerId="LiveId" clId="{E0309F59-1315-4C4A-A8CA-288D8793EA48}" dt="2023-11-02T20:45:48.137" v="631" actId="26606"/>
          <ac:spMkLst>
            <pc:docMk/>
            <pc:sldMk cId="2242713601" sldId="265"/>
            <ac:spMk id="39" creationId="{633C5E46-DAC5-4661-9C87-22B08E2A512F}"/>
          </ac:spMkLst>
        </pc:spChg>
        <pc:grpChg chg="add">
          <ac:chgData name="manoj naidu" userId="74bbfea5956d61dc" providerId="LiveId" clId="{E0309F59-1315-4C4A-A8CA-288D8793EA48}" dt="2023-11-02T20:45:48.137" v="631" actId="26606"/>
          <ac:grpSpMkLst>
            <pc:docMk/>
            <pc:sldMk cId="2242713601" sldId="265"/>
            <ac:grpSpMk id="29" creationId="{DB88BD78-87E1-424D-B479-C37D8E41B12E}"/>
          </ac:grpSpMkLst>
        </pc:grpChg>
      </pc:sldChg>
      <pc:sldChg chg="addSp delSp modSp new mod setBg">
        <pc:chgData name="manoj naidu" userId="74bbfea5956d61dc" providerId="LiveId" clId="{E0309F59-1315-4C4A-A8CA-288D8793EA48}" dt="2023-11-02T20:51:51.158" v="676" actId="1076"/>
        <pc:sldMkLst>
          <pc:docMk/>
          <pc:sldMk cId="1068017965" sldId="266"/>
        </pc:sldMkLst>
        <pc:spChg chg="mod">
          <ac:chgData name="manoj naidu" userId="74bbfea5956d61dc" providerId="LiveId" clId="{E0309F59-1315-4C4A-A8CA-288D8793EA48}" dt="2023-11-02T20:51:51.158" v="676" actId="1076"/>
          <ac:spMkLst>
            <pc:docMk/>
            <pc:sldMk cId="1068017965" sldId="266"/>
            <ac:spMk id="2" creationId="{071AAAED-7751-1BD2-F4B7-8E2A4161EDCA}"/>
          </ac:spMkLst>
        </pc:spChg>
        <pc:spChg chg="del">
          <ac:chgData name="manoj naidu" userId="74bbfea5956d61dc" providerId="LiveId" clId="{E0309F59-1315-4C4A-A8CA-288D8793EA48}" dt="2023-11-02T20:51:00.014" v="668" actId="26606"/>
          <ac:spMkLst>
            <pc:docMk/>
            <pc:sldMk cId="1068017965" sldId="266"/>
            <ac:spMk id="3" creationId="{33576E6A-3E7B-5E33-F568-3879DEA5B39A}"/>
          </ac:spMkLst>
        </pc:spChg>
        <pc:spChg chg="add del">
          <ac:chgData name="manoj naidu" userId="74bbfea5956d61dc" providerId="LiveId" clId="{E0309F59-1315-4C4A-A8CA-288D8793EA48}" dt="2023-11-02T20:51:16.815" v="670" actId="26606"/>
          <ac:spMkLst>
            <pc:docMk/>
            <pc:sldMk cId="1068017965" sldId="266"/>
            <ac:spMk id="9" creationId="{4D60F200-5EB0-B223-2439-C96C67F0FEE1}"/>
          </ac:spMkLst>
        </pc:spChg>
        <pc:spChg chg="add del">
          <ac:chgData name="manoj naidu" userId="74bbfea5956d61dc" providerId="LiveId" clId="{E0309F59-1315-4C4A-A8CA-288D8793EA48}" dt="2023-11-02T20:51:16.815" v="670" actId="26606"/>
          <ac:spMkLst>
            <pc:docMk/>
            <pc:sldMk cId="1068017965" sldId="266"/>
            <ac:spMk id="11" creationId="{F92CB243-67C5-E304-31A0-4D7D607BAFBA}"/>
          </ac:spMkLst>
        </pc:spChg>
        <pc:spChg chg="add del">
          <ac:chgData name="manoj naidu" userId="74bbfea5956d61dc" providerId="LiveId" clId="{E0309F59-1315-4C4A-A8CA-288D8793EA48}" dt="2023-11-02T20:51:16.815" v="670" actId="26606"/>
          <ac:spMkLst>
            <pc:docMk/>
            <pc:sldMk cId="1068017965" sldId="266"/>
            <ac:spMk id="13" creationId="{11A95761-C93E-94BF-087D-D2A823789EAB}"/>
          </ac:spMkLst>
        </pc:spChg>
        <pc:spChg chg="add del">
          <ac:chgData name="manoj naidu" userId="74bbfea5956d61dc" providerId="LiveId" clId="{E0309F59-1315-4C4A-A8CA-288D8793EA48}" dt="2023-11-02T20:51:16.815" v="670" actId="26606"/>
          <ac:spMkLst>
            <pc:docMk/>
            <pc:sldMk cId="1068017965" sldId="266"/>
            <ac:spMk id="15" creationId="{6E63D1A5-FD49-4756-F62E-786C34E631EF}"/>
          </ac:spMkLst>
        </pc:spChg>
        <pc:spChg chg="add del">
          <ac:chgData name="manoj naidu" userId="74bbfea5956d61dc" providerId="LiveId" clId="{E0309F59-1315-4C4A-A8CA-288D8793EA48}" dt="2023-11-02T20:51:26.820" v="671" actId="26606"/>
          <ac:spMkLst>
            <pc:docMk/>
            <pc:sldMk cId="1068017965" sldId="266"/>
            <ac:spMk id="20" creationId="{657F69E0-C4B0-4BEC-A689-4F8D877F05D4}"/>
          </ac:spMkLst>
        </pc:spChg>
        <pc:spChg chg="add del">
          <ac:chgData name="manoj naidu" userId="74bbfea5956d61dc" providerId="LiveId" clId="{E0309F59-1315-4C4A-A8CA-288D8793EA48}" dt="2023-11-02T20:51:26.820" v="671" actId="26606"/>
          <ac:spMkLst>
            <pc:docMk/>
            <pc:sldMk cId="1068017965" sldId="266"/>
            <ac:spMk id="22" creationId="{9F6380B4-6A1C-481E-8408-B4E6C75B9B81}"/>
          </ac:spMkLst>
        </pc:spChg>
        <pc:spChg chg="add">
          <ac:chgData name="manoj naidu" userId="74bbfea5956d61dc" providerId="LiveId" clId="{E0309F59-1315-4C4A-A8CA-288D8793EA48}" dt="2023-11-02T20:51:26.820" v="671" actId="26606"/>
          <ac:spMkLst>
            <pc:docMk/>
            <pc:sldMk cId="1068017965" sldId="266"/>
            <ac:spMk id="27" creationId="{C1DD1A8A-57D5-4A81-AD04-532B043C5611}"/>
          </ac:spMkLst>
        </pc:spChg>
        <pc:spChg chg="add">
          <ac:chgData name="manoj naidu" userId="74bbfea5956d61dc" providerId="LiveId" clId="{E0309F59-1315-4C4A-A8CA-288D8793EA48}" dt="2023-11-02T20:51:26.820" v="671" actId="26606"/>
          <ac:spMkLst>
            <pc:docMk/>
            <pc:sldMk cId="1068017965" sldId="266"/>
            <ac:spMk id="29" creationId="{007891EC-4501-44ED-A8C8-B11B6DB767AB}"/>
          </ac:spMkLst>
        </pc:spChg>
        <pc:picChg chg="add mod">
          <ac:chgData name="manoj naidu" userId="74bbfea5956d61dc" providerId="LiveId" clId="{E0309F59-1315-4C4A-A8CA-288D8793EA48}" dt="2023-11-02T20:51:45.980" v="675" actId="1076"/>
          <ac:picMkLst>
            <pc:docMk/>
            <pc:sldMk cId="1068017965" sldId="266"/>
            <ac:picMk id="5" creationId="{AAE2AF1B-1EB6-C0C8-4FB7-325E2AE0C2A8}"/>
          </ac:picMkLst>
        </pc:picChg>
      </pc:sldChg>
      <pc:sldChg chg="addSp delSp modSp new mod">
        <pc:chgData name="manoj naidu" userId="74bbfea5956d61dc" providerId="LiveId" clId="{E0309F59-1315-4C4A-A8CA-288D8793EA48}" dt="2023-11-02T20:48:18.987" v="653"/>
        <pc:sldMkLst>
          <pc:docMk/>
          <pc:sldMk cId="1975908634" sldId="267"/>
        </pc:sldMkLst>
        <pc:spChg chg="del mod">
          <ac:chgData name="manoj naidu" userId="74bbfea5956d61dc" providerId="LiveId" clId="{E0309F59-1315-4C4A-A8CA-288D8793EA48}" dt="2023-11-02T20:48:13.263" v="650" actId="478"/>
          <ac:spMkLst>
            <pc:docMk/>
            <pc:sldMk cId="1975908634" sldId="267"/>
            <ac:spMk id="2" creationId="{58C231FA-4694-56C8-E8A2-8336E4C1F0AA}"/>
          </ac:spMkLst>
        </pc:spChg>
        <pc:spChg chg="del">
          <ac:chgData name="manoj naidu" userId="74bbfea5956d61dc" providerId="LiveId" clId="{E0309F59-1315-4C4A-A8CA-288D8793EA48}" dt="2023-11-02T20:47:53.719" v="647"/>
          <ac:spMkLst>
            <pc:docMk/>
            <pc:sldMk cId="1975908634" sldId="267"/>
            <ac:spMk id="3" creationId="{E57E7CEA-296D-281F-DF0C-E585FAB6205C}"/>
          </ac:spMkLst>
        </pc:spChg>
        <pc:spChg chg="add del mod">
          <ac:chgData name="manoj naidu" userId="74bbfea5956d61dc" providerId="LiveId" clId="{E0309F59-1315-4C4A-A8CA-288D8793EA48}" dt="2023-11-02T20:48:12.114" v="649" actId="478"/>
          <ac:spMkLst>
            <pc:docMk/>
            <pc:sldMk cId="1975908634" sldId="267"/>
            <ac:spMk id="5" creationId="{53B021B3-DE93-4AB7-8A18-CF5F1CED88B8}"/>
          </ac:spMkLst>
        </pc:spChg>
        <pc:spChg chg="add del mod">
          <ac:chgData name="manoj naidu" userId="74bbfea5956d61dc" providerId="LiveId" clId="{E0309F59-1315-4C4A-A8CA-288D8793EA48}" dt="2023-11-02T20:48:12.114" v="649" actId="478"/>
          <ac:spMkLst>
            <pc:docMk/>
            <pc:sldMk cId="1975908634" sldId="267"/>
            <ac:spMk id="6" creationId="{071AAAED-7751-1BD2-F4B7-8E2A4161EDCA}"/>
          </ac:spMkLst>
        </pc:spChg>
        <pc:spChg chg="add del mod">
          <ac:chgData name="manoj naidu" userId="74bbfea5956d61dc" providerId="LiveId" clId="{E0309F59-1315-4C4A-A8CA-288D8793EA48}" dt="2023-11-02T20:48:12.114" v="649" actId="478"/>
          <ac:spMkLst>
            <pc:docMk/>
            <pc:sldMk cId="1975908634" sldId="267"/>
            <ac:spMk id="7" creationId="{52D502E5-F6B4-4D58-B4AE-FC466FF15EE8}"/>
          </ac:spMkLst>
        </pc:spChg>
        <pc:spChg chg="add del mod">
          <ac:chgData name="manoj naidu" userId="74bbfea5956d61dc" providerId="LiveId" clId="{E0309F59-1315-4C4A-A8CA-288D8793EA48}" dt="2023-11-02T20:48:12.114" v="649" actId="478"/>
          <ac:spMkLst>
            <pc:docMk/>
            <pc:sldMk cId="1975908634" sldId="267"/>
            <ac:spMk id="8" creationId="{9DECDBF4-02B6-4BB4-B65B-B8107AD6A9E8}"/>
          </ac:spMkLst>
        </pc:spChg>
        <pc:spChg chg="add del mod">
          <ac:chgData name="manoj naidu" userId="74bbfea5956d61dc" providerId="LiveId" clId="{E0309F59-1315-4C4A-A8CA-288D8793EA48}" dt="2023-11-02T20:48:17.076" v="652" actId="478"/>
          <ac:spMkLst>
            <pc:docMk/>
            <pc:sldMk cId="1975908634" sldId="267"/>
            <ac:spMk id="11" creationId="{6B0A848A-2CD9-D93C-BA08-6AAD1566C61E}"/>
          </ac:spMkLst>
        </pc:spChg>
        <pc:spChg chg="add del mod">
          <ac:chgData name="manoj naidu" userId="74bbfea5956d61dc" providerId="LiveId" clId="{E0309F59-1315-4C4A-A8CA-288D8793EA48}" dt="2023-11-02T20:48:17.076" v="652" actId="478"/>
          <ac:spMkLst>
            <pc:docMk/>
            <pc:sldMk cId="1975908634" sldId="267"/>
            <ac:spMk id="13" creationId="{1C29446B-4496-685E-1CB6-CA266AA81AF2}"/>
          </ac:spMkLst>
        </pc:spChg>
        <pc:spChg chg="add del mod">
          <ac:chgData name="manoj naidu" userId="74bbfea5956d61dc" providerId="LiveId" clId="{E0309F59-1315-4C4A-A8CA-288D8793EA48}" dt="2023-11-02T20:48:17.076" v="652" actId="478"/>
          <ac:spMkLst>
            <pc:docMk/>
            <pc:sldMk cId="1975908634" sldId="267"/>
            <ac:spMk id="14" creationId="{53B021B3-DE93-4AB7-8A18-CF5F1CED88B8}"/>
          </ac:spMkLst>
        </pc:spChg>
        <pc:spChg chg="add del mod">
          <ac:chgData name="manoj naidu" userId="74bbfea5956d61dc" providerId="LiveId" clId="{E0309F59-1315-4C4A-A8CA-288D8793EA48}" dt="2023-11-02T20:48:17.076" v="652" actId="478"/>
          <ac:spMkLst>
            <pc:docMk/>
            <pc:sldMk cId="1975908634" sldId="267"/>
            <ac:spMk id="15" creationId="{071AAAED-7751-1BD2-F4B7-8E2A4161EDCA}"/>
          </ac:spMkLst>
        </pc:spChg>
        <pc:spChg chg="add del mod">
          <ac:chgData name="manoj naidu" userId="74bbfea5956d61dc" providerId="LiveId" clId="{E0309F59-1315-4C4A-A8CA-288D8793EA48}" dt="2023-11-02T20:48:17.076" v="652" actId="478"/>
          <ac:spMkLst>
            <pc:docMk/>
            <pc:sldMk cId="1975908634" sldId="267"/>
            <ac:spMk id="16" creationId="{52D502E5-F6B4-4D58-B4AE-FC466FF15EE8}"/>
          </ac:spMkLst>
        </pc:spChg>
        <pc:spChg chg="add del mod">
          <ac:chgData name="manoj naidu" userId="74bbfea5956d61dc" providerId="LiveId" clId="{E0309F59-1315-4C4A-A8CA-288D8793EA48}" dt="2023-11-02T20:48:17.076" v="652" actId="478"/>
          <ac:spMkLst>
            <pc:docMk/>
            <pc:sldMk cId="1975908634" sldId="267"/>
            <ac:spMk id="17" creationId="{9DECDBF4-02B6-4BB4-B65B-B8107AD6A9E8}"/>
          </ac:spMkLst>
        </pc:spChg>
        <pc:spChg chg="add mod">
          <ac:chgData name="manoj naidu" userId="74bbfea5956d61dc" providerId="LiveId" clId="{E0309F59-1315-4C4A-A8CA-288D8793EA48}" dt="2023-11-02T20:48:18.987" v="653"/>
          <ac:spMkLst>
            <pc:docMk/>
            <pc:sldMk cId="1975908634" sldId="267"/>
            <ac:spMk id="19" creationId="{53B021B3-DE93-4AB7-8A18-CF5F1CED88B8}"/>
          </ac:spMkLst>
        </pc:spChg>
        <pc:spChg chg="add mod">
          <ac:chgData name="manoj naidu" userId="74bbfea5956d61dc" providerId="LiveId" clId="{E0309F59-1315-4C4A-A8CA-288D8793EA48}" dt="2023-11-02T20:48:18.987" v="653"/>
          <ac:spMkLst>
            <pc:docMk/>
            <pc:sldMk cId="1975908634" sldId="267"/>
            <ac:spMk id="20" creationId="{071AAAED-7751-1BD2-F4B7-8E2A4161EDCA}"/>
          </ac:spMkLst>
        </pc:spChg>
        <pc:spChg chg="add mod">
          <ac:chgData name="manoj naidu" userId="74bbfea5956d61dc" providerId="LiveId" clId="{E0309F59-1315-4C4A-A8CA-288D8793EA48}" dt="2023-11-02T20:48:18.987" v="653"/>
          <ac:spMkLst>
            <pc:docMk/>
            <pc:sldMk cId="1975908634" sldId="267"/>
            <ac:spMk id="21" creationId="{52D502E5-F6B4-4D58-B4AE-FC466FF15EE8}"/>
          </ac:spMkLst>
        </pc:spChg>
        <pc:spChg chg="add mod">
          <ac:chgData name="manoj naidu" userId="74bbfea5956d61dc" providerId="LiveId" clId="{E0309F59-1315-4C4A-A8CA-288D8793EA48}" dt="2023-11-02T20:48:18.987" v="653"/>
          <ac:spMkLst>
            <pc:docMk/>
            <pc:sldMk cId="1975908634" sldId="267"/>
            <ac:spMk id="22" creationId="{9DECDBF4-02B6-4BB4-B65B-B8107AD6A9E8}"/>
          </ac:spMkLst>
        </pc:spChg>
        <pc:graphicFrameChg chg="add del mod">
          <ac:chgData name="manoj naidu" userId="74bbfea5956d61dc" providerId="LiveId" clId="{E0309F59-1315-4C4A-A8CA-288D8793EA48}" dt="2023-11-02T20:48:13.263" v="650" actId="478"/>
          <ac:graphicFrameMkLst>
            <pc:docMk/>
            <pc:sldMk cId="1975908634" sldId="267"/>
            <ac:graphicFrameMk id="4" creationId="{711F9214-F31F-54A3-80DC-B76A4C82E779}"/>
          </ac:graphicFrameMkLst>
        </pc:graphicFrameChg>
        <pc:graphicFrameChg chg="add del mod">
          <ac:chgData name="manoj naidu" userId="74bbfea5956d61dc" providerId="LiveId" clId="{E0309F59-1315-4C4A-A8CA-288D8793EA48}" dt="2023-11-02T20:48:12.114" v="649" actId="478"/>
          <ac:graphicFrameMkLst>
            <pc:docMk/>
            <pc:sldMk cId="1975908634" sldId="267"/>
            <ac:graphicFrameMk id="9" creationId="{711F9214-F31F-54A3-80DC-B76A4C82E779}"/>
          </ac:graphicFrameMkLst>
        </pc:graphicFrameChg>
        <pc:graphicFrameChg chg="add del mod">
          <ac:chgData name="manoj naidu" userId="74bbfea5956d61dc" providerId="LiveId" clId="{E0309F59-1315-4C4A-A8CA-288D8793EA48}" dt="2023-11-02T20:48:17.076" v="652" actId="478"/>
          <ac:graphicFrameMkLst>
            <pc:docMk/>
            <pc:sldMk cId="1975908634" sldId="267"/>
            <ac:graphicFrameMk id="18" creationId="{711F9214-F31F-54A3-80DC-B76A4C82E779}"/>
          </ac:graphicFrameMkLst>
        </pc:graphicFrameChg>
        <pc:graphicFrameChg chg="add mod">
          <ac:chgData name="manoj naidu" userId="74bbfea5956d61dc" providerId="LiveId" clId="{E0309F59-1315-4C4A-A8CA-288D8793EA48}" dt="2023-11-02T20:48:18.987" v="653"/>
          <ac:graphicFrameMkLst>
            <pc:docMk/>
            <pc:sldMk cId="1975908634" sldId="267"/>
            <ac:graphicFrameMk id="23" creationId="{711F9214-F31F-54A3-80DC-B76A4C82E779}"/>
          </ac:graphicFrameMkLst>
        </pc:graphicFrameChg>
      </pc:sldChg>
      <pc:sldChg chg="addSp delSp modSp new mod">
        <pc:chgData name="manoj naidu" userId="74bbfea5956d61dc" providerId="LiveId" clId="{E0309F59-1315-4C4A-A8CA-288D8793EA48}" dt="2023-11-02T20:49:34.159" v="657" actId="26606"/>
        <pc:sldMkLst>
          <pc:docMk/>
          <pc:sldMk cId="3768697429" sldId="268"/>
        </pc:sldMkLst>
        <pc:spChg chg="del">
          <ac:chgData name="manoj naidu" userId="74bbfea5956d61dc" providerId="LiveId" clId="{E0309F59-1315-4C4A-A8CA-288D8793EA48}" dt="2023-11-02T20:49:15.241" v="655" actId="478"/>
          <ac:spMkLst>
            <pc:docMk/>
            <pc:sldMk cId="3768697429" sldId="268"/>
            <ac:spMk id="2" creationId="{BB3F466F-7565-598A-1C1A-DAD95CA61703}"/>
          </ac:spMkLst>
        </pc:spChg>
        <pc:spChg chg="del mod">
          <ac:chgData name="manoj naidu" userId="74bbfea5956d61dc" providerId="LiveId" clId="{E0309F59-1315-4C4A-A8CA-288D8793EA48}" dt="2023-11-02T20:49:34.159" v="657" actId="26606"/>
          <ac:spMkLst>
            <pc:docMk/>
            <pc:sldMk cId="3768697429" sldId="268"/>
            <ac:spMk id="3" creationId="{E060DA4B-2EB5-1889-8D8E-81B70CF9D0F1}"/>
          </ac:spMkLst>
        </pc:spChg>
        <pc:graphicFrameChg chg="add">
          <ac:chgData name="manoj naidu" userId="74bbfea5956d61dc" providerId="LiveId" clId="{E0309F59-1315-4C4A-A8CA-288D8793EA48}" dt="2023-11-02T20:49:34.159" v="657" actId="26606"/>
          <ac:graphicFrameMkLst>
            <pc:docMk/>
            <pc:sldMk cId="3768697429" sldId="268"/>
            <ac:graphicFrameMk id="5" creationId="{9966CB73-8627-F01B-AD1C-34ED4D596508}"/>
          </ac:graphicFrameMkLst>
        </pc:graphicFrameChg>
      </pc:sldChg>
      <pc:sldChg chg="addSp delSp modSp new mod">
        <pc:chgData name="manoj naidu" userId="74bbfea5956d61dc" providerId="LiveId" clId="{E0309F59-1315-4C4A-A8CA-288D8793EA48}" dt="2023-11-02T21:00:35.300" v="696" actId="20577"/>
        <pc:sldMkLst>
          <pc:docMk/>
          <pc:sldMk cId="1056904636" sldId="269"/>
        </pc:sldMkLst>
        <pc:spChg chg="mod">
          <ac:chgData name="manoj naidu" userId="74bbfea5956d61dc" providerId="LiveId" clId="{E0309F59-1315-4C4A-A8CA-288D8793EA48}" dt="2023-11-02T19:55:28.714" v="256"/>
          <ac:spMkLst>
            <pc:docMk/>
            <pc:sldMk cId="1056904636" sldId="269"/>
            <ac:spMk id="2" creationId="{00EEB751-4DED-EBB2-03A8-3B0A44A7E7DA}"/>
          </ac:spMkLst>
        </pc:spChg>
        <pc:spChg chg="del mod">
          <ac:chgData name="manoj naidu" userId="74bbfea5956d61dc" providerId="LiveId" clId="{E0309F59-1315-4C4A-A8CA-288D8793EA48}" dt="2023-11-02T19:56:00.722" v="260" actId="26606"/>
          <ac:spMkLst>
            <pc:docMk/>
            <pc:sldMk cId="1056904636" sldId="269"/>
            <ac:spMk id="3" creationId="{F87F63EB-E399-2223-7927-BB7D7CCDC0B2}"/>
          </ac:spMkLst>
        </pc:spChg>
        <pc:graphicFrameChg chg="add mod">
          <ac:chgData name="manoj naidu" userId="74bbfea5956d61dc" providerId="LiveId" clId="{E0309F59-1315-4C4A-A8CA-288D8793EA48}" dt="2023-11-02T21:00:35.300" v="696" actId="20577"/>
          <ac:graphicFrameMkLst>
            <pc:docMk/>
            <pc:sldMk cId="1056904636" sldId="269"/>
            <ac:graphicFrameMk id="5" creationId="{3B9CB5F0-3D32-294F-C23E-FFA6ACB393CA}"/>
          </ac:graphicFrameMkLst>
        </pc:graphicFrameChg>
      </pc:sldChg>
      <pc:sldChg chg="addSp delSp modSp new mod setBg">
        <pc:chgData name="manoj naidu" userId="74bbfea5956d61dc" providerId="LiveId" clId="{E0309F59-1315-4C4A-A8CA-288D8793EA48}" dt="2023-11-02T20:52:26.451" v="688" actId="26606"/>
        <pc:sldMkLst>
          <pc:docMk/>
          <pc:sldMk cId="1827507937" sldId="270"/>
        </pc:sldMkLst>
        <pc:spChg chg="mod ord">
          <ac:chgData name="manoj naidu" userId="74bbfea5956d61dc" providerId="LiveId" clId="{E0309F59-1315-4C4A-A8CA-288D8793EA48}" dt="2023-11-02T20:52:26.451" v="688" actId="26606"/>
          <ac:spMkLst>
            <pc:docMk/>
            <pc:sldMk cId="1827507937" sldId="270"/>
            <ac:spMk id="2" creationId="{C6CE43F2-CDBA-9D61-A4A5-47C18D5E734B}"/>
          </ac:spMkLst>
        </pc:spChg>
        <pc:spChg chg="del">
          <ac:chgData name="manoj naidu" userId="74bbfea5956d61dc" providerId="LiveId" clId="{E0309F59-1315-4C4A-A8CA-288D8793EA48}" dt="2023-11-02T20:52:14.124" v="687" actId="26606"/>
          <ac:spMkLst>
            <pc:docMk/>
            <pc:sldMk cId="1827507937" sldId="270"/>
            <ac:spMk id="3" creationId="{960AB6C3-2D7C-375F-DFA3-8D4B45C838CA}"/>
          </ac:spMkLst>
        </pc:spChg>
        <pc:spChg chg="add del">
          <ac:chgData name="manoj naidu" userId="74bbfea5956d61dc" providerId="LiveId" clId="{E0309F59-1315-4C4A-A8CA-288D8793EA48}" dt="2023-11-02T20:52:26.451" v="688" actId="26606"/>
          <ac:spMkLst>
            <pc:docMk/>
            <pc:sldMk cId="1827507937" sldId="270"/>
            <ac:spMk id="10" creationId="{A3363022-C969-41E9-8EB2-E4C94908C1FA}"/>
          </ac:spMkLst>
        </pc:spChg>
        <pc:spChg chg="add del">
          <ac:chgData name="manoj naidu" userId="74bbfea5956d61dc" providerId="LiveId" clId="{E0309F59-1315-4C4A-A8CA-288D8793EA48}" dt="2023-11-02T20:52:26.451" v="688" actId="26606"/>
          <ac:spMkLst>
            <pc:docMk/>
            <pc:sldMk cId="1827507937" sldId="270"/>
            <ac:spMk id="12" creationId="{8D1AD6B3-BE88-4CEB-BA17-790657CC4729}"/>
          </ac:spMkLst>
        </pc:spChg>
        <pc:spChg chg="add">
          <ac:chgData name="manoj naidu" userId="74bbfea5956d61dc" providerId="LiveId" clId="{E0309F59-1315-4C4A-A8CA-288D8793EA48}" dt="2023-11-02T20:52:26.451" v="688" actId="26606"/>
          <ac:spMkLst>
            <pc:docMk/>
            <pc:sldMk cId="1827507937" sldId="270"/>
            <ac:spMk id="22" creationId="{F12E7CC5-C78B-4EBD-9565-3FA00FAA6CF2}"/>
          </ac:spMkLst>
        </pc:spChg>
        <pc:spChg chg="add">
          <ac:chgData name="manoj naidu" userId="74bbfea5956d61dc" providerId="LiveId" clId="{E0309F59-1315-4C4A-A8CA-288D8793EA48}" dt="2023-11-02T20:52:26.451" v="688" actId="26606"/>
          <ac:spMkLst>
            <pc:docMk/>
            <pc:sldMk cId="1827507937" sldId="270"/>
            <ac:spMk id="24" creationId="{3A4529A5-F675-429F-8044-01372BB13422}"/>
          </ac:spMkLst>
        </pc:spChg>
        <pc:spChg chg="add">
          <ac:chgData name="manoj naidu" userId="74bbfea5956d61dc" providerId="LiveId" clId="{E0309F59-1315-4C4A-A8CA-288D8793EA48}" dt="2023-11-02T20:52:26.451" v="688" actId="26606"/>
          <ac:spMkLst>
            <pc:docMk/>
            <pc:sldMk cId="1827507937" sldId="270"/>
            <ac:spMk id="26" creationId="{63DAB858-5A0C-4AFF-AAC6-705EDF8DB733}"/>
          </ac:spMkLst>
        </pc:spChg>
        <pc:grpChg chg="add del">
          <ac:chgData name="manoj naidu" userId="74bbfea5956d61dc" providerId="LiveId" clId="{E0309F59-1315-4C4A-A8CA-288D8793EA48}" dt="2023-11-02T20:52:26.451" v="688" actId="26606"/>
          <ac:grpSpMkLst>
            <pc:docMk/>
            <pc:sldMk cId="1827507937" sldId="270"/>
            <ac:grpSpMk id="14" creationId="{89D1390B-7E13-4B4F-9CB2-391063412E54}"/>
          </ac:grpSpMkLst>
        </pc:grpChg>
        <pc:picChg chg="add mod">
          <ac:chgData name="manoj naidu" userId="74bbfea5956d61dc" providerId="LiveId" clId="{E0309F59-1315-4C4A-A8CA-288D8793EA48}" dt="2023-11-02T20:52:26.451" v="688" actId="26606"/>
          <ac:picMkLst>
            <pc:docMk/>
            <pc:sldMk cId="1827507937" sldId="270"/>
            <ac:picMk id="7" creationId="{2DAE13D7-DEF6-400A-B445-FE16817ED400}"/>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3.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9.svg"/><Relationship Id="rId4" Type="http://schemas.openxmlformats.org/officeDocument/2006/relationships/image" Target="../media/image15.svg"/><Relationship Id="rId9" Type="http://schemas.openxmlformats.org/officeDocument/2006/relationships/image" Target="../media/image18.png"/></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9.svg"/><Relationship Id="rId4" Type="http://schemas.openxmlformats.org/officeDocument/2006/relationships/image" Target="../media/image6.svg"/><Relationship Id="rId9" Type="http://schemas.openxmlformats.org/officeDocument/2006/relationships/image" Target="../media/image8.png"/></Relationships>
</file>

<file path=ppt/diagrams/_rels/data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2.png"/><Relationship Id="rId7" Type="http://schemas.openxmlformats.org/officeDocument/2006/relationships/image" Target="../media/image8.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6.svg"/><Relationship Id="rId4" Type="http://schemas.openxmlformats.org/officeDocument/2006/relationships/image" Target="../media/image33.svg"/><Relationship Id="rId9"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9.svg"/><Relationship Id="rId4" Type="http://schemas.openxmlformats.org/officeDocument/2006/relationships/image" Target="../media/image15.svg"/><Relationship Id="rId9" Type="http://schemas.openxmlformats.org/officeDocument/2006/relationships/image" Target="../media/image18.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9.svg"/><Relationship Id="rId4" Type="http://schemas.openxmlformats.org/officeDocument/2006/relationships/image" Target="../media/image6.svg"/><Relationship Id="rId9" Type="http://schemas.openxmlformats.org/officeDocument/2006/relationships/image" Target="../media/image8.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2.png"/><Relationship Id="rId7" Type="http://schemas.openxmlformats.org/officeDocument/2006/relationships/image" Target="../media/image8.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6.svg"/><Relationship Id="rId4" Type="http://schemas.openxmlformats.org/officeDocument/2006/relationships/image" Target="../media/image33.svg"/><Relationship Id="rId9"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240BB8-424A-420E-9651-7F9008BE580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72BF85D-3FA4-47FF-89C2-9EEA04F911BC}">
      <dgm:prSet/>
      <dgm:spPr/>
      <dgm:t>
        <a:bodyPr/>
        <a:lstStyle/>
        <a:p>
          <a:pPr>
            <a:lnSpc>
              <a:spcPct val="100000"/>
            </a:lnSpc>
          </a:pPr>
          <a:r>
            <a:rPr lang="en-US" b="0" i="1"/>
            <a:t>Introducing the Case Study</a:t>
          </a:r>
          <a:r>
            <a:rPr lang="en-US" b="0" i="0"/>
            <a:t>: In this case study, we delve into a real-world scenario to explore the practical application of AI in financial risk management. The case study presents a concrete example of how AI is being utilized to address the challenges and opportunities discussed earlier.</a:t>
          </a:r>
          <a:endParaRPr lang="en-US"/>
        </a:p>
      </dgm:t>
    </dgm:pt>
    <dgm:pt modelId="{8290A849-F222-40DF-B910-76C2E872C542}" type="parTrans" cxnId="{B4D9D6C5-13BE-429B-ADEA-83C96DA4500C}">
      <dgm:prSet/>
      <dgm:spPr/>
      <dgm:t>
        <a:bodyPr/>
        <a:lstStyle/>
        <a:p>
          <a:endParaRPr lang="en-US"/>
        </a:p>
      </dgm:t>
    </dgm:pt>
    <dgm:pt modelId="{AEA5EBAD-32E0-4559-AC81-A220612EF3EC}" type="sibTrans" cxnId="{B4D9D6C5-13BE-429B-ADEA-83C96DA4500C}">
      <dgm:prSet/>
      <dgm:spPr/>
      <dgm:t>
        <a:bodyPr/>
        <a:lstStyle/>
        <a:p>
          <a:endParaRPr lang="en-US"/>
        </a:p>
      </dgm:t>
    </dgm:pt>
    <dgm:pt modelId="{E8C9B2A7-91B5-45B2-9A2E-001291C9FE9F}">
      <dgm:prSet/>
      <dgm:spPr/>
      <dgm:t>
        <a:bodyPr/>
        <a:lstStyle/>
        <a:p>
          <a:pPr>
            <a:lnSpc>
              <a:spcPct val="100000"/>
            </a:lnSpc>
          </a:pPr>
          <a:r>
            <a:rPr lang="en-US" b="0" i="1" dirty="0"/>
            <a:t>Relevance to the Topic</a:t>
          </a:r>
          <a:r>
            <a:rPr lang="en-US" b="0" i="0" dirty="0"/>
            <a:t>: This case study provides a tangible illustration of how financial institutions can harness AI's power to optimize risk management processes. It exemplifies the importance of predictive analytics, data quality, and regulatory compliance in a real-world context.</a:t>
          </a:r>
          <a:endParaRPr lang="en-US" dirty="0"/>
        </a:p>
      </dgm:t>
    </dgm:pt>
    <dgm:pt modelId="{E0057161-68B7-4B95-B45C-FFE5BE91E07A}" type="parTrans" cxnId="{8B17A39D-A239-4385-B1F0-7F20E62F7A97}">
      <dgm:prSet/>
      <dgm:spPr/>
      <dgm:t>
        <a:bodyPr/>
        <a:lstStyle/>
        <a:p>
          <a:endParaRPr lang="en-US"/>
        </a:p>
      </dgm:t>
    </dgm:pt>
    <dgm:pt modelId="{69FCCCDC-6FB9-4BA0-B820-488BBF39AA92}" type="sibTrans" cxnId="{8B17A39D-A239-4385-B1F0-7F20E62F7A97}">
      <dgm:prSet/>
      <dgm:spPr/>
      <dgm:t>
        <a:bodyPr/>
        <a:lstStyle/>
        <a:p>
          <a:endParaRPr lang="en-US"/>
        </a:p>
      </dgm:t>
    </dgm:pt>
    <dgm:pt modelId="{425F5204-D079-4D4E-A283-35AF8DBDC0BC}">
      <dgm:prSet/>
      <dgm:spPr/>
      <dgm:t>
        <a:bodyPr/>
        <a:lstStyle/>
        <a:p>
          <a:pPr>
            <a:lnSpc>
              <a:spcPct val="100000"/>
            </a:lnSpc>
          </a:pPr>
          <a:r>
            <a:rPr lang="en-US" b="0" i="1"/>
            <a:t>Main Goal of the Investigation</a:t>
          </a:r>
          <a:r>
            <a:rPr lang="en-US" b="0" i="0"/>
            <a:t>: The primary goal of this case study is to demonstrate how AI greatly enhances risk management procedures in the financial sector. We aim to showcase how AI, through its capacity to analyze extensive data and uncover hidden patterns, can help financial institutions make more informed judgments, proactively manage risks, and improve overall financial stability. This case study serves as a practical roadmap for financial institutions looking to leverage AI effectively.</a:t>
          </a:r>
          <a:endParaRPr lang="en-US"/>
        </a:p>
      </dgm:t>
    </dgm:pt>
    <dgm:pt modelId="{FEF0712D-EF64-45FF-9CBD-58A8AA67641F}" type="parTrans" cxnId="{98870429-413D-4583-BF95-D196E787C51F}">
      <dgm:prSet/>
      <dgm:spPr/>
      <dgm:t>
        <a:bodyPr/>
        <a:lstStyle/>
        <a:p>
          <a:endParaRPr lang="en-US"/>
        </a:p>
      </dgm:t>
    </dgm:pt>
    <dgm:pt modelId="{B709EA80-D50A-436C-ACC1-7FC567867EDF}" type="sibTrans" cxnId="{98870429-413D-4583-BF95-D196E787C51F}">
      <dgm:prSet/>
      <dgm:spPr/>
      <dgm:t>
        <a:bodyPr/>
        <a:lstStyle/>
        <a:p>
          <a:endParaRPr lang="en-US"/>
        </a:p>
      </dgm:t>
    </dgm:pt>
    <dgm:pt modelId="{A7ED2806-6CCD-4D03-A7C8-ED313B10C1D0}" type="pres">
      <dgm:prSet presAssocID="{B4240BB8-424A-420E-9651-7F9008BE5809}" presName="root" presStyleCnt="0">
        <dgm:presLayoutVars>
          <dgm:dir/>
          <dgm:resizeHandles val="exact"/>
        </dgm:presLayoutVars>
      </dgm:prSet>
      <dgm:spPr/>
    </dgm:pt>
    <dgm:pt modelId="{D96375CB-838D-47A7-AA79-7474F85C8E4E}" type="pres">
      <dgm:prSet presAssocID="{F72BF85D-3FA4-47FF-89C2-9EEA04F911BC}" presName="compNode" presStyleCnt="0"/>
      <dgm:spPr/>
    </dgm:pt>
    <dgm:pt modelId="{DCBD3CDE-5FB5-475A-A30C-518E5A773FB5}" type="pres">
      <dgm:prSet presAssocID="{F72BF85D-3FA4-47FF-89C2-9EEA04F911BC}" presName="bgRect" presStyleLbl="bgShp" presStyleIdx="0" presStyleCnt="3"/>
      <dgm:spPr/>
    </dgm:pt>
    <dgm:pt modelId="{834CC65C-2455-4B3E-83A2-6550123E8061}" type="pres">
      <dgm:prSet presAssocID="{F72BF85D-3FA4-47FF-89C2-9EEA04F911B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erson with Idea"/>
        </a:ext>
      </dgm:extLst>
    </dgm:pt>
    <dgm:pt modelId="{44ABE511-DAD4-4A3A-849A-7504AF2327C4}" type="pres">
      <dgm:prSet presAssocID="{F72BF85D-3FA4-47FF-89C2-9EEA04F911BC}" presName="spaceRect" presStyleCnt="0"/>
      <dgm:spPr/>
    </dgm:pt>
    <dgm:pt modelId="{9072E693-2CCF-4FEA-8A78-369C1136351A}" type="pres">
      <dgm:prSet presAssocID="{F72BF85D-3FA4-47FF-89C2-9EEA04F911BC}" presName="parTx" presStyleLbl="revTx" presStyleIdx="0" presStyleCnt="3">
        <dgm:presLayoutVars>
          <dgm:chMax val="0"/>
          <dgm:chPref val="0"/>
        </dgm:presLayoutVars>
      </dgm:prSet>
      <dgm:spPr/>
    </dgm:pt>
    <dgm:pt modelId="{3DF44295-66FE-41EB-99F5-F0F8BFCDB9BB}" type="pres">
      <dgm:prSet presAssocID="{AEA5EBAD-32E0-4559-AC81-A220612EF3EC}" presName="sibTrans" presStyleCnt="0"/>
      <dgm:spPr/>
    </dgm:pt>
    <dgm:pt modelId="{A5197E36-974B-4345-9F3A-BE15B6E2CD35}" type="pres">
      <dgm:prSet presAssocID="{E8C9B2A7-91B5-45B2-9A2E-001291C9FE9F}" presName="compNode" presStyleCnt="0"/>
      <dgm:spPr/>
    </dgm:pt>
    <dgm:pt modelId="{19DF8079-39BA-4092-B978-5EF5A247E061}" type="pres">
      <dgm:prSet presAssocID="{E8C9B2A7-91B5-45B2-9A2E-001291C9FE9F}" presName="bgRect" presStyleLbl="bgShp" presStyleIdx="1" presStyleCnt="3"/>
      <dgm:spPr/>
    </dgm:pt>
    <dgm:pt modelId="{23A252B3-2CC6-472F-8C23-81AEEFE74042}" type="pres">
      <dgm:prSet presAssocID="{E8C9B2A7-91B5-45B2-9A2E-001291C9FE9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FD225E45-0156-4788-8FDD-61A93F0182DF}" type="pres">
      <dgm:prSet presAssocID="{E8C9B2A7-91B5-45B2-9A2E-001291C9FE9F}" presName="spaceRect" presStyleCnt="0"/>
      <dgm:spPr/>
    </dgm:pt>
    <dgm:pt modelId="{1C38D604-C195-4EE2-A267-34D8A438F703}" type="pres">
      <dgm:prSet presAssocID="{E8C9B2A7-91B5-45B2-9A2E-001291C9FE9F}" presName="parTx" presStyleLbl="revTx" presStyleIdx="1" presStyleCnt="3">
        <dgm:presLayoutVars>
          <dgm:chMax val="0"/>
          <dgm:chPref val="0"/>
        </dgm:presLayoutVars>
      </dgm:prSet>
      <dgm:spPr/>
    </dgm:pt>
    <dgm:pt modelId="{2CD45489-89A4-4DFC-9092-05E39DF700BA}" type="pres">
      <dgm:prSet presAssocID="{69FCCCDC-6FB9-4BA0-B820-488BBF39AA92}" presName="sibTrans" presStyleCnt="0"/>
      <dgm:spPr/>
    </dgm:pt>
    <dgm:pt modelId="{0E91554B-0C09-4450-8FA5-F3F32E1D7CF7}" type="pres">
      <dgm:prSet presAssocID="{425F5204-D079-4D4E-A283-35AF8DBDC0BC}" presName="compNode" presStyleCnt="0"/>
      <dgm:spPr/>
    </dgm:pt>
    <dgm:pt modelId="{250BD5F5-F4A2-42A4-8C70-D1DC52571616}" type="pres">
      <dgm:prSet presAssocID="{425F5204-D079-4D4E-A283-35AF8DBDC0BC}" presName="bgRect" presStyleLbl="bgShp" presStyleIdx="2" presStyleCnt="3"/>
      <dgm:spPr/>
    </dgm:pt>
    <dgm:pt modelId="{2765DB9A-A33C-45B5-A8A7-B9577565A597}" type="pres">
      <dgm:prSet presAssocID="{425F5204-D079-4D4E-A283-35AF8DBDC0B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llseye"/>
        </a:ext>
      </dgm:extLst>
    </dgm:pt>
    <dgm:pt modelId="{7FFC121D-2D15-428B-B4D5-52EA0799EE1F}" type="pres">
      <dgm:prSet presAssocID="{425F5204-D079-4D4E-A283-35AF8DBDC0BC}" presName="spaceRect" presStyleCnt="0"/>
      <dgm:spPr/>
    </dgm:pt>
    <dgm:pt modelId="{4A047E51-4055-4E93-BB3F-6FD505B8808A}" type="pres">
      <dgm:prSet presAssocID="{425F5204-D079-4D4E-A283-35AF8DBDC0BC}" presName="parTx" presStyleLbl="revTx" presStyleIdx="2" presStyleCnt="3">
        <dgm:presLayoutVars>
          <dgm:chMax val="0"/>
          <dgm:chPref val="0"/>
        </dgm:presLayoutVars>
      </dgm:prSet>
      <dgm:spPr/>
    </dgm:pt>
  </dgm:ptLst>
  <dgm:cxnLst>
    <dgm:cxn modelId="{C7CD1501-25A0-45B1-9DA6-FDD7B09FAC24}" type="presOf" srcId="{E8C9B2A7-91B5-45B2-9A2E-001291C9FE9F}" destId="{1C38D604-C195-4EE2-A267-34D8A438F703}" srcOrd="0" destOrd="0" presId="urn:microsoft.com/office/officeart/2018/2/layout/IconVerticalSolidList"/>
    <dgm:cxn modelId="{677A3F23-24A2-41DB-9FCE-9E665F3D28FA}" type="presOf" srcId="{425F5204-D079-4D4E-A283-35AF8DBDC0BC}" destId="{4A047E51-4055-4E93-BB3F-6FD505B8808A}" srcOrd="0" destOrd="0" presId="urn:microsoft.com/office/officeart/2018/2/layout/IconVerticalSolidList"/>
    <dgm:cxn modelId="{98870429-413D-4583-BF95-D196E787C51F}" srcId="{B4240BB8-424A-420E-9651-7F9008BE5809}" destId="{425F5204-D079-4D4E-A283-35AF8DBDC0BC}" srcOrd="2" destOrd="0" parTransId="{FEF0712D-EF64-45FF-9CBD-58A8AA67641F}" sibTransId="{B709EA80-D50A-436C-ACC1-7FC567867EDF}"/>
    <dgm:cxn modelId="{103AE05F-A890-405A-82EF-EA48412D1C5A}" type="presOf" srcId="{B4240BB8-424A-420E-9651-7F9008BE5809}" destId="{A7ED2806-6CCD-4D03-A7C8-ED313B10C1D0}" srcOrd="0" destOrd="0" presId="urn:microsoft.com/office/officeart/2018/2/layout/IconVerticalSolidList"/>
    <dgm:cxn modelId="{FFFA2891-7B96-48AA-BD22-170062AE45EA}" type="presOf" srcId="{F72BF85D-3FA4-47FF-89C2-9EEA04F911BC}" destId="{9072E693-2CCF-4FEA-8A78-369C1136351A}" srcOrd="0" destOrd="0" presId="urn:microsoft.com/office/officeart/2018/2/layout/IconVerticalSolidList"/>
    <dgm:cxn modelId="{8B17A39D-A239-4385-B1F0-7F20E62F7A97}" srcId="{B4240BB8-424A-420E-9651-7F9008BE5809}" destId="{E8C9B2A7-91B5-45B2-9A2E-001291C9FE9F}" srcOrd="1" destOrd="0" parTransId="{E0057161-68B7-4B95-B45C-FFE5BE91E07A}" sibTransId="{69FCCCDC-6FB9-4BA0-B820-488BBF39AA92}"/>
    <dgm:cxn modelId="{B4D9D6C5-13BE-429B-ADEA-83C96DA4500C}" srcId="{B4240BB8-424A-420E-9651-7F9008BE5809}" destId="{F72BF85D-3FA4-47FF-89C2-9EEA04F911BC}" srcOrd="0" destOrd="0" parTransId="{8290A849-F222-40DF-B910-76C2E872C542}" sibTransId="{AEA5EBAD-32E0-4559-AC81-A220612EF3EC}"/>
    <dgm:cxn modelId="{BA85C218-7374-4526-9153-1B16E46E2275}" type="presParOf" srcId="{A7ED2806-6CCD-4D03-A7C8-ED313B10C1D0}" destId="{D96375CB-838D-47A7-AA79-7474F85C8E4E}" srcOrd="0" destOrd="0" presId="urn:microsoft.com/office/officeart/2018/2/layout/IconVerticalSolidList"/>
    <dgm:cxn modelId="{CB2B5DA3-8E20-404F-80BB-D86495E718EE}" type="presParOf" srcId="{D96375CB-838D-47A7-AA79-7474F85C8E4E}" destId="{DCBD3CDE-5FB5-475A-A30C-518E5A773FB5}" srcOrd="0" destOrd="0" presId="urn:microsoft.com/office/officeart/2018/2/layout/IconVerticalSolidList"/>
    <dgm:cxn modelId="{771045C9-EAC7-41D7-8A64-A217F0473117}" type="presParOf" srcId="{D96375CB-838D-47A7-AA79-7474F85C8E4E}" destId="{834CC65C-2455-4B3E-83A2-6550123E8061}" srcOrd="1" destOrd="0" presId="urn:microsoft.com/office/officeart/2018/2/layout/IconVerticalSolidList"/>
    <dgm:cxn modelId="{2CD75E29-123B-41F2-9229-E2ABA0AE9CE2}" type="presParOf" srcId="{D96375CB-838D-47A7-AA79-7474F85C8E4E}" destId="{44ABE511-DAD4-4A3A-849A-7504AF2327C4}" srcOrd="2" destOrd="0" presId="urn:microsoft.com/office/officeart/2018/2/layout/IconVerticalSolidList"/>
    <dgm:cxn modelId="{7D8212BB-C712-4666-B812-A0A781F624E7}" type="presParOf" srcId="{D96375CB-838D-47A7-AA79-7474F85C8E4E}" destId="{9072E693-2CCF-4FEA-8A78-369C1136351A}" srcOrd="3" destOrd="0" presId="urn:microsoft.com/office/officeart/2018/2/layout/IconVerticalSolidList"/>
    <dgm:cxn modelId="{8FDFC462-5BCE-418D-AE86-3E8C7F4986DD}" type="presParOf" srcId="{A7ED2806-6CCD-4D03-A7C8-ED313B10C1D0}" destId="{3DF44295-66FE-41EB-99F5-F0F8BFCDB9BB}" srcOrd="1" destOrd="0" presId="urn:microsoft.com/office/officeart/2018/2/layout/IconVerticalSolidList"/>
    <dgm:cxn modelId="{F03FAFB5-C154-4C11-AF3A-89E3B95EEDC0}" type="presParOf" srcId="{A7ED2806-6CCD-4D03-A7C8-ED313B10C1D0}" destId="{A5197E36-974B-4345-9F3A-BE15B6E2CD35}" srcOrd="2" destOrd="0" presId="urn:microsoft.com/office/officeart/2018/2/layout/IconVerticalSolidList"/>
    <dgm:cxn modelId="{ECD07112-1AD7-4944-A08C-F7B6A2540090}" type="presParOf" srcId="{A5197E36-974B-4345-9F3A-BE15B6E2CD35}" destId="{19DF8079-39BA-4092-B978-5EF5A247E061}" srcOrd="0" destOrd="0" presId="urn:microsoft.com/office/officeart/2018/2/layout/IconVerticalSolidList"/>
    <dgm:cxn modelId="{E95F70A5-1AE8-4C12-9D91-B6A8C90C56E3}" type="presParOf" srcId="{A5197E36-974B-4345-9F3A-BE15B6E2CD35}" destId="{23A252B3-2CC6-472F-8C23-81AEEFE74042}" srcOrd="1" destOrd="0" presId="urn:microsoft.com/office/officeart/2018/2/layout/IconVerticalSolidList"/>
    <dgm:cxn modelId="{98B68B5D-6784-4BC9-9C60-8370C7E9B772}" type="presParOf" srcId="{A5197E36-974B-4345-9F3A-BE15B6E2CD35}" destId="{FD225E45-0156-4788-8FDD-61A93F0182DF}" srcOrd="2" destOrd="0" presId="urn:microsoft.com/office/officeart/2018/2/layout/IconVerticalSolidList"/>
    <dgm:cxn modelId="{F22398C3-27A2-4746-8B82-CA83A96D5CBE}" type="presParOf" srcId="{A5197E36-974B-4345-9F3A-BE15B6E2CD35}" destId="{1C38D604-C195-4EE2-A267-34D8A438F703}" srcOrd="3" destOrd="0" presId="urn:microsoft.com/office/officeart/2018/2/layout/IconVerticalSolidList"/>
    <dgm:cxn modelId="{F6037C4C-0A0A-41F9-B511-DB855C9AC114}" type="presParOf" srcId="{A7ED2806-6CCD-4D03-A7C8-ED313B10C1D0}" destId="{2CD45489-89A4-4DFC-9092-05E39DF700BA}" srcOrd="3" destOrd="0" presId="urn:microsoft.com/office/officeart/2018/2/layout/IconVerticalSolidList"/>
    <dgm:cxn modelId="{2897846B-F212-4980-BF98-C3B5BBD10682}" type="presParOf" srcId="{A7ED2806-6CCD-4D03-A7C8-ED313B10C1D0}" destId="{0E91554B-0C09-4450-8FA5-F3F32E1D7CF7}" srcOrd="4" destOrd="0" presId="urn:microsoft.com/office/officeart/2018/2/layout/IconVerticalSolidList"/>
    <dgm:cxn modelId="{5E855023-4734-4334-BB0C-23A2A9D06A9C}" type="presParOf" srcId="{0E91554B-0C09-4450-8FA5-F3F32E1D7CF7}" destId="{250BD5F5-F4A2-42A4-8C70-D1DC52571616}" srcOrd="0" destOrd="0" presId="urn:microsoft.com/office/officeart/2018/2/layout/IconVerticalSolidList"/>
    <dgm:cxn modelId="{F2E73F9F-7C5E-4998-92F5-803B2623276B}" type="presParOf" srcId="{0E91554B-0C09-4450-8FA5-F3F32E1D7CF7}" destId="{2765DB9A-A33C-45B5-A8A7-B9577565A597}" srcOrd="1" destOrd="0" presId="urn:microsoft.com/office/officeart/2018/2/layout/IconVerticalSolidList"/>
    <dgm:cxn modelId="{44AC194A-B2AA-4313-9716-0DE591091942}" type="presParOf" srcId="{0E91554B-0C09-4450-8FA5-F3F32E1D7CF7}" destId="{7FFC121D-2D15-428B-B4D5-52EA0799EE1F}" srcOrd="2" destOrd="0" presId="urn:microsoft.com/office/officeart/2018/2/layout/IconVerticalSolidList"/>
    <dgm:cxn modelId="{04064874-3181-417D-9381-DC15479F88C7}" type="presParOf" srcId="{0E91554B-0C09-4450-8FA5-F3F32E1D7CF7}" destId="{4A047E51-4055-4E93-BB3F-6FD505B8808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50E215-2AAA-409D-ADB2-155D5D84FC2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AF172F4-2A04-4212-AC5D-D01768DD2428}">
      <dgm:prSet custT="1"/>
      <dgm:spPr/>
      <dgm:t>
        <a:bodyPr/>
        <a:lstStyle/>
        <a:p>
          <a:pPr>
            <a:lnSpc>
              <a:spcPct val="100000"/>
            </a:lnSpc>
          </a:pPr>
          <a:r>
            <a:rPr lang="en-US" sz="1400" b="0" i="1" dirty="0"/>
            <a:t>Enhanced Efficiency</a:t>
          </a:r>
          <a:r>
            <a:rPr lang="en-US" sz="1400" b="0" i="0" dirty="0"/>
            <a:t>: AI enhances efficiency by automating tasks like data entry and document processing. For example, customer service chatbots handle routine queries, making operations faster and more precise.</a:t>
          </a:r>
          <a:endParaRPr lang="en-US" sz="1400" dirty="0"/>
        </a:p>
      </dgm:t>
    </dgm:pt>
    <dgm:pt modelId="{BD54CBF0-69C3-400B-AC54-A8BCEFA71E90}" type="parTrans" cxnId="{35E2635C-1CFF-44E9-AEE2-917261D90789}">
      <dgm:prSet/>
      <dgm:spPr/>
      <dgm:t>
        <a:bodyPr/>
        <a:lstStyle/>
        <a:p>
          <a:endParaRPr lang="en-US"/>
        </a:p>
      </dgm:t>
    </dgm:pt>
    <dgm:pt modelId="{88A82558-82FC-4BBD-B4A2-502DC518AF85}" type="sibTrans" cxnId="{35E2635C-1CFF-44E9-AEE2-917261D90789}">
      <dgm:prSet/>
      <dgm:spPr/>
      <dgm:t>
        <a:bodyPr/>
        <a:lstStyle/>
        <a:p>
          <a:endParaRPr lang="en-US"/>
        </a:p>
      </dgm:t>
    </dgm:pt>
    <dgm:pt modelId="{73AA1AAA-8B95-45D9-9673-78BAC540BD3F}">
      <dgm:prSet custT="1"/>
      <dgm:spPr/>
      <dgm:t>
        <a:bodyPr/>
        <a:lstStyle/>
        <a:p>
          <a:pPr marL="0" lvl="0" indent="0" algn="ctr" defTabSz="622300">
            <a:lnSpc>
              <a:spcPct val="100000"/>
            </a:lnSpc>
            <a:spcBef>
              <a:spcPct val="0"/>
            </a:spcBef>
            <a:spcAft>
              <a:spcPct val="35000"/>
            </a:spcAft>
            <a:buNone/>
          </a:pPr>
          <a:r>
            <a:rPr lang="en-US" sz="1400" b="0" i="1" kern="1200" dirty="0">
              <a:solidFill>
                <a:prstClr val="black">
                  <a:hueOff val="0"/>
                  <a:satOff val="0"/>
                  <a:lumOff val="0"/>
                  <a:alphaOff val="0"/>
                </a:prstClr>
              </a:solidFill>
              <a:latin typeface="Calibri" panose="020F0502020204030204"/>
              <a:ea typeface="+mn-ea"/>
              <a:cs typeface="+mn-cs"/>
            </a:rPr>
            <a:t>Risk Mitigation: AI, through predictive analytics, identifies potential risks by analyzing historical data and market trends. This proactive approach helps financial institutions take preventative action to lower risk exposure.</a:t>
          </a:r>
        </a:p>
      </dgm:t>
    </dgm:pt>
    <dgm:pt modelId="{490BBCF4-D9F5-4C15-B7CC-B47B4ED9B981}" type="parTrans" cxnId="{0CF3AAC4-9E3C-46F0-B057-7819C7B54FAB}">
      <dgm:prSet/>
      <dgm:spPr/>
      <dgm:t>
        <a:bodyPr/>
        <a:lstStyle/>
        <a:p>
          <a:endParaRPr lang="en-US"/>
        </a:p>
      </dgm:t>
    </dgm:pt>
    <dgm:pt modelId="{F6BC0902-534F-463B-9806-6C279D7D3E20}" type="sibTrans" cxnId="{0CF3AAC4-9E3C-46F0-B057-7819C7B54FAB}">
      <dgm:prSet/>
      <dgm:spPr/>
      <dgm:t>
        <a:bodyPr/>
        <a:lstStyle/>
        <a:p>
          <a:endParaRPr lang="en-US"/>
        </a:p>
      </dgm:t>
    </dgm:pt>
    <dgm:pt modelId="{4415A7F1-0624-479E-9EAC-2293D291AEA6}">
      <dgm:prSet custT="1"/>
      <dgm:spPr/>
      <dgm:t>
        <a:bodyPr/>
        <a:lstStyle/>
        <a:p>
          <a:pPr marL="0" lvl="0" indent="0" algn="ctr" defTabSz="622300">
            <a:lnSpc>
              <a:spcPct val="100000"/>
            </a:lnSpc>
            <a:spcBef>
              <a:spcPct val="0"/>
            </a:spcBef>
            <a:spcAft>
              <a:spcPct val="35000"/>
            </a:spcAft>
            <a:buNone/>
          </a:pPr>
          <a:r>
            <a:rPr lang="en-US" sz="1400" b="0" i="1" kern="1200" dirty="0">
              <a:solidFill>
                <a:prstClr val="black">
                  <a:hueOff val="0"/>
                  <a:satOff val="0"/>
                  <a:lumOff val="0"/>
                  <a:alphaOff val="0"/>
                </a:prstClr>
              </a:solidFill>
              <a:latin typeface="Calibri" panose="020F0502020204030204"/>
              <a:ea typeface="+mn-ea"/>
              <a:cs typeface="+mn-cs"/>
            </a:rPr>
            <a:t>Personalized Services: AI enables the delivery of highly personalized services. Machine learning algorithms can analyze customer data and behavior to provide tailored product recommendations. </a:t>
          </a:r>
        </a:p>
      </dgm:t>
    </dgm:pt>
    <dgm:pt modelId="{F922E4B2-67F0-405A-BCD3-D88098769F55}" type="parTrans" cxnId="{17CE1988-5B45-4D58-A580-E8AA94B1E833}">
      <dgm:prSet/>
      <dgm:spPr/>
      <dgm:t>
        <a:bodyPr/>
        <a:lstStyle/>
        <a:p>
          <a:endParaRPr lang="en-US"/>
        </a:p>
      </dgm:t>
    </dgm:pt>
    <dgm:pt modelId="{21444936-AFBB-4462-9C0F-C2E405FACDCE}" type="sibTrans" cxnId="{17CE1988-5B45-4D58-A580-E8AA94B1E833}">
      <dgm:prSet/>
      <dgm:spPr/>
      <dgm:t>
        <a:bodyPr/>
        <a:lstStyle/>
        <a:p>
          <a:endParaRPr lang="en-US"/>
        </a:p>
      </dgm:t>
    </dgm:pt>
    <dgm:pt modelId="{6810D803-8E12-490E-BB2F-01C399FF7DF9}">
      <dgm:prSet custT="1"/>
      <dgm:spPr/>
      <dgm:t>
        <a:bodyPr/>
        <a:lstStyle/>
        <a:p>
          <a:pPr marL="0" lvl="0" indent="0" algn="ctr" defTabSz="622300">
            <a:lnSpc>
              <a:spcPct val="100000"/>
            </a:lnSpc>
            <a:spcBef>
              <a:spcPct val="0"/>
            </a:spcBef>
            <a:spcAft>
              <a:spcPct val="35000"/>
            </a:spcAft>
            <a:buNone/>
          </a:pPr>
          <a:r>
            <a:rPr lang="en-US" sz="1400" b="0" i="1" kern="1200" dirty="0">
              <a:solidFill>
                <a:prstClr val="black">
                  <a:hueOff val="0"/>
                  <a:satOff val="0"/>
                  <a:lumOff val="0"/>
                  <a:alphaOff val="0"/>
                </a:prstClr>
              </a:solidFill>
              <a:latin typeface="Calibri" panose="020F0502020204030204"/>
              <a:ea typeface="+mn-ea"/>
              <a:cs typeface="+mn-cs"/>
            </a:rPr>
            <a:t>Real-Time Decision Making: AI processes vast volumes of data in real time, allowing financial institutions to make quick and data-driven decisions. </a:t>
          </a:r>
        </a:p>
      </dgm:t>
    </dgm:pt>
    <dgm:pt modelId="{C1855234-C966-44EF-B8F5-4299B84AF581}" type="parTrans" cxnId="{782AA35D-1E1B-478F-9D81-1A259A21BED4}">
      <dgm:prSet/>
      <dgm:spPr/>
      <dgm:t>
        <a:bodyPr/>
        <a:lstStyle/>
        <a:p>
          <a:endParaRPr lang="en-US"/>
        </a:p>
      </dgm:t>
    </dgm:pt>
    <dgm:pt modelId="{9DEA7FE9-09A9-429C-898C-B4D236CB6259}" type="sibTrans" cxnId="{782AA35D-1E1B-478F-9D81-1A259A21BED4}">
      <dgm:prSet/>
      <dgm:spPr/>
      <dgm:t>
        <a:bodyPr/>
        <a:lstStyle/>
        <a:p>
          <a:endParaRPr lang="en-US"/>
        </a:p>
      </dgm:t>
    </dgm:pt>
    <dgm:pt modelId="{3A7DC0C7-0AEC-4D00-8549-CC8F573095DB}">
      <dgm:prSet custT="1"/>
      <dgm:spPr/>
      <dgm:t>
        <a:bodyPr/>
        <a:lstStyle/>
        <a:p>
          <a:pPr>
            <a:lnSpc>
              <a:spcPct val="100000"/>
            </a:lnSpc>
          </a:pPr>
          <a:r>
            <a:rPr lang="en-US" sz="1400" b="0" i="1" kern="1200" dirty="0">
              <a:solidFill>
                <a:prstClr val="black">
                  <a:hueOff val="0"/>
                  <a:satOff val="0"/>
                  <a:lumOff val="0"/>
                  <a:alphaOff val="0"/>
                </a:prstClr>
              </a:solidFill>
              <a:latin typeface="Calibri" panose="020F0502020204030204"/>
              <a:ea typeface="+mn-ea"/>
              <a:cs typeface="+mn-cs"/>
            </a:rPr>
            <a:t>Improved Customer Experience: AI-driven virtual assistants and chatbots provide 24/7 customer support. Customers can get immediate responses to inquiries, enhancing their overall experience. </a:t>
          </a:r>
        </a:p>
      </dgm:t>
    </dgm:pt>
    <dgm:pt modelId="{E719520D-DF7C-4DA8-9DB6-AEE730CC2E6B}" type="parTrans" cxnId="{3B3DCD11-5C31-45FA-8984-CD58B699994E}">
      <dgm:prSet/>
      <dgm:spPr/>
      <dgm:t>
        <a:bodyPr/>
        <a:lstStyle/>
        <a:p>
          <a:endParaRPr lang="en-US"/>
        </a:p>
      </dgm:t>
    </dgm:pt>
    <dgm:pt modelId="{BC963AD0-2180-4277-A21B-2A67DC2C53E9}" type="sibTrans" cxnId="{3B3DCD11-5C31-45FA-8984-CD58B699994E}">
      <dgm:prSet/>
      <dgm:spPr/>
      <dgm:t>
        <a:bodyPr/>
        <a:lstStyle/>
        <a:p>
          <a:endParaRPr lang="en-US"/>
        </a:p>
      </dgm:t>
    </dgm:pt>
    <dgm:pt modelId="{B4F27F43-961F-43DE-84E0-F4A6F69A08BA}" type="pres">
      <dgm:prSet presAssocID="{E850E215-2AAA-409D-ADB2-155D5D84FC2D}" presName="root" presStyleCnt="0">
        <dgm:presLayoutVars>
          <dgm:dir/>
          <dgm:resizeHandles val="exact"/>
        </dgm:presLayoutVars>
      </dgm:prSet>
      <dgm:spPr/>
    </dgm:pt>
    <dgm:pt modelId="{D757C2DD-D31F-4BF6-9B26-22A1A2A930A5}" type="pres">
      <dgm:prSet presAssocID="{3AF172F4-2A04-4212-AC5D-D01768DD2428}" presName="compNode" presStyleCnt="0"/>
      <dgm:spPr/>
    </dgm:pt>
    <dgm:pt modelId="{79D4B2E5-68DA-4B06-B04E-E365EF31E437}" type="pres">
      <dgm:prSet presAssocID="{3AF172F4-2A04-4212-AC5D-D01768DD242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A2AF1FBE-1AB3-4658-92E3-0AC8EE96CBFD}" type="pres">
      <dgm:prSet presAssocID="{3AF172F4-2A04-4212-AC5D-D01768DD2428}" presName="spaceRect" presStyleCnt="0"/>
      <dgm:spPr/>
    </dgm:pt>
    <dgm:pt modelId="{08A30010-8EE8-4A2E-900E-32888CD6BAAB}" type="pres">
      <dgm:prSet presAssocID="{3AF172F4-2A04-4212-AC5D-D01768DD2428}" presName="textRect" presStyleLbl="revTx" presStyleIdx="0" presStyleCnt="5">
        <dgm:presLayoutVars>
          <dgm:chMax val="1"/>
          <dgm:chPref val="1"/>
        </dgm:presLayoutVars>
      </dgm:prSet>
      <dgm:spPr/>
    </dgm:pt>
    <dgm:pt modelId="{06B6F2F5-124C-481A-A331-34936D3AA7F3}" type="pres">
      <dgm:prSet presAssocID="{88A82558-82FC-4BBD-B4A2-502DC518AF85}" presName="sibTrans" presStyleCnt="0"/>
      <dgm:spPr/>
    </dgm:pt>
    <dgm:pt modelId="{1E8120F4-5E35-47AF-B961-CEEC05449DC5}" type="pres">
      <dgm:prSet presAssocID="{73AA1AAA-8B95-45D9-9673-78BAC540BD3F}" presName="compNode" presStyleCnt="0"/>
      <dgm:spPr/>
    </dgm:pt>
    <dgm:pt modelId="{CD091CDC-A8AE-4213-B5B4-47525CDC691B}" type="pres">
      <dgm:prSet presAssocID="{73AA1AAA-8B95-45D9-9673-78BAC540BD3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B5DE33B5-84C6-4C27-AB16-02D5713749A8}" type="pres">
      <dgm:prSet presAssocID="{73AA1AAA-8B95-45D9-9673-78BAC540BD3F}" presName="spaceRect" presStyleCnt="0"/>
      <dgm:spPr/>
    </dgm:pt>
    <dgm:pt modelId="{ABF9113F-0CD3-450C-BBCD-5C1B295B988E}" type="pres">
      <dgm:prSet presAssocID="{73AA1AAA-8B95-45D9-9673-78BAC540BD3F}" presName="textRect" presStyleLbl="revTx" presStyleIdx="1" presStyleCnt="5">
        <dgm:presLayoutVars>
          <dgm:chMax val="1"/>
          <dgm:chPref val="1"/>
        </dgm:presLayoutVars>
      </dgm:prSet>
      <dgm:spPr/>
    </dgm:pt>
    <dgm:pt modelId="{07AE23CC-49AF-476A-95D0-B5244D015590}" type="pres">
      <dgm:prSet presAssocID="{F6BC0902-534F-463B-9806-6C279D7D3E20}" presName="sibTrans" presStyleCnt="0"/>
      <dgm:spPr/>
    </dgm:pt>
    <dgm:pt modelId="{E0647022-20E7-4204-92D9-E1C4C8974FCF}" type="pres">
      <dgm:prSet presAssocID="{4415A7F1-0624-479E-9EAC-2293D291AEA6}" presName="compNode" presStyleCnt="0"/>
      <dgm:spPr/>
    </dgm:pt>
    <dgm:pt modelId="{BA43F246-3B66-4B9E-980B-61F75B5A2AA2}" type="pres">
      <dgm:prSet presAssocID="{4415A7F1-0624-479E-9EAC-2293D291AEA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obot"/>
        </a:ext>
      </dgm:extLst>
    </dgm:pt>
    <dgm:pt modelId="{5BCFBFC9-4AE3-4373-886E-838F580F5A65}" type="pres">
      <dgm:prSet presAssocID="{4415A7F1-0624-479E-9EAC-2293D291AEA6}" presName="spaceRect" presStyleCnt="0"/>
      <dgm:spPr/>
    </dgm:pt>
    <dgm:pt modelId="{49C31457-10C7-4FF5-8CF6-987D8B6259A7}" type="pres">
      <dgm:prSet presAssocID="{4415A7F1-0624-479E-9EAC-2293D291AEA6}" presName="textRect" presStyleLbl="revTx" presStyleIdx="2" presStyleCnt="5">
        <dgm:presLayoutVars>
          <dgm:chMax val="1"/>
          <dgm:chPref val="1"/>
        </dgm:presLayoutVars>
      </dgm:prSet>
      <dgm:spPr/>
    </dgm:pt>
    <dgm:pt modelId="{74FA9AC8-51CC-4757-B59E-67B5DD044916}" type="pres">
      <dgm:prSet presAssocID="{21444936-AFBB-4462-9C0F-C2E405FACDCE}" presName="sibTrans" presStyleCnt="0"/>
      <dgm:spPr/>
    </dgm:pt>
    <dgm:pt modelId="{1CE460F4-20E1-46B9-8B36-42D996118095}" type="pres">
      <dgm:prSet presAssocID="{6810D803-8E12-490E-BB2F-01C399FF7DF9}" presName="compNode" presStyleCnt="0"/>
      <dgm:spPr/>
    </dgm:pt>
    <dgm:pt modelId="{74F4B94F-098C-49E1-9D14-71D5E833C910}" type="pres">
      <dgm:prSet presAssocID="{6810D803-8E12-490E-BB2F-01C399FF7DF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6B08550F-D9F0-4629-8798-2D244CE63F3D}" type="pres">
      <dgm:prSet presAssocID="{6810D803-8E12-490E-BB2F-01C399FF7DF9}" presName="spaceRect" presStyleCnt="0"/>
      <dgm:spPr/>
    </dgm:pt>
    <dgm:pt modelId="{C23F338A-0DCD-48D0-974A-C69FA5CAAD7E}" type="pres">
      <dgm:prSet presAssocID="{6810D803-8E12-490E-BB2F-01C399FF7DF9}" presName="textRect" presStyleLbl="revTx" presStyleIdx="3" presStyleCnt="5">
        <dgm:presLayoutVars>
          <dgm:chMax val="1"/>
          <dgm:chPref val="1"/>
        </dgm:presLayoutVars>
      </dgm:prSet>
      <dgm:spPr/>
    </dgm:pt>
    <dgm:pt modelId="{AB39BDA7-B586-4A0B-8A9A-28F7B2FCCB8B}" type="pres">
      <dgm:prSet presAssocID="{9DEA7FE9-09A9-429C-898C-B4D236CB6259}" presName="sibTrans" presStyleCnt="0"/>
      <dgm:spPr/>
    </dgm:pt>
    <dgm:pt modelId="{DAEE2523-62FE-48C9-9EAF-2602C810E267}" type="pres">
      <dgm:prSet presAssocID="{3A7DC0C7-0AEC-4D00-8549-CC8F573095DB}" presName="compNode" presStyleCnt="0"/>
      <dgm:spPr/>
    </dgm:pt>
    <dgm:pt modelId="{D44B0B7F-12BF-4DA0-AE09-92337A3B82D0}" type="pres">
      <dgm:prSet presAssocID="{3A7DC0C7-0AEC-4D00-8549-CC8F573095D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all center"/>
        </a:ext>
      </dgm:extLst>
    </dgm:pt>
    <dgm:pt modelId="{325B525B-CC34-4437-A3C6-AE6F9FF28D2D}" type="pres">
      <dgm:prSet presAssocID="{3A7DC0C7-0AEC-4D00-8549-CC8F573095DB}" presName="spaceRect" presStyleCnt="0"/>
      <dgm:spPr/>
    </dgm:pt>
    <dgm:pt modelId="{E98949A8-F868-49F2-9F41-8B03876DDC85}" type="pres">
      <dgm:prSet presAssocID="{3A7DC0C7-0AEC-4D00-8549-CC8F573095DB}" presName="textRect" presStyleLbl="revTx" presStyleIdx="4" presStyleCnt="5">
        <dgm:presLayoutVars>
          <dgm:chMax val="1"/>
          <dgm:chPref val="1"/>
        </dgm:presLayoutVars>
      </dgm:prSet>
      <dgm:spPr/>
    </dgm:pt>
  </dgm:ptLst>
  <dgm:cxnLst>
    <dgm:cxn modelId="{867A3105-EF2E-4CA1-89EF-A13AC156841F}" type="presOf" srcId="{3AF172F4-2A04-4212-AC5D-D01768DD2428}" destId="{08A30010-8EE8-4A2E-900E-32888CD6BAAB}" srcOrd="0" destOrd="0" presId="urn:microsoft.com/office/officeart/2018/2/layout/IconLabelList"/>
    <dgm:cxn modelId="{3B3DCD11-5C31-45FA-8984-CD58B699994E}" srcId="{E850E215-2AAA-409D-ADB2-155D5D84FC2D}" destId="{3A7DC0C7-0AEC-4D00-8549-CC8F573095DB}" srcOrd="4" destOrd="0" parTransId="{E719520D-DF7C-4DA8-9DB6-AEE730CC2E6B}" sibTransId="{BC963AD0-2180-4277-A21B-2A67DC2C53E9}"/>
    <dgm:cxn modelId="{22CC7836-E167-4B38-8A27-96181507B555}" type="presOf" srcId="{6810D803-8E12-490E-BB2F-01C399FF7DF9}" destId="{C23F338A-0DCD-48D0-974A-C69FA5CAAD7E}" srcOrd="0" destOrd="0" presId="urn:microsoft.com/office/officeart/2018/2/layout/IconLabelList"/>
    <dgm:cxn modelId="{35E2635C-1CFF-44E9-AEE2-917261D90789}" srcId="{E850E215-2AAA-409D-ADB2-155D5D84FC2D}" destId="{3AF172F4-2A04-4212-AC5D-D01768DD2428}" srcOrd="0" destOrd="0" parTransId="{BD54CBF0-69C3-400B-AC54-A8BCEFA71E90}" sibTransId="{88A82558-82FC-4BBD-B4A2-502DC518AF85}"/>
    <dgm:cxn modelId="{782AA35D-1E1B-478F-9D81-1A259A21BED4}" srcId="{E850E215-2AAA-409D-ADB2-155D5D84FC2D}" destId="{6810D803-8E12-490E-BB2F-01C399FF7DF9}" srcOrd="3" destOrd="0" parTransId="{C1855234-C966-44EF-B8F5-4299B84AF581}" sibTransId="{9DEA7FE9-09A9-429C-898C-B4D236CB6259}"/>
    <dgm:cxn modelId="{F367CD45-85F8-4EBF-99DA-8B3C5F1C4EF4}" type="presOf" srcId="{4415A7F1-0624-479E-9EAC-2293D291AEA6}" destId="{49C31457-10C7-4FF5-8CF6-987D8B6259A7}" srcOrd="0" destOrd="0" presId="urn:microsoft.com/office/officeart/2018/2/layout/IconLabelList"/>
    <dgm:cxn modelId="{B1098C68-A23C-408C-8742-F4474AA6EA99}" type="presOf" srcId="{E850E215-2AAA-409D-ADB2-155D5D84FC2D}" destId="{B4F27F43-961F-43DE-84E0-F4A6F69A08BA}" srcOrd="0" destOrd="0" presId="urn:microsoft.com/office/officeart/2018/2/layout/IconLabelList"/>
    <dgm:cxn modelId="{17CE1988-5B45-4D58-A580-E8AA94B1E833}" srcId="{E850E215-2AAA-409D-ADB2-155D5D84FC2D}" destId="{4415A7F1-0624-479E-9EAC-2293D291AEA6}" srcOrd="2" destOrd="0" parTransId="{F922E4B2-67F0-405A-BCD3-D88098769F55}" sibTransId="{21444936-AFBB-4462-9C0F-C2E405FACDCE}"/>
    <dgm:cxn modelId="{32CC72B1-7230-4510-ACE2-BB75C2D75908}" type="presOf" srcId="{3A7DC0C7-0AEC-4D00-8549-CC8F573095DB}" destId="{E98949A8-F868-49F2-9F41-8B03876DDC85}" srcOrd="0" destOrd="0" presId="urn:microsoft.com/office/officeart/2018/2/layout/IconLabelList"/>
    <dgm:cxn modelId="{96B132BB-8EE1-4651-94DB-83E55BA72C6D}" type="presOf" srcId="{73AA1AAA-8B95-45D9-9673-78BAC540BD3F}" destId="{ABF9113F-0CD3-450C-BBCD-5C1B295B988E}" srcOrd="0" destOrd="0" presId="urn:microsoft.com/office/officeart/2018/2/layout/IconLabelList"/>
    <dgm:cxn modelId="{0CF3AAC4-9E3C-46F0-B057-7819C7B54FAB}" srcId="{E850E215-2AAA-409D-ADB2-155D5D84FC2D}" destId="{73AA1AAA-8B95-45D9-9673-78BAC540BD3F}" srcOrd="1" destOrd="0" parTransId="{490BBCF4-D9F5-4C15-B7CC-B47B4ED9B981}" sibTransId="{F6BC0902-534F-463B-9806-6C279D7D3E20}"/>
    <dgm:cxn modelId="{79951C0C-0C36-403A-9BF3-CD3550EB243F}" type="presParOf" srcId="{B4F27F43-961F-43DE-84E0-F4A6F69A08BA}" destId="{D757C2DD-D31F-4BF6-9B26-22A1A2A930A5}" srcOrd="0" destOrd="0" presId="urn:microsoft.com/office/officeart/2018/2/layout/IconLabelList"/>
    <dgm:cxn modelId="{A0958DA9-01E0-4690-B119-8A917E3F71C3}" type="presParOf" srcId="{D757C2DD-D31F-4BF6-9B26-22A1A2A930A5}" destId="{79D4B2E5-68DA-4B06-B04E-E365EF31E437}" srcOrd="0" destOrd="0" presId="urn:microsoft.com/office/officeart/2018/2/layout/IconLabelList"/>
    <dgm:cxn modelId="{6E174340-E316-4AD8-8159-2171E071EA71}" type="presParOf" srcId="{D757C2DD-D31F-4BF6-9B26-22A1A2A930A5}" destId="{A2AF1FBE-1AB3-4658-92E3-0AC8EE96CBFD}" srcOrd="1" destOrd="0" presId="urn:microsoft.com/office/officeart/2018/2/layout/IconLabelList"/>
    <dgm:cxn modelId="{C8ABCED6-918F-43C2-A71A-4496CA4A0726}" type="presParOf" srcId="{D757C2DD-D31F-4BF6-9B26-22A1A2A930A5}" destId="{08A30010-8EE8-4A2E-900E-32888CD6BAAB}" srcOrd="2" destOrd="0" presId="urn:microsoft.com/office/officeart/2018/2/layout/IconLabelList"/>
    <dgm:cxn modelId="{C262432D-38CF-4317-B033-4A309491688C}" type="presParOf" srcId="{B4F27F43-961F-43DE-84E0-F4A6F69A08BA}" destId="{06B6F2F5-124C-481A-A331-34936D3AA7F3}" srcOrd="1" destOrd="0" presId="urn:microsoft.com/office/officeart/2018/2/layout/IconLabelList"/>
    <dgm:cxn modelId="{77397C77-38AF-4DBA-A737-CBF474AB02D2}" type="presParOf" srcId="{B4F27F43-961F-43DE-84E0-F4A6F69A08BA}" destId="{1E8120F4-5E35-47AF-B961-CEEC05449DC5}" srcOrd="2" destOrd="0" presId="urn:microsoft.com/office/officeart/2018/2/layout/IconLabelList"/>
    <dgm:cxn modelId="{2C68EB47-8832-4393-93EB-BCCD23121B32}" type="presParOf" srcId="{1E8120F4-5E35-47AF-B961-CEEC05449DC5}" destId="{CD091CDC-A8AE-4213-B5B4-47525CDC691B}" srcOrd="0" destOrd="0" presId="urn:microsoft.com/office/officeart/2018/2/layout/IconLabelList"/>
    <dgm:cxn modelId="{504D52E1-170A-4857-9BF5-D5553C2BF0F8}" type="presParOf" srcId="{1E8120F4-5E35-47AF-B961-CEEC05449DC5}" destId="{B5DE33B5-84C6-4C27-AB16-02D5713749A8}" srcOrd="1" destOrd="0" presId="urn:microsoft.com/office/officeart/2018/2/layout/IconLabelList"/>
    <dgm:cxn modelId="{D60F40AD-7D1B-4327-8D9C-D263744C3213}" type="presParOf" srcId="{1E8120F4-5E35-47AF-B961-CEEC05449DC5}" destId="{ABF9113F-0CD3-450C-BBCD-5C1B295B988E}" srcOrd="2" destOrd="0" presId="urn:microsoft.com/office/officeart/2018/2/layout/IconLabelList"/>
    <dgm:cxn modelId="{98D50458-2429-420E-A1CD-34CDCF16B8D8}" type="presParOf" srcId="{B4F27F43-961F-43DE-84E0-F4A6F69A08BA}" destId="{07AE23CC-49AF-476A-95D0-B5244D015590}" srcOrd="3" destOrd="0" presId="urn:microsoft.com/office/officeart/2018/2/layout/IconLabelList"/>
    <dgm:cxn modelId="{938B9573-C646-4626-8A25-EA748F700A69}" type="presParOf" srcId="{B4F27F43-961F-43DE-84E0-F4A6F69A08BA}" destId="{E0647022-20E7-4204-92D9-E1C4C8974FCF}" srcOrd="4" destOrd="0" presId="urn:microsoft.com/office/officeart/2018/2/layout/IconLabelList"/>
    <dgm:cxn modelId="{23494423-B0F6-4913-88F4-FFB039C74F6B}" type="presParOf" srcId="{E0647022-20E7-4204-92D9-E1C4C8974FCF}" destId="{BA43F246-3B66-4B9E-980B-61F75B5A2AA2}" srcOrd="0" destOrd="0" presId="urn:microsoft.com/office/officeart/2018/2/layout/IconLabelList"/>
    <dgm:cxn modelId="{D59AF59D-75AA-40C3-B97E-F704AEDD2EE4}" type="presParOf" srcId="{E0647022-20E7-4204-92D9-E1C4C8974FCF}" destId="{5BCFBFC9-4AE3-4373-886E-838F580F5A65}" srcOrd="1" destOrd="0" presId="urn:microsoft.com/office/officeart/2018/2/layout/IconLabelList"/>
    <dgm:cxn modelId="{3A31FE0C-90C9-44AF-BD6F-3F01A349B6BE}" type="presParOf" srcId="{E0647022-20E7-4204-92D9-E1C4C8974FCF}" destId="{49C31457-10C7-4FF5-8CF6-987D8B6259A7}" srcOrd="2" destOrd="0" presId="urn:microsoft.com/office/officeart/2018/2/layout/IconLabelList"/>
    <dgm:cxn modelId="{806E4967-5827-4184-B41C-57F1EBF21DD8}" type="presParOf" srcId="{B4F27F43-961F-43DE-84E0-F4A6F69A08BA}" destId="{74FA9AC8-51CC-4757-B59E-67B5DD044916}" srcOrd="5" destOrd="0" presId="urn:microsoft.com/office/officeart/2018/2/layout/IconLabelList"/>
    <dgm:cxn modelId="{3360D812-7534-49EA-AAB1-BAD00F911F0F}" type="presParOf" srcId="{B4F27F43-961F-43DE-84E0-F4A6F69A08BA}" destId="{1CE460F4-20E1-46B9-8B36-42D996118095}" srcOrd="6" destOrd="0" presId="urn:microsoft.com/office/officeart/2018/2/layout/IconLabelList"/>
    <dgm:cxn modelId="{39FA18FC-55E8-4A48-8650-BA50F3C774D8}" type="presParOf" srcId="{1CE460F4-20E1-46B9-8B36-42D996118095}" destId="{74F4B94F-098C-49E1-9D14-71D5E833C910}" srcOrd="0" destOrd="0" presId="urn:microsoft.com/office/officeart/2018/2/layout/IconLabelList"/>
    <dgm:cxn modelId="{759926B3-9529-4663-B6CB-BC7AE07D6AA1}" type="presParOf" srcId="{1CE460F4-20E1-46B9-8B36-42D996118095}" destId="{6B08550F-D9F0-4629-8798-2D244CE63F3D}" srcOrd="1" destOrd="0" presId="urn:microsoft.com/office/officeart/2018/2/layout/IconLabelList"/>
    <dgm:cxn modelId="{8EA4909A-7405-46C1-8A18-25E454E9370E}" type="presParOf" srcId="{1CE460F4-20E1-46B9-8B36-42D996118095}" destId="{C23F338A-0DCD-48D0-974A-C69FA5CAAD7E}" srcOrd="2" destOrd="0" presId="urn:microsoft.com/office/officeart/2018/2/layout/IconLabelList"/>
    <dgm:cxn modelId="{CEA9CC0D-2479-4D54-AB63-2D9D891F9D4B}" type="presParOf" srcId="{B4F27F43-961F-43DE-84E0-F4A6F69A08BA}" destId="{AB39BDA7-B586-4A0B-8A9A-28F7B2FCCB8B}" srcOrd="7" destOrd="0" presId="urn:microsoft.com/office/officeart/2018/2/layout/IconLabelList"/>
    <dgm:cxn modelId="{CD634681-F85D-4ECD-B711-F16696D02118}" type="presParOf" srcId="{B4F27F43-961F-43DE-84E0-F4A6F69A08BA}" destId="{DAEE2523-62FE-48C9-9EAF-2602C810E267}" srcOrd="8" destOrd="0" presId="urn:microsoft.com/office/officeart/2018/2/layout/IconLabelList"/>
    <dgm:cxn modelId="{88A9FB38-77D8-42E5-870E-6A56054F84A3}" type="presParOf" srcId="{DAEE2523-62FE-48C9-9EAF-2602C810E267}" destId="{D44B0B7F-12BF-4DA0-AE09-92337A3B82D0}" srcOrd="0" destOrd="0" presId="urn:microsoft.com/office/officeart/2018/2/layout/IconLabelList"/>
    <dgm:cxn modelId="{E7F1D73A-F2B0-4B23-A72F-6F1723E2EF98}" type="presParOf" srcId="{DAEE2523-62FE-48C9-9EAF-2602C810E267}" destId="{325B525B-CC34-4437-A3C6-AE6F9FF28D2D}" srcOrd="1" destOrd="0" presId="urn:microsoft.com/office/officeart/2018/2/layout/IconLabelList"/>
    <dgm:cxn modelId="{7E5F5407-666F-4670-B3F2-A5CE3D347469}" type="presParOf" srcId="{DAEE2523-62FE-48C9-9EAF-2602C810E267}" destId="{E98949A8-F868-49F2-9F41-8B03876DDC8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0D3C3A-73EE-4064-9A65-79F3EAE56E2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07F2500-804A-4A22-824B-47F9422DCAC5}">
      <dgm:prSet custT="1"/>
      <dgm:spPr/>
      <dgm:t>
        <a:bodyPr/>
        <a:lstStyle/>
        <a:p>
          <a:pPr>
            <a:lnSpc>
              <a:spcPct val="100000"/>
            </a:lnSpc>
          </a:pPr>
          <a:r>
            <a:rPr lang="en-US" sz="1400" b="0" i="1" dirty="0"/>
            <a:t>Fraud Detection and Prevention</a:t>
          </a:r>
          <a:r>
            <a:rPr lang="en-US" sz="1400" b="0" i="0" dirty="0"/>
            <a:t>: AI detects unusual patterns and anomalies in financial transactions, helping to identify and prevent fraudulent activities. </a:t>
          </a:r>
          <a:endParaRPr lang="en-US" sz="1400" dirty="0"/>
        </a:p>
      </dgm:t>
    </dgm:pt>
    <dgm:pt modelId="{B5A2469E-46D0-410E-9435-2B2B0286EDB4}" type="parTrans" cxnId="{B17DEEB1-7524-4DDC-9B8B-62FC28504518}">
      <dgm:prSet/>
      <dgm:spPr/>
      <dgm:t>
        <a:bodyPr/>
        <a:lstStyle/>
        <a:p>
          <a:endParaRPr lang="en-US" sz="1200"/>
        </a:p>
      </dgm:t>
    </dgm:pt>
    <dgm:pt modelId="{5CC76EF5-4F21-4249-ABFF-9BD7FA2A5A90}" type="sibTrans" cxnId="{B17DEEB1-7524-4DDC-9B8B-62FC28504518}">
      <dgm:prSet/>
      <dgm:spPr/>
      <dgm:t>
        <a:bodyPr/>
        <a:lstStyle/>
        <a:p>
          <a:pPr>
            <a:lnSpc>
              <a:spcPct val="100000"/>
            </a:lnSpc>
          </a:pPr>
          <a:endParaRPr lang="en-US" sz="1200"/>
        </a:p>
      </dgm:t>
    </dgm:pt>
    <dgm:pt modelId="{7ACD460E-4F0B-4AFB-AC83-B9204A51506A}">
      <dgm:prSet custT="1"/>
      <dgm:spPr/>
      <dgm:t>
        <a:bodyPr/>
        <a:lstStyle/>
        <a:p>
          <a:pPr>
            <a:lnSpc>
              <a:spcPct val="100000"/>
            </a:lnSpc>
          </a:pPr>
          <a:r>
            <a:rPr lang="en-US" sz="1400" b="0" i="1" dirty="0"/>
            <a:t>Cost Reduction</a:t>
          </a:r>
          <a:r>
            <a:rPr lang="en-US" sz="1400" b="0" i="0" dirty="0"/>
            <a:t>: Automation of routine tasks reduces operational costs and the risk of human errors. </a:t>
          </a:r>
          <a:endParaRPr lang="en-US" sz="1400" dirty="0"/>
        </a:p>
      </dgm:t>
    </dgm:pt>
    <dgm:pt modelId="{D3E19A0F-F027-4B81-AC74-3272F35DD90F}" type="parTrans" cxnId="{7462B802-AFB5-47DA-B7A7-37EDED13CBAE}">
      <dgm:prSet/>
      <dgm:spPr/>
      <dgm:t>
        <a:bodyPr/>
        <a:lstStyle/>
        <a:p>
          <a:endParaRPr lang="en-US" sz="1200"/>
        </a:p>
      </dgm:t>
    </dgm:pt>
    <dgm:pt modelId="{E091BF95-3025-4821-A861-B5AEFF0340FF}" type="sibTrans" cxnId="{7462B802-AFB5-47DA-B7A7-37EDED13CBAE}">
      <dgm:prSet/>
      <dgm:spPr/>
      <dgm:t>
        <a:bodyPr/>
        <a:lstStyle/>
        <a:p>
          <a:pPr>
            <a:lnSpc>
              <a:spcPct val="100000"/>
            </a:lnSpc>
          </a:pPr>
          <a:endParaRPr lang="en-US" sz="1200"/>
        </a:p>
      </dgm:t>
    </dgm:pt>
    <dgm:pt modelId="{5F943E43-15A1-41BA-9076-8B929A750D6B}">
      <dgm:prSet custT="1"/>
      <dgm:spPr/>
      <dgm:t>
        <a:bodyPr/>
        <a:lstStyle/>
        <a:p>
          <a:pPr>
            <a:lnSpc>
              <a:spcPct val="100000"/>
            </a:lnSpc>
          </a:pPr>
          <a:r>
            <a:rPr lang="en-US" sz="1400" b="0" i="1" dirty="0"/>
            <a:t>Scalability</a:t>
          </a:r>
          <a:r>
            <a:rPr lang="en-US" sz="1400" b="0" i="0" dirty="0"/>
            <a:t>: AI systems can handle a large volume of data and tasks, making it easier for financial institutions to scale their operations.</a:t>
          </a:r>
          <a:endParaRPr lang="en-US" sz="1400" dirty="0"/>
        </a:p>
      </dgm:t>
    </dgm:pt>
    <dgm:pt modelId="{A59BF7BB-C272-4A65-85AA-F095679F24C0}" type="parTrans" cxnId="{105232A6-092D-4666-A49C-325C00569DDD}">
      <dgm:prSet/>
      <dgm:spPr/>
      <dgm:t>
        <a:bodyPr/>
        <a:lstStyle/>
        <a:p>
          <a:endParaRPr lang="en-US" sz="1200"/>
        </a:p>
      </dgm:t>
    </dgm:pt>
    <dgm:pt modelId="{4B228306-280A-43FB-BD8F-5B82ED81C4A0}" type="sibTrans" cxnId="{105232A6-092D-4666-A49C-325C00569DDD}">
      <dgm:prSet/>
      <dgm:spPr/>
      <dgm:t>
        <a:bodyPr/>
        <a:lstStyle/>
        <a:p>
          <a:pPr>
            <a:lnSpc>
              <a:spcPct val="100000"/>
            </a:lnSpc>
          </a:pPr>
          <a:endParaRPr lang="en-US" sz="1200"/>
        </a:p>
      </dgm:t>
    </dgm:pt>
    <dgm:pt modelId="{01A44286-18F3-4FA6-8AD6-B595A06DB0A1}">
      <dgm:prSet custT="1"/>
      <dgm:spPr/>
      <dgm:t>
        <a:bodyPr/>
        <a:lstStyle/>
        <a:p>
          <a:pPr>
            <a:lnSpc>
              <a:spcPct val="100000"/>
            </a:lnSpc>
          </a:pPr>
          <a:r>
            <a:rPr lang="en-US" sz="1400" b="0" i="1" dirty="0"/>
            <a:t>Compliance and Regulatory Assistance</a:t>
          </a:r>
          <a:r>
            <a:rPr lang="en-US" sz="1400" b="0" i="0" dirty="0"/>
            <a:t>: AI assists financial institutions in ensuring compliance with ever-evolving regulations. AI systems can track and report on compliance issues, reducing the risk of penalties. </a:t>
          </a:r>
          <a:endParaRPr lang="en-US" sz="1400" dirty="0"/>
        </a:p>
      </dgm:t>
    </dgm:pt>
    <dgm:pt modelId="{4E1B38BA-A421-4F3C-95D2-4EA01AD80EF4}" type="parTrans" cxnId="{45046A9C-A15A-4FA1-8B1E-99AA15E79C79}">
      <dgm:prSet/>
      <dgm:spPr/>
      <dgm:t>
        <a:bodyPr/>
        <a:lstStyle/>
        <a:p>
          <a:endParaRPr lang="en-US" sz="1200"/>
        </a:p>
      </dgm:t>
    </dgm:pt>
    <dgm:pt modelId="{AB92B7F1-DA31-4AF7-906E-3DC282241275}" type="sibTrans" cxnId="{45046A9C-A15A-4FA1-8B1E-99AA15E79C79}">
      <dgm:prSet/>
      <dgm:spPr/>
      <dgm:t>
        <a:bodyPr/>
        <a:lstStyle/>
        <a:p>
          <a:pPr>
            <a:lnSpc>
              <a:spcPct val="100000"/>
            </a:lnSpc>
          </a:pPr>
          <a:endParaRPr lang="en-US" sz="1200"/>
        </a:p>
      </dgm:t>
    </dgm:pt>
    <dgm:pt modelId="{A9076450-15AC-4DE4-88CC-5E4ADC688CB6}">
      <dgm:prSet custT="1"/>
      <dgm:spPr/>
      <dgm:t>
        <a:bodyPr/>
        <a:lstStyle/>
        <a:p>
          <a:pPr>
            <a:lnSpc>
              <a:spcPct val="100000"/>
            </a:lnSpc>
          </a:pPr>
          <a:r>
            <a:rPr lang="en-US" sz="1400" b="0" i="1" dirty="0"/>
            <a:t>Market Analysis and Investment Strategy</a:t>
          </a:r>
          <a:r>
            <a:rPr lang="en-US" sz="1400" b="0" i="0" dirty="0"/>
            <a:t>: AI provides insights from vast amounts of market data, helping financial institutions make informed investment decisions. </a:t>
          </a:r>
          <a:endParaRPr lang="en-US" sz="1400" dirty="0"/>
        </a:p>
      </dgm:t>
    </dgm:pt>
    <dgm:pt modelId="{A728FEA4-84AD-4F3D-A476-45B2B2EF23E0}" type="parTrans" cxnId="{34EB82B3-A41B-4066-9856-F1B107ECB021}">
      <dgm:prSet/>
      <dgm:spPr/>
      <dgm:t>
        <a:bodyPr/>
        <a:lstStyle/>
        <a:p>
          <a:endParaRPr lang="en-US" sz="1200"/>
        </a:p>
      </dgm:t>
    </dgm:pt>
    <dgm:pt modelId="{95F693A2-6BCD-4F2C-A66A-5C7865C7931B}" type="sibTrans" cxnId="{34EB82B3-A41B-4066-9856-F1B107ECB021}">
      <dgm:prSet/>
      <dgm:spPr/>
      <dgm:t>
        <a:bodyPr/>
        <a:lstStyle/>
        <a:p>
          <a:endParaRPr lang="en-US" sz="1200"/>
        </a:p>
      </dgm:t>
    </dgm:pt>
    <dgm:pt modelId="{FF2729C5-8C6C-4D0E-82BE-44F4CA9BFF39}" type="pres">
      <dgm:prSet presAssocID="{050D3C3A-73EE-4064-9A65-79F3EAE56E2F}" presName="root" presStyleCnt="0">
        <dgm:presLayoutVars>
          <dgm:dir/>
          <dgm:resizeHandles val="exact"/>
        </dgm:presLayoutVars>
      </dgm:prSet>
      <dgm:spPr/>
    </dgm:pt>
    <dgm:pt modelId="{FA5BA84A-4F9F-4D1F-906B-85292B6ECCF2}" type="pres">
      <dgm:prSet presAssocID="{050D3C3A-73EE-4064-9A65-79F3EAE56E2F}" presName="container" presStyleCnt="0">
        <dgm:presLayoutVars>
          <dgm:dir/>
          <dgm:resizeHandles val="exact"/>
        </dgm:presLayoutVars>
      </dgm:prSet>
      <dgm:spPr/>
    </dgm:pt>
    <dgm:pt modelId="{5D4AC2E1-6A36-4E30-9838-6ED3D63FEADE}" type="pres">
      <dgm:prSet presAssocID="{307F2500-804A-4A22-824B-47F9422DCAC5}" presName="compNode" presStyleCnt="0"/>
      <dgm:spPr/>
    </dgm:pt>
    <dgm:pt modelId="{B930DC09-EC23-45FB-931C-A5F2BB274383}" type="pres">
      <dgm:prSet presAssocID="{307F2500-804A-4A22-824B-47F9422DCAC5}" presName="iconBgRect" presStyleLbl="bgShp" presStyleIdx="0" presStyleCnt="5"/>
      <dgm:spPr/>
    </dgm:pt>
    <dgm:pt modelId="{51CCD9EE-D3B9-42AD-A5E1-D6725EC48361}" type="pres">
      <dgm:prSet presAssocID="{307F2500-804A-4A22-824B-47F9422DCAC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E2BC23CE-545E-4B0D-AB58-D7E803DDAD4D}" type="pres">
      <dgm:prSet presAssocID="{307F2500-804A-4A22-824B-47F9422DCAC5}" presName="spaceRect" presStyleCnt="0"/>
      <dgm:spPr/>
    </dgm:pt>
    <dgm:pt modelId="{38CFD1E3-ECC3-47F0-859D-666004BB15AC}" type="pres">
      <dgm:prSet presAssocID="{307F2500-804A-4A22-824B-47F9422DCAC5}" presName="textRect" presStyleLbl="revTx" presStyleIdx="0" presStyleCnt="5">
        <dgm:presLayoutVars>
          <dgm:chMax val="1"/>
          <dgm:chPref val="1"/>
        </dgm:presLayoutVars>
      </dgm:prSet>
      <dgm:spPr/>
    </dgm:pt>
    <dgm:pt modelId="{46D14DBB-21F3-4E4C-8544-8DBF7521DDE2}" type="pres">
      <dgm:prSet presAssocID="{5CC76EF5-4F21-4249-ABFF-9BD7FA2A5A90}" presName="sibTrans" presStyleLbl="sibTrans2D1" presStyleIdx="0" presStyleCnt="0"/>
      <dgm:spPr/>
    </dgm:pt>
    <dgm:pt modelId="{DD584521-1CE7-4DA5-91AC-C4499CC87BA4}" type="pres">
      <dgm:prSet presAssocID="{7ACD460E-4F0B-4AFB-AC83-B9204A51506A}" presName="compNode" presStyleCnt="0"/>
      <dgm:spPr/>
    </dgm:pt>
    <dgm:pt modelId="{7B13E866-37C8-4E80-88AA-8A063452AC31}" type="pres">
      <dgm:prSet presAssocID="{7ACD460E-4F0B-4AFB-AC83-B9204A51506A}" presName="iconBgRect" presStyleLbl="bgShp" presStyleIdx="1" presStyleCnt="5"/>
      <dgm:spPr/>
    </dgm:pt>
    <dgm:pt modelId="{F87F9086-5D8D-4174-9BF3-8D478F6C23BC}" type="pres">
      <dgm:prSet presAssocID="{7ACD460E-4F0B-4AFB-AC83-B9204A51506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obot"/>
        </a:ext>
      </dgm:extLst>
    </dgm:pt>
    <dgm:pt modelId="{3D7FCA6B-7317-4E6C-8848-BC99241F58DA}" type="pres">
      <dgm:prSet presAssocID="{7ACD460E-4F0B-4AFB-AC83-B9204A51506A}" presName="spaceRect" presStyleCnt="0"/>
      <dgm:spPr/>
    </dgm:pt>
    <dgm:pt modelId="{5AAC6856-0A4D-4E92-B467-6ADE6226DDF2}" type="pres">
      <dgm:prSet presAssocID="{7ACD460E-4F0B-4AFB-AC83-B9204A51506A}" presName="textRect" presStyleLbl="revTx" presStyleIdx="1" presStyleCnt="5">
        <dgm:presLayoutVars>
          <dgm:chMax val="1"/>
          <dgm:chPref val="1"/>
        </dgm:presLayoutVars>
      </dgm:prSet>
      <dgm:spPr/>
    </dgm:pt>
    <dgm:pt modelId="{9714B82D-103E-4B2F-BB4B-2B9977137E75}" type="pres">
      <dgm:prSet presAssocID="{E091BF95-3025-4821-A861-B5AEFF0340FF}" presName="sibTrans" presStyleLbl="sibTrans2D1" presStyleIdx="0" presStyleCnt="0"/>
      <dgm:spPr/>
    </dgm:pt>
    <dgm:pt modelId="{173CADE8-65DB-4C17-BCCE-EBDB92F41282}" type="pres">
      <dgm:prSet presAssocID="{5F943E43-15A1-41BA-9076-8B929A750D6B}" presName="compNode" presStyleCnt="0"/>
      <dgm:spPr/>
    </dgm:pt>
    <dgm:pt modelId="{43FABB3B-F4A8-4313-B53F-B59B9C94C75E}" type="pres">
      <dgm:prSet presAssocID="{5F943E43-15A1-41BA-9076-8B929A750D6B}" presName="iconBgRect" presStyleLbl="bgShp" presStyleIdx="2" presStyleCnt="5"/>
      <dgm:spPr/>
    </dgm:pt>
    <dgm:pt modelId="{32CB08B9-4AF5-443C-B9BB-042E3765D1B8}" type="pres">
      <dgm:prSet presAssocID="{5F943E43-15A1-41BA-9076-8B929A750D6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ud Computing"/>
        </a:ext>
      </dgm:extLst>
    </dgm:pt>
    <dgm:pt modelId="{28482E2A-6AD5-4FFB-A9EB-0E0D5FD6C7E9}" type="pres">
      <dgm:prSet presAssocID="{5F943E43-15A1-41BA-9076-8B929A750D6B}" presName="spaceRect" presStyleCnt="0"/>
      <dgm:spPr/>
    </dgm:pt>
    <dgm:pt modelId="{02B4A6D6-8C05-4401-B9EE-92EB3A65D00E}" type="pres">
      <dgm:prSet presAssocID="{5F943E43-15A1-41BA-9076-8B929A750D6B}" presName="textRect" presStyleLbl="revTx" presStyleIdx="2" presStyleCnt="5">
        <dgm:presLayoutVars>
          <dgm:chMax val="1"/>
          <dgm:chPref val="1"/>
        </dgm:presLayoutVars>
      </dgm:prSet>
      <dgm:spPr/>
    </dgm:pt>
    <dgm:pt modelId="{C9FA5FDE-048C-4AA3-8823-E96C3F1362E0}" type="pres">
      <dgm:prSet presAssocID="{4B228306-280A-43FB-BD8F-5B82ED81C4A0}" presName="sibTrans" presStyleLbl="sibTrans2D1" presStyleIdx="0" presStyleCnt="0"/>
      <dgm:spPr/>
    </dgm:pt>
    <dgm:pt modelId="{EF50DC56-CDBB-4D2E-BBB2-31917788471D}" type="pres">
      <dgm:prSet presAssocID="{01A44286-18F3-4FA6-8AD6-B595A06DB0A1}" presName="compNode" presStyleCnt="0"/>
      <dgm:spPr/>
    </dgm:pt>
    <dgm:pt modelId="{465A6E7F-B07A-4E7E-80EA-63D20F002D87}" type="pres">
      <dgm:prSet presAssocID="{01A44286-18F3-4FA6-8AD6-B595A06DB0A1}" presName="iconBgRect" presStyleLbl="bgShp" presStyleIdx="3" presStyleCnt="5"/>
      <dgm:spPr/>
    </dgm:pt>
    <dgm:pt modelId="{3A1A5A69-D364-4D14-A7B5-E3644D1DD523}" type="pres">
      <dgm:prSet presAssocID="{01A44286-18F3-4FA6-8AD6-B595A06DB0A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E60BF6E9-2ADC-4E09-8B6B-AEBDB0B51C7E}" type="pres">
      <dgm:prSet presAssocID="{01A44286-18F3-4FA6-8AD6-B595A06DB0A1}" presName="spaceRect" presStyleCnt="0"/>
      <dgm:spPr/>
    </dgm:pt>
    <dgm:pt modelId="{856D08F8-8669-49AF-A566-A46CF1B5403D}" type="pres">
      <dgm:prSet presAssocID="{01A44286-18F3-4FA6-8AD6-B595A06DB0A1}" presName="textRect" presStyleLbl="revTx" presStyleIdx="3" presStyleCnt="5">
        <dgm:presLayoutVars>
          <dgm:chMax val="1"/>
          <dgm:chPref val="1"/>
        </dgm:presLayoutVars>
      </dgm:prSet>
      <dgm:spPr/>
    </dgm:pt>
    <dgm:pt modelId="{592B8C37-CE1E-4AD3-87DB-A8504839E90A}" type="pres">
      <dgm:prSet presAssocID="{AB92B7F1-DA31-4AF7-906E-3DC282241275}" presName="sibTrans" presStyleLbl="sibTrans2D1" presStyleIdx="0" presStyleCnt="0"/>
      <dgm:spPr/>
    </dgm:pt>
    <dgm:pt modelId="{3F890345-4DE1-47A8-A2E6-9695830C4EB0}" type="pres">
      <dgm:prSet presAssocID="{A9076450-15AC-4DE4-88CC-5E4ADC688CB6}" presName="compNode" presStyleCnt="0"/>
      <dgm:spPr/>
    </dgm:pt>
    <dgm:pt modelId="{B69F9F48-4794-4AA0-8A93-EDC6135CED6D}" type="pres">
      <dgm:prSet presAssocID="{A9076450-15AC-4DE4-88CC-5E4ADC688CB6}" presName="iconBgRect" presStyleLbl="bgShp" presStyleIdx="4" presStyleCnt="5"/>
      <dgm:spPr/>
    </dgm:pt>
    <dgm:pt modelId="{3AA03920-E91E-48AD-A17F-BB3D2A685444}" type="pres">
      <dgm:prSet presAssocID="{A9076450-15AC-4DE4-88CC-5E4ADC688CB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erson with Idea"/>
        </a:ext>
      </dgm:extLst>
    </dgm:pt>
    <dgm:pt modelId="{8298C770-549C-457C-AB2E-2445CF7EA6E4}" type="pres">
      <dgm:prSet presAssocID="{A9076450-15AC-4DE4-88CC-5E4ADC688CB6}" presName="spaceRect" presStyleCnt="0"/>
      <dgm:spPr/>
    </dgm:pt>
    <dgm:pt modelId="{5255F4DA-C04B-485A-8D41-64B32257A831}" type="pres">
      <dgm:prSet presAssocID="{A9076450-15AC-4DE4-88CC-5E4ADC688CB6}" presName="textRect" presStyleLbl="revTx" presStyleIdx="4" presStyleCnt="5">
        <dgm:presLayoutVars>
          <dgm:chMax val="1"/>
          <dgm:chPref val="1"/>
        </dgm:presLayoutVars>
      </dgm:prSet>
      <dgm:spPr/>
    </dgm:pt>
  </dgm:ptLst>
  <dgm:cxnLst>
    <dgm:cxn modelId="{7462B802-AFB5-47DA-B7A7-37EDED13CBAE}" srcId="{050D3C3A-73EE-4064-9A65-79F3EAE56E2F}" destId="{7ACD460E-4F0B-4AFB-AC83-B9204A51506A}" srcOrd="1" destOrd="0" parTransId="{D3E19A0F-F027-4B81-AC74-3272F35DD90F}" sibTransId="{E091BF95-3025-4821-A861-B5AEFF0340FF}"/>
    <dgm:cxn modelId="{8A4E5009-4C7D-422F-B704-DF55E44F14B9}" type="presOf" srcId="{050D3C3A-73EE-4064-9A65-79F3EAE56E2F}" destId="{FF2729C5-8C6C-4D0E-82BE-44F4CA9BFF39}" srcOrd="0" destOrd="0" presId="urn:microsoft.com/office/officeart/2018/2/layout/IconCircleList"/>
    <dgm:cxn modelId="{3C0D0A19-BA0F-4BA0-AC09-C7615FE20DDD}" type="presOf" srcId="{01A44286-18F3-4FA6-8AD6-B595A06DB0A1}" destId="{856D08F8-8669-49AF-A566-A46CF1B5403D}" srcOrd="0" destOrd="0" presId="urn:microsoft.com/office/officeart/2018/2/layout/IconCircleList"/>
    <dgm:cxn modelId="{619A792C-B51A-45AF-B4DD-916D548B3CA5}" type="presOf" srcId="{5CC76EF5-4F21-4249-ABFF-9BD7FA2A5A90}" destId="{46D14DBB-21F3-4E4C-8544-8DBF7521DDE2}" srcOrd="0" destOrd="0" presId="urn:microsoft.com/office/officeart/2018/2/layout/IconCircleList"/>
    <dgm:cxn modelId="{5D6B2F6A-9E5A-45E8-AD56-E9FC2BF2E428}" type="presOf" srcId="{AB92B7F1-DA31-4AF7-906E-3DC282241275}" destId="{592B8C37-CE1E-4AD3-87DB-A8504839E90A}" srcOrd="0" destOrd="0" presId="urn:microsoft.com/office/officeart/2018/2/layout/IconCircleList"/>
    <dgm:cxn modelId="{06B99073-79C5-4964-A173-0E17A00527E8}" type="presOf" srcId="{4B228306-280A-43FB-BD8F-5B82ED81C4A0}" destId="{C9FA5FDE-048C-4AA3-8823-E96C3F1362E0}" srcOrd="0" destOrd="0" presId="urn:microsoft.com/office/officeart/2018/2/layout/IconCircleList"/>
    <dgm:cxn modelId="{7BC9757C-19C5-47F1-B1F2-5DD981658FE5}" type="presOf" srcId="{E091BF95-3025-4821-A861-B5AEFF0340FF}" destId="{9714B82D-103E-4B2F-BB4B-2B9977137E75}" srcOrd="0" destOrd="0" presId="urn:microsoft.com/office/officeart/2018/2/layout/IconCircleList"/>
    <dgm:cxn modelId="{CC34CE7D-51FE-4A93-9ED9-C5BE5783F843}" type="presOf" srcId="{7ACD460E-4F0B-4AFB-AC83-B9204A51506A}" destId="{5AAC6856-0A4D-4E92-B467-6ADE6226DDF2}" srcOrd="0" destOrd="0" presId="urn:microsoft.com/office/officeart/2018/2/layout/IconCircleList"/>
    <dgm:cxn modelId="{45046A9C-A15A-4FA1-8B1E-99AA15E79C79}" srcId="{050D3C3A-73EE-4064-9A65-79F3EAE56E2F}" destId="{01A44286-18F3-4FA6-8AD6-B595A06DB0A1}" srcOrd="3" destOrd="0" parTransId="{4E1B38BA-A421-4F3C-95D2-4EA01AD80EF4}" sibTransId="{AB92B7F1-DA31-4AF7-906E-3DC282241275}"/>
    <dgm:cxn modelId="{105232A6-092D-4666-A49C-325C00569DDD}" srcId="{050D3C3A-73EE-4064-9A65-79F3EAE56E2F}" destId="{5F943E43-15A1-41BA-9076-8B929A750D6B}" srcOrd="2" destOrd="0" parTransId="{A59BF7BB-C272-4A65-85AA-F095679F24C0}" sibTransId="{4B228306-280A-43FB-BD8F-5B82ED81C4A0}"/>
    <dgm:cxn modelId="{2FA4BEA9-0466-428F-A150-FD6A5C394E62}" type="presOf" srcId="{307F2500-804A-4A22-824B-47F9422DCAC5}" destId="{38CFD1E3-ECC3-47F0-859D-666004BB15AC}" srcOrd="0" destOrd="0" presId="urn:microsoft.com/office/officeart/2018/2/layout/IconCircleList"/>
    <dgm:cxn modelId="{B17DEEB1-7524-4DDC-9B8B-62FC28504518}" srcId="{050D3C3A-73EE-4064-9A65-79F3EAE56E2F}" destId="{307F2500-804A-4A22-824B-47F9422DCAC5}" srcOrd="0" destOrd="0" parTransId="{B5A2469E-46D0-410E-9435-2B2B0286EDB4}" sibTransId="{5CC76EF5-4F21-4249-ABFF-9BD7FA2A5A90}"/>
    <dgm:cxn modelId="{34EB82B3-A41B-4066-9856-F1B107ECB021}" srcId="{050D3C3A-73EE-4064-9A65-79F3EAE56E2F}" destId="{A9076450-15AC-4DE4-88CC-5E4ADC688CB6}" srcOrd="4" destOrd="0" parTransId="{A728FEA4-84AD-4F3D-A476-45B2B2EF23E0}" sibTransId="{95F693A2-6BCD-4F2C-A66A-5C7865C7931B}"/>
    <dgm:cxn modelId="{FDD2F1FB-3C95-4760-8DF6-7B53C637DBFB}" type="presOf" srcId="{A9076450-15AC-4DE4-88CC-5E4ADC688CB6}" destId="{5255F4DA-C04B-485A-8D41-64B32257A831}" srcOrd="0" destOrd="0" presId="urn:microsoft.com/office/officeart/2018/2/layout/IconCircleList"/>
    <dgm:cxn modelId="{D436E1FF-AA54-4F15-985C-A0491C8115BA}" type="presOf" srcId="{5F943E43-15A1-41BA-9076-8B929A750D6B}" destId="{02B4A6D6-8C05-4401-B9EE-92EB3A65D00E}" srcOrd="0" destOrd="0" presId="urn:microsoft.com/office/officeart/2018/2/layout/IconCircleList"/>
    <dgm:cxn modelId="{59C83E9A-9A09-470A-9CD7-16E1D65DCB46}" type="presParOf" srcId="{FF2729C5-8C6C-4D0E-82BE-44F4CA9BFF39}" destId="{FA5BA84A-4F9F-4D1F-906B-85292B6ECCF2}" srcOrd="0" destOrd="0" presId="urn:microsoft.com/office/officeart/2018/2/layout/IconCircleList"/>
    <dgm:cxn modelId="{17D9BDC8-3B62-4B5C-A06C-E42FF7B53C42}" type="presParOf" srcId="{FA5BA84A-4F9F-4D1F-906B-85292B6ECCF2}" destId="{5D4AC2E1-6A36-4E30-9838-6ED3D63FEADE}" srcOrd="0" destOrd="0" presId="urn:microsoft.com/office/officeart/2018/2/layout/IconCircleList"/>
    <dgm:cxn modelId="{8F467AE1-6D95-42DC-870E-171F269A0DD4}" type="presParOf" srcId="{5D4AC2E1-6A36-4E30-9838-6ED3D63FEADE}" destId="{B930DC09-EC23-45FB-931C-A5F2BB274383}" srcOrd="0" destOrd="0" presId="urn:microsoft.com/office/officeart/2018/2/layout/IconCircleList"/>
    <dgm:cxn modelId="{133C6F96-5BCE-4FDD-85D6-DFE4DFB1E02A}" type="presParOf" srcId="{5D4AC2E1-6A36-4E30-9838-6ED3D63FEADE}" destId="{51CCD9EE-D3B9-42AD-A5E1-D6725EC48361}" srcOrd="1" destOrd="0" presId="urn:microsoft.com/office/officeart/2018/2/layout/IconCircleList"/>
    <dgm:cxn modelId="{D31B8626-7F99-43C1-84C1-FFD709B768C6}" type="presParOf" srcId="{5D4AC2E1-6A36-4E30-9838-6ED3D63FEADE}" destId="{E2BC23CE-545E-4B0D-AB58-D7E803DDAD4D}" srcOrd="2" destOrd="0" presId="urn:microsoft.com/office/officeart/2018/2/layout/IconCircleList"/>
    <dgm:cxn modelId="{2710A5FA-CA52-4422-BDC4-9CF838B60759}" type="presParOf" srcId="{5D4AC2E1-6A36-4E30-9838-6ED3D63FEADE}" destId="{38CFD1E3-ECC3-47F0-859D-666004BB15AC}" srcOrd="3" destOrd="0" presId="urn:microsoft.com/office/officeart/2018/2/layout/IconCircleList"/>
    <dgm:cxn modelId="{8F958AF0-20AB-4202-9C4E-4984FA2A93BA}" type="presParOf" srcId="{FA5BA84A-4F9F-4D1F-906B-85292B6ECCF2}" destId="{46D14DBB-21F3-4E4C-8544-8DBF7521DDE2}" srcOrd="1" destOrd="0" presId="urn:microsoft.com/office/officeart/2018/2/layout/IconCircleList"/>
    <dgm:cxn modelId="{27196A53-C378-40C5-B115-8DB617605171}" type="presParOf" srcId="{FA5BA84A-4F9F-4D1F-906B-85292B6ECCF2}" destId="{DD584521-1CE7-4DA5-91AC-C4499CC87BA4}" srcOrd="2" destOrd="0" presId="urn:microsoft.com/office/officeart/2018/2/layout/IconCircleList"/>
    <dgm:cxn modelId="{97D5637A-C6D4-444D-958B-425A28D66B68}" type="presParOf" srcId="{DD584521-1CE7-4DA5-91AC-C4499CC87BA4}" destId="{7B13E866-37C8-4E80-88AA-8A063452AC31}" srcOrd="0" destOrd="0" presId="urn:microsoft.com/office/officeart/2018/2/layout/IconCircleList"/>
    <dgm:cxn modelId="{32BAA42D-57BF-4365-B5DF-F8C3FAA51E6C}" type="presParOf" srcId="{DD584521-1CE7-4DA5-91AC-C4499CC87BA4}" destId="{F87F9086-5D8D-4174-9BF3-8D478F6C23BC}" srcOrd="1" destOrd="0" presId="urn:microsoft.com/office/officeart/2018/2/layout/IconCircleList"/>
    <dgm:cxn modelId="{42F83F6B-2C5A-4A5E-A4B0-104CEE6BC25F}" type="presParOf" srcId="{DD584521-1CE7-4DA5-91AC-C4499CC87BA4}" destId="{3D7FCA6B-7317-4E6C-8848-BC99241F58DA}" srcOrd="2" destOrd="0" presId="urn:microsoft.com/office/officeart/2018/2/layout/IconCircleList"/>
    <dgm:cxn modelId="{686AB8E2-5473-4E09-BCEB-E260967AB473}" type="presParOf" srcId="{DD584521-1CE7-4DA5-91AC-C4499CC87BA4}" destId="{5AAC6856-0A4D-4E92-B467-6ADE6226DDF2}" srcOrd="3" destOrd="0" presId="urn:microsoft.com/office/officeart/2018/2/layout/IconCircleList"/>
    <dgm:cxn modelId="{EB0E65C5-8816-4A0C-A15F-5C91D7D19408}" type="presParOf" srcId="{FA5BA84A-4F9F-4D1F-906B-85292B6ECCF2}" destId="{9714B82D-103E-4B2F-BB4B-2B9977137E75}" srcOrd="3" destOrd="0" presId="urn:microsoft.com/office/officeart/2018/2/layout/IconCircleList"/>
    <dgm:cxn modelId="{677D3B4C-07FE-48C6-BE00-DE1AE4817A31}" type="presParOf" srcId="{FA5BA84A-4F9F-4D1F-906B-85292B6ECCF2}" destId="{173CADE8-65DB-4C17-BCCE-EBDB92F41282}" srcOrd="4" destOrd="0" presId="urn:microsoft.com/office/officeart/2018/2/layout/IconCircleList"/>
    <dgm:cxn modelId="{33E6B751-C529-4483-A4CF-0C5A7A02B5F5}" type="presParOf" srcId="{173CADE8-65DB-4C17-BCCE-EBDB92F41282}" destId="{43FABB3B-F4A8-4313-B53F-B59B9C94C75E}" srcOrd="0" destOrd="0" presId="urn:microsoft.com/office/officeart/2018/2/layout/IconCircleList"/>
    <dgm:cxn modelId="{27A1DB73-B2D6-4AA6-8DC7-3EC1E52BC555}" type="presParOf" srcId="{173CADE8-65DB-4C17-BCCE-EBDB92F41282}" destId="{32CB08B9-4AF5-443C-B9BB-042E3765D1B8}" srcOrd="1" destOrd="0" presId="urn:microsoft.com/office/officeart/2018/2/layout/IconCircleList"/>
    <dgm:cxn modelId="{43E13929-6C05-4EDB-839F-8B46647F56C4}" type="presParOf" srcId="{173CADE8-65DB-4C17-BCCE-EBDB92F41282}" destId="{28482E2A-6AD5-4FFB-A9EB-0E0D5FD6C7E9}" srcOrd="2" destOrd="0" presId="urn:microsoft.com/office/officeart/2018/2/layout/IconCircleList"/>
    <dgm:cxn modelId="{8C3D9FB3-F926-4647-BB45-F97AFE7EE9AC}" type="presParOf" srcId="{173CADE8-65DB-4C17-BCCE-EBDB92F41282}" destId="{02B4A6D6-8C05-4401-B9EE-92EB3A65D00E}" srcOrd="3" destOrd="0" presId="urn:microsoft.com/office/officeart/2018/2/layout/IconCircleList"/>
    <dgm:cxn modelId="{9C5BECC8-BD27-446F-8943-B2F3E03AF711}" type="presParOf" srcId="{FA5BA84A-4F9F-4D1F-906B-85292B6ECCF2}" destId="{C9FA5FDE-048C-4AA3-8823-E96C3F1362E0}" srcOrd="5" destOrd="0" presId="urn:microsoft.com/office/officeart/2018/2/layout/IconCircleList"/>
    <dgm:cxn modelId="{83BC409A-E7BF-4F88-92B2-8C47782D9EAA}" type="presParOf" srcId="{FA5BA84A-4F9F-4D1F-906B-85292B6ECCF2}" destId="{EF50DC56-CDBB-4D2E-BBB2-31917788471D}" srcOrd="6" destOrd="0" presId="urn:microsoft.com/office/officeart/2018/2/layout/IconCircleList"/>
    <dgm:cxn modelId="{5C1E5F7B-FB02-4210-BB65-DC74CE9A7F69}" type="presParOf" srcId="{EF50DC56-CDBB-4D2E-BBB2-31917788471D}" destId="{465A6E7F-B07A-4E7E-80EA-63D20F002D87}" srcOrd="0" destOrd="0" presId="urn:microsoft.com/office/officeart/2018/2/layout/IconCircleList"/>
    <dgm:cxn modelId="{93C4C3BC-0871-4FF2-9F24-3FDAEF374411}" type="presParOf" srcId="{EF50DC56-CDBB-4D2E-BBB2-31917788471D}" destId="{3A1A5A69-D364-4D14-A7B5-E3644D1DD523}" srcOrd="1" destOrd="0" presId="urn:microsoft.com/office/officeart/2018/2/layout/IconCircleList"/>
    <dgm:cxn modelId="{AA76B1D0-56F8-42C6-91CD-AF33C4A600DB}" type="presParOf" srcId="{EF50DC56-CDBB-4D2E-BBB2-31917788471D}" destId="{E60BF6E9-2ADC-4E09-8B6B-AEBDB0B51C7E}" srcOrd="2" destOrd="0" presId="urn:microsoft.com/office/officeart/2018/2/layout/IconCircleList"/>
    <dgm:cxn modelId="{BB6D97F4-4C8D-443F-BADF-4BE0D4B073AB}" type="presParOf" srcId="{EF50DC56-CDBB-4D2E-BBB2-31917788471D}" destId="{856D08F8-8669-49AF-A566-A46CF1B5403D}" srcOrd="3" destOrd="0" presId="urn:microsoft.com/office/officeart/2018/2/layout/IconCircleList"/>
    <dgm:cxn modelId="{13F5FD0E-78B2-4533-954A-D07F6743D5A1}" type="presParOf" srcId="{FA5BA84A-4F9F-4D1F-906B-85292B6ECCF2}" destId="{592B8C37-CE1E-4AD3-87DB-A8504839E90A}" srcOrd="7" destOrd="0" presId="urn:microsoft.com/office/officeart/2018/2/layout/IconCircleList"/>
    <dgm:cxn modelId="{AD3E9893-9C34-424F-90A0-C42B174D146F}" type="presParOf" srcId="{FA5BA84A-4F9F-4D1F-906B-85292B6ECCF2}" destId="{3F890345-4DE1-47A8-A2E6-9695830C4EB0}" srcOrd="8" destOrd="0" presId="urn:microsoft.com/office/officeart/2018/2/layout/IconCircleList"/>
    <dgm:cxn modelId="{5B8F315D-FEE4-4CA3-B868-A47E00EAD4A9}" type="presParOf" srcId="{3F890345-4DE1-47A8-A2E6-9695830C4EB0}" destId="{B69F9F48-4794-4AA0-8A93-EDC6135CED6D}" srcOrd="0" destOrd="0" presId="urn:microsoft.com/office/officeart/2018/2/layout/IconCircleList"/>
    <dgm:cxn modelId="{4A586E53-FA68-4BEF-9030-C0EAD19B5883}" type="presParOf" srcId="{3F890345-4DE1-47A8-A2E6-9695830C4EB0}" destId="{3AA03920-E91E-48AD-A17F-BB3D2A685444}" srcOrd="1" destOrd="0" presId="urn:microsoft.com/office/officeart/2018/2/layout/IconCircleList"/>
    <dgm:cxn modelId="{C8ADB31C-F80C-437A-85C6-363FB9030F4E}" type="presParOf" srcId="{3F890345-4DE1-47A8-A2E6-9695830C4EB0}" destId="{8298C770-549C-457C-AB2E-2445CF7EA6E4}" srcOrd="2" destOrd="0" presId="urn:microsoft.com/office/officeart/2018/2/layout/IconCircleList"/>
    <dgm:cxn modelId="{1E1ED57A-4994-4524-B97C-1ED30DAA284F}" type="presParOf" srcId="{3F890345-4DE1-47A8-A2E6-9695830C4EB0}" destId="{5255F4DA-C04B-485A-8D41-64B32257A83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05A00E3-DFE2-41D0-B36D-19E77A56408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7A758E6-1171-4B1D-BA92-8A4ACCCB9D3E}">
      <dgm:prSet custT="1"/>
      <dgm:spPr/>
      <dgm:t>
        <a:bodyPr/>
        <a:lstStyle/>
        <a:p>
          <a:r>
            <a:rPr lang="en-US" sz="2000" dirty="0">
              <a:latin typeface="Söhne"/>
            </a:rPr>
            <a:t>AI helps finance by making things accurate and saving time, but it can be unfair and secretive.</a:t>
          </a:r>
        </a:p>
      </dgm:t>
    </dgm:pt>
    <dgm:pt modelId="{C147A753-C881-4207-A70E-50CBA6460279}" type="parTrans" cxnId="{FC8018E3-1A4A-4109-B8AD-74B49DA0F098}">
      <dgm:prSet/>
      <dgm:spPr/>
      <dgm:t>
        <a:bodyPr/>
        <a:lstStyle/>
        <a:p>
          <a:endParaRPr lang="en-US"/>
        </a:p>
      </dgm:t>
    </dgm:pt>
    <dgm:pt modelId="{5E3A897B-F9D4-45EC-B37B-F37EBDFD47AF}" type="sibTrans" cxnId="{FC8018E3-1A4A-4109-B8AD-74B49DA0F098}">
      <dgm:prSet/>
      <dgm:spPr/>
      <dgm:t>
        <a:bodyPr/>
        <a:lstStyle/>
        <a:p>
          <a:endParaRPr lang="en-US"/>
        </a:p>
      </dgm:t>
    </dgm:pt>
    <dgm:pt modelId="{C921D4C5-C8CF-49C4-9984-A3C3CF817FE8}">
      <dgm:prSet custT="1"/>
      <dgm:spPr/>
      <dgm:t>
        <a:bodyPr/>
        <a:lstStyle/>
        <a:p>
          <a:r>
            <a:rPr lang="en-US" sz="2000" dirty="0">
              <a:latin typeface="Söhne"/>
            </a:rPr>
            <a:t>It can make loans easier to get and improve banks' choices, but it might also exclude people and let big companies dominate. </a:t>
          </a:r>
        </a:p>
      </dgm:t>
    </dgm:pt>
    <dgm:pt modelId="{C1DFA325-CA96-44D7-8EC4-55269F6EE7F5}" type="parTrans" cxnId="{BF32BB21-39D2-4ED2-A942-A292E48180C6}">
      <dgm:prSet/>
      <dgm:spPr/>
      <dgm:t>
        <a:bodyPr/>
        <a:lstStyle/>
        <a:p>
          <a:endParaRPr lang="en-US"/>
        </a:p>
      </dgm:t>
    </dgm:pt>
    <dgm:pt modelId="{FB891FD9-1EBD-4144-8523-53393CFCFB95}" type="sibTrans" cxnId="{BF32BB21-39D2-4ED2-A942-A292E48180C6}">
      <dgm:prSet/>
      <dgm:spPr/>
      <dgm:t>
        <a:bodyPr/>
        <a:lstStyle/>
        <a:p>
          <a:endParaRPr lang="en-US"/>
        </a:p>
      </dgm:t>
    </dgm:pt>
    <dgm:pt modelId="{BC047266-083D-47EA-B3B0-CE38BFF15C5C}">
      <dgm:prSet custT="1"/>
      <dgm:spPr/>
      <dgm:t>
        <a:bodyPr/>
        <a:lstStyle/>
        <a:p>
          <a:r>
            <a:rPr lang="en-US" sz="2000" dirty="0">
              <a:latin typeface="Söhne"/>
            </a:rPr>
            <a:t>So, we must use AI carefully, ensuring it's ethical, transparent, and accountable, with clear rules to keep finance ethical and understandable.</a:t>
          </a:r>
        </a:p>
      </dgm:t>
    </dgm:pt>
    <dgm:pt modelId="{66299065-66CA-43B6-A129-A74483513E84}" type="parTrans" cxnId="{756287E1-5462-4683-8240-6FF229E011C4}">
      <dgm:prSet/>
      <dgm:spPr/>
      <dgm:t>
        <a:bodyPr/>
        <a:lstStyle/>
        <a:p>
          <a:endParaRPr lang="en-US"/>
        </a:p>
      </dgm:t>
    </dgm:pt>
    <dgm:pt modelId="{682CEC3A-40E9-41C1-AF89-040542FA30D8}" type="sibTrans" cxnId="{756287E1-5462-4683-8240-6FF229E011C4}">
      <dgm:prSet/>
      <dgm:spPr/>
      <dgm:t>
        <a:bodyPr/>
        <a:lstStyle/>
        <a:p>
          <a:endParaRPr lang="en-US"/>
        </a:p>
      </dgm:t>
    </dgm:pt>
    <dgm:pt modelId="{2F7DFF84-1CD1-4C29-9443-D20623FCB708}" type="pres">
      <dgm:prSet presAssocID="{A05A00E3-DFE2-41D0-B36D-19E77A564083}" presName="root" presStyleCnt="0">
        <dgm:presLayoutVars>
          <dgm:dir/>
          <dgm:resizeHandles val="exact"/>
        </dgm:presLayoutVars>
      </dgm:prSet>
      <dgm:spPr/>
    </dgm:pt>
    <dgm:pt modelId="{2CFCA438-820D-4720-BE00-3F4716D0C2FA}" type="pres">
      <dgm:prSet presAssocID="{67A758E6-1171-4B1D-BA92-8A4ACCCB9D3E}" presName="compNode" presStyleCnt="0"/>
      <dgm:spPr/>
    </dgm:pt>
    <dgm:pt modelId="{E228022C-7EC2-44EB-A15E-E4B0D902BB1A}" type="pres">
      <dgm:prSet presAssocID="{67A758E6-1171-4B1D-BA92-8A4ACCCB9D3E}" presName="bgRect" presStyleLbl="bgShp" presStyleIdx="0" presStyleCnt="3"/>
      <dgm:spPr/>
    </dgm:pt>
    <dgm:pt modelId="{F0AD22DA-3E26-48E5-8C18-DFE6A743EA0C}" type="pres">
      <dgm:prSet presAssocID="{67A758E6-1171-4B1D-BA92-8A4ACCCB9D3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1551FA9A-3AB0-42F0-8D44-6324211C8B08}" type="pres">
      <dgm:prSet presAssocID="{67A758E6-1171-4B1D-BA92-8A4ACCCB9D3E}" presName="spaceRect" presStyleCnt="0"/>
      <dgm:spPr/>
    </dgm:pt>
    <dgm:pt modelId="{B1F82C21-D9AF-4521-A030-8B10DDD9FF01}" type="pres">
      <dgm:prSet presAssocID="{67A758E6-1171-4B1D-BA92-8A4ACCCB9D3E}" presName="parTx" presStyleLbl="revTx" presStyleIdx="0" presStyleCnt="3">
        <dgm:presLayoutVars>
          <dgm:chMax val="0"/>
          <dgm:chPref val="0"/>
        </dgm:presLayoutVars>
      </dgm:prSet>
      <dgm:spPr/>
    </dgm:pt>
    <dgm:pt modelId="{6CDC0DB9-3973-4925-8868-0F859B85CCB9}" type="pres">
      <dgm:prSet presAssocID="{5E3A897B-F9D4-45EC-B37B-F37EBDFD47AF}" presName="sibTrans" presStyleCnt="0"/>
      <dgm:spPr/>
    </dgm:pt>
    <dgm:pt modelId="{04E7607B-C585-4425-A89F-D568A9E44A4E}" type="pres">
      <dgm:prSet presAssocID="{C921D4C5-C8CF-49C4-9984-A3C3CF817FE8}" presName="compNode" presStyleCnt="0"/>
      <dgm:spPr/>
    </dgm:pt>
    <dgm:pt modelId="{498394AC-B21C-4811-BE55-561828068CE8}" type="pres">
      <dgm:prSet presAssocID="{C921D4C5-C8CF-49C4-9984-A3C3CF817FE8}" presName="bgRect" presStyleLbl="bgShp" presStyleIdx="1" presStyleCnt="3"/>
      <dgm:spPr/>
    </dgm:pt>
    <dgm:pt modelId="{D5539FDD-9812-4B73-9C13-69D094A1831F}" type="pres">
      <dgm:prSet presAssocID="{C921D4C5-C8CF-49C4-9984-A3C3CF817FE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DFDE3426-D855-44E7-81D7-F73E8F58CFB6}" type="pres">
      <dgm:prSet presAssocID="{C921D4C5-C8CF-49C4-9984-A3C3CF817FE8}" presName="spaceRect" presStyleCnt="0"/>
      <dgm:spPr/>
    </dgm:pt>
    <dgm:pt modelId="{63592AD8-CD18-437D-84FF-A5562499E86F}" type="pres">
      <dgm:prSet presAssocID="{C921D4C5-C8CF-49C4-9984-A3C3CF817FE8}" presName="parTx" presStyleLbl="revTx" presStyleIdx="1" presStyleCnt="3">
        <dgm:presLayoutVars>
          <dgm:chMax val="0"/>
          <dgm:chPref val="0"/>
        </dgm:presLayoutVars>
      </dgm:prSet>
      <dgm:spPr/>
    </dgm:pt>
    <dgm:pt modelId="{17DAEE4C-7C6D-406C-98A9-6915AE820D36}" type="pres">
      <dgm:prSet presAssocID="{FB891FD9-1EBD-4144-8523-53393CFCFB95}" presName="sibTrans" presStyleCnt="0"/>
      <dgm:spPr/>
    </dgm:pt>
    <dgm:pt modelId="{D7462A02-3890-4C2F-BF86-81C98DDE0EE6}" type="pres">
      <dgm:prSet presAssocID="{BC047266-083D-47EA-B3B0-CE38BFF15C5C}" presName="compNode" presStyleCnt="0"/>
      <dgm:spPr/>
    </dgm:pt>
    <dgm:pt modelId="{9CB8D951-16CC-4AE5-9662-D9CB4EC6012D}" type="pres">
      <dgm:prSet presAssocID="{BC047266-083D-47EA-B3B0-CE38BFF15C5C}" presName="bgRect" presStyleLbl="bgShp" presStyleIdx="2" presStyleCnt="3"/>
      <dgm:spPr/>
    </dgm:pt>
    <dgm:pt modelId="{16688EBD-7313-4D5D-A00B-94914ED773B6}" type="pres">
      <dgm:prSet presAssocID="{BC047266-083D-47EA-B3B0-CE38BFF15C5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rson with Idea"/>
        </a:ext>
      </dgm:extLst>
    </dgm:pt>
    <dgm:pt modelId="{7428382F-7735-444A-96B0-E631C021C9A1}" type="pres">
      <dgm:prSet presAssocID="{BC047266-083D-47EA-B3B0-CE38BFF15C5C}" presName="spaceRect" presStyleCnt="0"/>
      <dgm:spPr/>
    </dgm:pt>
    <dgm:pt modelId="{A3200383-FF69-4F08-8861-0F95EEE9082E}" type="pres">
      <dgm:prSet presAssocID="{BC047266-083D-47EA-B3B0-CE38BFF15C5C}" presName="parTx" presStyleLbl="revTx" presStyleIdx="2" presStyleCnt="3">
        <dgm:presLayoutVars>
          <dgm:chMax val="0"/>
          <dgm:chPref val="0"/>
        </dgm:presLayoutVars>
      </dgm:prSet>
      <dgm:spPr/>
    </dgm:pt>
  </dgm:ptLst>
  <dgm:cxnLst>
    <dgm:cxn modelId="{BF32BB21-39D2-4ED2-A942-A292E48180C6}" srcId="{A05A00E3-DFE2-41D0-B36D-19E77A564083}" destId="{C921D4C5-C8CF-49C4-9984-A3C3CF817FE8}" srcOrd="1" destOrd="0" parTransId="{C1DFA325-CA96-44D7-8EC4-55269F6EE7F5}" sibTransId="{FB891FD9-1EBD-4144-8523-53393CFCFB95}"/>
    <dgm:cxn modelId="{F6CE0838-86BE-42BB-9C86-ABD99AFCCC22}" type="presOf" srcId="{C921D4C5-C8CF-49C4-9984-A3C3CF817FE8}" destId="{63592AD8-CD18-437D-84FF-A5562499E86F}" srcOrd="0" destOrd="0" presId="urn:microsoft.com/office/officeart/2018/2/layout/IconVerticalSolidList"/>
    <dgm:cxn modelId="{2CCEAA54-4A9A-447E-B6F2-BF9FCE422599}" type="presOf" srcId="{A05A00E3-DFE2-41D0-B36D-19E77A564083}" destId="{2F7DFF84-1CD1-4C29-9443-D20623FCB708}" srcOrd="0" destOrd="0" presId="urn:microsoft.com/office/officeart/2018/2/layout/IconVerticalSolidList"/>
    <dgm:cxn modelId="{4544C277-8CAE-491F-AC37-2D203A30872D}" type="presOf" srcId="{BC047266-083D-47EA-B3B0-CE38BFF15C5C}" destId="{A3200383-FF69-4F08-8861-0F95EEE9082E}" srcOrd="0" destOrd="0" presId="urn:microsoft.com/office/officeart/2018/2/layout/IconVerticalSolidList"/>
    <dgm:cxn modelId="{962E04CC-08FB-4EB3-A237-329D13781820}" type="presOf" srcId="{67A758E6-1171-4B1D-BA92-8A4ACCCB9D3E}" destId="{B1F82C21-D9AF-4521-A030-8B10DDD9FF01}" srcOrd="0" destOrd="0" presId="urn:microsoft.com/office/officeart/2018/2/layout/IconVerticalSolidList"/>
    <dgm:cxn modelId="{756287E1-5462-4683-8240-6FF229E011C4}" srcId="{A05A00E3-DFE2-41D0-B36D-19E77A564083}" destId="{BC047266-083D-47EA-B3B0-CE38BFF15C5C}" srcOrd="2" destOrd="0" parTransId="{66299065-66CA-43B6-A129-A74483513E84}" sibTransId="{682CEC3A-40E9-41C1-AF89-040542FA30D8}"/>
    <dgm:cxn modelId="{FC8018E3-1A4A-4109-B8AD-74B49DA0F098}" srcId="{A05A00E3-DFE2-41D0-B36D-19E77A564083}" destId="{67A758E6-1171-4B1D-BA92-8A4ACCCB9D3E}" srcOrd="0" destOrd="0" parTransId="{C147A753-C881-4207-A70E-50CBA6460279}" sibTransId="{5E3A897B-F9D4-45EC-B37B-F37EBDFD47AF}"/>
    <dgm:cxn modelId="{17DE29B9-54D8-439E-864A-28042EA4B000}" type="presParOf" srcId="{2F7DFF84-1CD1-4C29-9443-D20623FCB708}" destId="{2CFCA438-820D-4720-BE00-3F4716D0C2FA}" srcOrd="0" destOrd="0" presId="urn:microsoft.com/office/officeart/2018/2/layout/IconVerticalSolidList"/>
    <dgm:cxn modelId="{3CB5C113-F031-40F3-A2A1-F6987DF1C201}" type="presParOf" srcId="{2CFCA438-820D-4720-BE00-3F4716D0C2FA}" destId="{E228022C-7EC2-44EB-A15E-E4B0D902BB1A}" srcOrd="0" destOrd="0" presId="urn:microsoft.com/office/officeart/2018/2/layout/IconVerticalSolidList"/>
    <dgm:cxn modelId="{825663CA-CEA5-40C8-BB81-C87A80DDB9B2}" type="presParOf" srcId="{2CFCA438-820D-4720-BE00-3F4716D0C2FA}" destId="{F0AD22DA-3E26-48E5-8C18-DFE6A743EA0C}" srcOrd="1" destOrd="0" presId="urn:microsoft.com/office/officeart/2018/2/layout/IconVerticalSolidList"/>
    <dgm:cxn modelId="{8D2F9721-EF7E-4432-9D97-521671B2308B}" type="presParOf" srcId="{2CFCA438-820D-4720-BE00-3F4716D0C2FA}" destId="{1551FA9A-3AB0-42F0-8D44-6324211C8B08}" srcOrd="2" destOrd="0" presId="urn:microsoft.com/office/officeart/2018/2/layout/IconVerticalSolidList"/>
    <dgm:cxn modelId="{833A4630-F3F4-454F-A7A1-BDCF3BAE1F14}" type="presParOf" srcId="{2CFCA438-820D-4720-BE00-3F4716D0C2FA}" destId="{B1F82C21-D9AF-4521-A030-8B10DDD9FF01}" srcOrd="3" destOrd="0" presId="urn:microsoft.com/office/officeart/2018/2/layout/IconVerticalSolidList"/>
    <dgm:cxn modelId="{F5052B81-DD96-4A65-BCD9-AE4C2637FDC8}" type="presParOf" srcId="{2F7DFF84-1CD1-4C29-9443-D20623FCB708}" destId="{6CDC0DB9-3973-4925-8868-0F859B85CCB9}" srcOrd="1" destOrd="0" presId="urn:microsoft.com/office/officeart/2018/2/layout/IconVerticalSolidList"/>
    <dgm:cxn modelId="{C679633D-00FF-4984-A28D-C649BB04AC3F}" type="presParOf" srcId="{2F7DFF84-1CD1-4C29-9443-D20623FCB708}" destId="{04E7607B-C585-4425-A89F-D568A9E44A4E}" srcOrd="2" destOrd="0" presId="urn:microsoft.com/office/officeart/2018/2/layout/IconVerticalSolidList"/>
    <dgm:cxn modelId="{73661492-9F5A-4E8A-82A9-670B993DD237}" type="presParOf" srcId="{04E7607B-C585-4425-A89F-D568A9E44A4E}" destId="{498394AC-B21C-4811-BE55-561828068CE8}" srcOrd="0" destOrd="0" presId="urn:microsoft.com/office/officeart/2018/2/layout/IconVerticalSolidList"/>
    <dgm:cxn modelId="{A61D3D63-F8EF-4274-8674-247964B0031A}" type="presParOf" srcId="{04E7607B-C585-4425-A89F-D568A9E44A4E}" destId="{D5539FDD-9812-4B73-9C13-69D094A1831F}" srcOrd="1" destOrd="0" presId="urn:microsoft.com/office/officeart/2018/2/layout/IconVerticalSolidList"/>
    <dgm:cxn modelId="{C340DB38-542B-4669-92E8-6C06B9DFFBB0}" type="presParOf" srcId="{04E7607B-C585-4425-A89F-D568A9E44A4E}" destId="{DFDE3426-D855-44E7-81D7-F73E8F58CFB6}" srcOrd="2" destOrd="0" presId="urn:microsoft.com/office/officeart/2018/2/layout/IconVerticalSolidList"/>
    <dgm:cxn modelId="{256239BC-E804-4FEE-9934-345417FAEC85}" type="presParOf" srcId="{04E7607B-C585-4425-A89F-D568A9E44A4E}" destId="{63592AD8-CD18-437D-84FF-A5562499E86F}" srcOrd="3" destOrd="0" presId="urn:microsoft.com/office/officeart/2018/2/layout/IconVerticalSolidList"/>
    <dgm:cxn modelId="{5FAFEC61-BAA7-4646-94CF-56FDC7EC2635}" type="presParOf" srcId="{2F7DFF84-1CD1-4C29-9443-D20623FCB708}" destId="{17DAEE4C-7C6D-406C-98A9-6915AE820D36}" srcOrd="3" destOrd="0" presId="urn:microsoft.com/office/officeart/2018/2/layout/IconVerticalSolidList"/>
    <dgm:cxn modelId="{9B26F5DC-1880-44BA-AF09-0F6F5CD40F9D}" type="presParOf" srcId="{2F7DFF84-1CD1-4C29-9443-D20623FCB708}" destId="{D7462A02-3890-4C2F-BF86-81C98DDE0EE6}" srcOrd="4" destOrd="0" presId="urn:microsoft.com/office/officeart/2018/2/layout/IconVerticalSolidList"/>
    <dgm:cxn modelId="{52F100C9-8067-4E18-A878-1C6A75490C62}" type="presParOf" srcId="{D7462A02-3890-4C2F-BF86-81C98DDE0EE6}" destId="{9CB8D951-16CC-4AE5-9662-D9CB4EC6012D}" srcOrd="0" destOrd="0" presId="urn:microsoft.com/office/officeart/2018/2/layout/IconVerticalSolidList"/>
    <dgm:cxn modelId="{4EA694CF-9223-4DEF-B72F-F3AE38EFA35F}" type="presParOf" srcId="{D7462A02-3890-4C2F-BF86-81C98DDE0EE6}" destId="{16688EBD-7313-4D5D-A00B-94914ED773B6}" srcOrd="1" destOrd="0" presId="urn:microsoft.com/office/officeart/2018/2/layout/IconVerticalSolidList"/>
    <dgm:cxn modelId="{092ECABB-1346-47F3-B62E-5D67A7AFEECD}" type="presParOf" srcId="{D7462A02-3890-4C2F-BF86-81C98DDE0EE6}" destId="{7428382F-7735-444A-96B0-E631C021C9A1}" srcOrd="2" destOrd="0" presId="urn:microsoft.com/office/officeart/2018/2/layout/IconVerticalSolidList"/>
    <dgm:cxn modelId="{91202584-0D01-4D59-806B-4A4B7E528382}" type="presParOf" srcId="{D7462A02-3890-4C2F-BF86-81C98DDE0EE6}" destId="{A3200383-FF69-4F08-8861-0F95EEE908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6F06E41-DE9C-4FA2-B76D-DFCC5DADD4F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57BD140-A407-4D5C-84F9-E838F12C5E99}">
      <dgm:prSet/>
      <dgm:spPr/>
      <dgm:t>
        <a:bodyPr/>
        <a:lstStyle/>
        <a:p>
          <a:pPr>
            <a:lnSpc>
              <a:spcPct val="100000"/>
            </a:lnSpc>
          </a:pPr>
          <a:r>
            <a:rPr lang="en-US"/>
            <a:t>AI in financial risk assessment is a big deal. It makes things more accurate, saves time, and helps us spot financial problems early. But we must be careful because it can also create unfairness and hide how decisions are made.</a:t>
          </a:r>
        </a:p>
      </dgm:t>
    </dgm:pt>
    <dgm:pt modelId="{46241B4D-2A6C-4429-A4C0-500FBDDC4BEB}" type="parTrans" cxnId="{719271AA-4969-4F82-A29F-120F03099B2C}">
      <dgm:prSet/>
      <dgm:spPr/>
      <dgm:t>
        <a:bodyPr/>
        <a:lstStyle/>
        <a:p>
          <a:endParaRPr lang="en-US"/>
        </a:p>
      </dgm:t>
    </dgm:pt>
    <dgm:pt modelId="{3EF96F98-F185-46A3-9815-3353362AAB89}" type="sibTrans" cxnId="{719271AA-4969-4F82-A29F-120F03099B2C}">
      <dgm:prSet/>
      <dgm:spPr/>
      <dgm:t>
        <a:bodyPr/>
        <a:lstStyle/>
        <a:p>
          <a:endParaRPr lang="en-US"/>
        </a:p>
      </dgm:t>
    </dgm:pt>
    <dgm:pt modelId="{A85BF2D0-5BF2-4CE1-9AA8-102DE263A82C}">
      <dgm:prSet/>
      <dgm:spPr/>
      <dgm:t>
        <a:bodyPr/>
        <a:lstStyle/>
        <a:p>
          <a:pPr>
            <a:lnSpc>
              <a:spcPct val="100000"/>
            </a:lnSpc>
          </a:pPr>
          <a:r>
            <a:rPr lang="en-US"/>
            <a:t>On the bright side, AI can make it easier for people to get loans and improve how markets work. It can also help banks make better choices and reduce big financial problems.</a:t>
          </a:r>
        </a:p>
      </dgm:t>
    </dgm:pt>
    <dgm:pt modelId="{3F6003E9-3D5F-4AB0-BA70-226EA05DE5D0}" type="parTrans" cxnId="{542BF7DB-8964-4C59-AE26-3B4A1D1A350A}">
      <dgm:prSet/>
      <dgm:spPr/>
      <dgm:t>
        <a:bodyPr/>
        <a:lstStyle/>
        <a:p>
          <a:endParaRPr lang="en-US"/>
        </a:p>
      </dgm:t>
    </dgm:pt>
    <dgm:pt modelId="{0BE8A015-BD42-4332-88D6-60DA29DFAC96}" type="sibTrans" cxnId="{542BF7DB-8964-4C59-AE26-3B4A1D1A350A}">
      <dgm:prSet/>
      <dgm:spPr/>
      <dgm:t>
        <a:bodyPr/>
        <a:lstStyle/>
        <a:p>
          <a:endParaRPr lang="en-US"/>
        </a:p>
      </dgm:t>
    </dgm:pt>
    <dgm:pt modelId="{897B9609-5386-4B88-A83F-CEC88A35984B}">
      <dgm:prSet/>
      <dgm:spPr/>
      <dgm:t>
        <a:bodyPr/>
        <a:lstStyle/>
        <a:p>
          <a:pPr>
            <a:lnSpc>
              <a:spcPct val="100000"/>
            </a:lnSpc>
          </a:pPr>
          <a:r>
            <a:rPr lang="en-US"/>
            <a:t>But there's a downside too. AI can sometimes treat people unfairly, and we might not know why. It could also leave some people out. It might even lead to big companies dominating finance.</a:t>
          </a:r>
        </a:p>
      </dgm:t>
    </dgm:pt>
    <dgm:pt modelId="{985C402F-67C8-47F5-9EFF-584A60124C9F}" type="parTrans" cxnId="{5BAD1EBE-E52A-40EE-88C8-B6E4EC16CB54}">
      <dgm:prSet/>
      <dgm:spPr/>
      <dgm:t>
        <a:bodyPr/>
        <a:lstStyle/>
        <a:p>
          <a:endParaRPr lang="en-US"/>
        </a:p>
      </dgm:t>
    </dgm:pt>
    <dgm:pt modelId="{884ED2D0-94D1-4D43-8A92-4408C7615566}" type="sibTrans" cxnId="{5BAD1EBE-E52A-40EE-88C8-B6E4EC16CB54}">
      <dgm:prSet/>
      <dgm:spPr/>
      <dgm:t>
        <a:bodyPr/>
        <a:lstStyle/>
        <a:p>
          <a:endParaRPr lang="en-US"/>
        </a:p>
      </dgm:t>
    </dgm:pt>
    <dgm:pt modelId="{43181D0A-2786-4472-BCC9-65EEC8D13763}">
      <dgm:prSet/>
      <dgm:spPr/>
      <dgm:t>
        <a:bodyPr/>
        <a:lstStyle/>
        <a:p>
          <a:pPr>
            <a:lnSpc>
              <a:spcPct val="100000"/>
            </a:lnSpc>
          </a:pPr>
          <a:r>
            <a:rPr lang="en-US"/>
            <a:t>So, we need to be careful. We must make sure AI is ethical, clear, and that people can be responsible for it. This means checking for unfairness, being open about how AI works, and making sure someone is in charge.</a:t>
          </a:r>
        </a:p>
      </dgm:t>
    </dgm:pt>
    <dgm:pt modelId="{54FAA6DC-4560-4CC2-94DF-511608FE64E5}" type="parTrans" cxnId="{349374B7-1AA3-4BF5-B17B-A117BCABD545}">
      <dgm:prSet/>
      <dgm:spPr/>
      <dgm:t>
        <a:bodyPr/>
        <a:lstStyle/>
        <a:p>
          <a:endParaRPr lang="en-US"/>
        </a:p>
      </dgm:t>
    </dgm:pt>
    <dgm:pt modelId="{98D7E62A-A039-4515-961D-1C56C9C4EBC3}" type="sibTrans" cxnId="{349374B7-1AA3-4BF5-B17B-A117BCABD545}">
      <dgm:prSet/>
      <dgm:spPr/>
      <dgm:t>
        <a:bodyPr/>
        <a:lstStyle/>
        <a:p>
          <a:endParaRPr lang="en-US"/>
        </a:p>
      </dgm:t>
    </dgm:pt>
    <dgm:pt modelId="{42AF9358-8B92-40FA-978C-5B971D2790FA}">
      <dgm:prSet/>
      <dgm:spPr/>
      <dgm:t>
        <a:bodyPr/>
        <a:lstStyle/>
        <a:p>
          <a:pPr>
            <a:lnSpc>
              <a:spcPct val="100000"/>
            </a:lnSpc>
          </a:pPr>
          <a:r>
            <a:rPr lang="en-US"/>
            <a:t>In the end, AI can be great for finance, but we need to use it the right way, with rules to keep things ethical and clear.</a:t>
          </a:r>
        </a:p>
      </dgm:t>
    </dgm:pt>
    <dgm:pt modelId="{762F70F7-5100-4F04-95AB-D90C975EFEA3}" type="parTrans" cxnId="{20CA346F-D741-41B2-8BC0-A6B3223A6CC3}">
      <dgm:prSet/>
      <dgm:spPr/>
      <dgm:t>
        <a:bodyPr/>
        <a:lstStyle/>
        <a:p>
          <a:endParaRPr lang="en-US"/>
        </a:p>
      </dgm:t>
    </dgm:pt>
    <dgm:pt modelId="{BF8AAAC2-24BC-4A44-B7E7-DEBB4E791B69}" type="sibTrans" cxnId="{20CA346F-D741-41B2-8BC0-A6B3223A6CC3}">
      <dgm:prSet/>
      <dgm:spPr/>
      <dgm:t>
        <a:bodyPr/>
        <a:lstStyle/>
        <a:p>
          <a:endParaRPr lang="en-US"/>
        </a:p>
      </dgm:t>
    </dgm:pt>
    <dgm:pt modelId="{04ECFEFF-3210-474E-8818-2E6D3492D541}" type="pres">
      <dgm:prSet presAssocID="{F6F06E41-DE9C-4FA2-B76D-DFCC5DADD4F0}" presName="root" presStyleCnt="0">
        <dgm:presLayoutVars>
          <dgm:dir/>
          <dgm:resizeHandles val="exact"/>
        </dgm:presLayoutVars>
      </dgm:prSet>
      <dgm:spPr/>
    </dgm:pt>
    <dgm:pt modelId="{7178DCBE-E9FC-40E4-BE81-14BAB75E8B06}" type="pres">
      <dgm:prSet presAssocID="{357BD140-A407-4D5C-84F9-E838F12C5E99}" presName="compNode" presStyleCnt="0"/>
      <dgm:spPr/>
    </dgm:pt>
    <dgm:pt modelId="{BDF0110A-AEC3-4E01-A60D-69124F2C54DA}" type="pres">
      <dgm:prSet presAssocID="{357BD140-A407-4D5C-84F9-E838F12C5E99}" presName="bgRect" presStyleLbl="bgShp" presStyleIdx="0" presStyleCnt="5"/>
      <dgm:spPr/>
    </dgm:pt>
    <dgm:pt modelId="{E8AFA199-F06C-42E3-8FC0-8A28CA0A0284}" type="pres">
      <dgm:prSet presAssocID="{357BD140-A407-4D5C-84F9-E838F12C5E9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846FED3F-C9B5-4C83-AA2D-D004D2CE583B}" type="pres">
      <dgm:prSet presAssocID="{357BD140-A407-4D5C-84F9-E838F12C5E99}" presName="spaceRect" presStyleCnt="0"/>
      <dgm:spPr/>
    </dgm:pt>
    <dgm:pt modelId="{F91C0FB9-EB3C-4F71-92A5-60CA45FCB317}" type="pres">
      <dgm:prSet presAssocID="{357BD140-A407-4D5C-84F9-E838F12C5E99}" presName="parTx" presStyleLbl="revTx" presStyleIdx="0" presStyleCnt="5">
        <dgm:presLayoutVars>
          <dgm:chMax val="0"/>
          <dgm:chPref val="0"/>
        </dgm:presLayoutVars>
      </dgm:prSet>
      <dgm:spPr/>
    </dgm:pt>
    <dgm:pt modelId="{CCD6E5D7-78F3-4B05-98B4-3EB54A6174F5}" type="pres">
      <dgm:prSet presAssocID="{3EF96F98-F185-46A3-9815-3353362AAB89}" presName="sibTrans" presStyleCnt="0"/>
      <dgm:spPr/>
    </dgm:pt>
    <dgm:pt modelId="{EF0C2E56-B947-474D-A084-224D4C64F1FF}" type="pres">
      <dgm:prSet presAssocID="{A85BF2D0-5BF2-4CE1-9AA8-102DE263A82C}" presName="compNode" presStyleCnt="0"/>
      <dgm:spPr/>
    </dgm:pt>
    <dgm:pt modelId="{FFEB6A6C-E85F-4703-884B-16BD9FE98217}" type="pres">
      <dgm:prSet presAssocID="{A85BF2D0-5BF2-4CE1-9AA8-102DE263A82C}" presName="bgRect" presStyleLbl="bgShp" presStyleIdx="1" presStyleCnt="5"/>
      <dgm:spPr/>
    </dgm:pt>
    <dgm:pt modelId="{D3EF9D0E-CF80-4B62-A676-D6DB36CC72A5}" type="pres">
      <dgm:prSet presAssocID="{A85BF2D0-5BF2-4CE1-9AA8-102DE263A82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nk"/>
        </a:ext>
      </dgm:extLst>
    </dgm:pt>
    <dgm:pt modelId="{A5C5573F-A374-4CD9-86D0-D9AEBB1EBF3A}" type="pres">
      <dgm:prSet presAssocID="{A85BF2D0-5BF2-4CE1-9AA8-102DE263A82C}" presName="spaceRect" presStyleCnt="0"/>
      <dgm:spPr/>
    </dgm:pt>
    <dgm:pt modelId="{D832A516-C0F6-4EB1-BDC3-586F5E77A7F8}" type="pres">
      <dgm:prSet presAssocID="{A85BF2D0-5BF2-4CE1-9AA8-102DE263A82C}" presName="parTx" presStyleLbl="revTx" presStyleIdx="1" presStyleCnt="5">
        <dgm:presLayoutVars>
          <dgm:chMax val="0"/>
          <dgm:chPref val="0"/>
        </dgm:presLayoutVars>
      </dgm:prSet>
      <dgm:spPr/>
    </dgm:pt>
    <dgm:pt modelId="{96049CEA-00E4-407E-B320-67ED7B100D2D}" type="pres">
      <dgm:prSet presAssocID="{0BE8A015-BD42-4332-88D6-60DA29DFAC96}" presName="sibTrans" presStyleCnt="0"/>
      <dgm:spPr/>
    </dgm:pt>
    <dgm:pt modelId="{61965A12-12C9-4D5C-A88E-D8EE2A3A77FE}" type="pres">
      <dgm:prSet presAssocID="{897B9609-5386-4B88-A83F-CEC88A35984B}" presName="compNode" presStyleCnt="0"/>
      <dgm:spPr/>
    </dgm:pt>
    <dgm:pt modelId="{EA8C8FA2-9A4B-4F85-877C-E71F8B4A4B26}" type="pres">
      <dgm:prSet presAssocID="{897B9609-5386-4B88-A83F-CEC88A35984B}" presName="bgRect" presStyleLbl="bgShp" presStyleIdx="2" presStyleCnt="5"/>
      <dgm:spPr/>
    </dgm:pt>
    <dgm:pt modelId="{60C64C5E-864A-47D9-88DD-D0750DFECDFC}" type="pres">
      <dgm:prSet presAssocID="{897B9609-5386-4B88-A83F-CEC88A35984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roup"/>
        </a:ext>
      </dgm:extLst>
    </dgm:pt>
    <dgm:pt modelId="{BC47E862-3049-47C6-BFFA-7A6A3755F4D2}" type="pres">
      <dgm:prSet presAssocID="{897B9609-5386-4B88-A83F-CEC88A35984B}" presName="spaceRect" presStyleCnt="0"/>
      <dgm:spPr/>
    </dgm:pt>
    <dgm:pt modelId="{0BEB14BB-7311-42CB-B317-06B29143946B}" type="pres">
      <dgm:prSet presAssocID="{897B9609-5386-4B88-A83F-CEC88A35984B}" presName="parTx" presStyleLbl="revTx" presStyleIdx="2" presStyleCnt="5">
        <dgm:presLayoutVars>
          <dgm:chMax val="0"/>
          <dgm:chPref val="0"/>
        </dgm:presLayoutVars>
      </dgm:prSet>
      <dgm:spPr/>
    </dgm:pt>
    <dgm:pt modelId="{7BBBF173-9E85-4D1D-8D11-E470FB523102}" type="pres">
      <dgm:prSet presAssocID="{884ED2D0-94D1-4D43-8A92-4408C7615566}" presName="sibTrans" presStyleCnt="0"/>
      <dgm:spPr/>
    </dgm:pt>
    <dgm:pt modelId="{BBB597E6-FB7A-423C-B022-94D1BE6B6748}" type="pres">
      <dgm:prSet presAssocID="{43181D0A-2786-4472-BCC9-65EEC8D13763}" presName="compNode" presStyleCnt="0"/>
      <dgm:spPr/>
    </dgm:pt>
    <dgm:pt modelId="{0F3FCE59-2CAE-43B3-A84A-39E1D0432AE7}" type="pres">
      <dgm:prSet presAssocID="{43181D0A-2786-4472-BCC9-65EEC8D13763}" presName="bgRect" presStyleLbl="bgShp" presStyleIdx="3" presStyleCnt="5"/>
      <dgm:spPr/>
    </dgm:pt>
    <dgm:pt modelId="{96584DF3-372E-4E83-907C-FD1B792DBACB}" type="pres">
      <dgm:prSet presAssocID="{43181D0A-2786-4472-BCC9-65EEC8D1376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erson with Idea"/>
        </a:ext>
      </dgm:extLst>
    </dgm:pt>
    <dgm:pt modelId="{2C09F97F-5D9D-4F90-A3EF-B720C19205C1}" type="pres">
      <dgm:prSet presAssocID="{43181D0A-2786-4472-BCC9-65EEC8D13763}" presName="spaceRect" presStyleCnt="0"/>
      <dgm:spPr/>
    </dgm:pt>
    <dgm:pt modelId="{FA121F40-F128-4E8A-A3EC-3EE829924703}" type="pres">
      <dgm:prSet presAssocID="{43181D0A-2786-4472-BCC9-65EEC8D13763}" presName="parTx" presStyleLbl="revTx" presStyleIdx="3" presStyleCnt="5">
        <dgm:presLayoutVars>
          <dgm:chMax val="0"/>
          <dgm:chPref val="0"/>
        </dgm:presLayoutVars>
      </dgm:prSet>
      <dgm:spPr/>
    </dgm:pt>
    <dgm:pt modelId="{D3D9A371-4168-4A4A-A450-B46723D1FC3B}" type="pres">
      <dgm:prSet presAssocID="{98D7E62A-A039-4515-961D-1C56C9C4EBC3}" presName="sibTrans" presStyleCnt="0"/>
      <dgm:spPr/>
    </dgm:pt>
    <dgm:pt modelId="{CA098A83-F117-4F22-901E-018867CE1FFC}" type="pres">
      <dgm:prSet presAssocID="{42AF9358-8B92-40FA-978C-5B971D2790FA}" presName="compNode" presStyleCnt="0"/>
      <dgm:spPr/>
    </dgm:pt>
    <dgm:pt modelId="{1FF6C4C7-7CE0-4E5E-978E-DA568CA7BC88}" type="pres">
      <dgm:prSet presAssocID="{42AF9358-8B92-40FA-978C-5B971D2790FA}" presName="bgRect" presStyleLbl="bgShp" presStyleIdx="4" presStyleCnt="5"/>
      <dgm:spPr/>
    </dgm:pt>
    <dgm:pt modelId="{724CB83E-5BDE-4558-8837-38B022FC5E8B}" type="pres">
      <dgm:prSet presAssocID="{42AF9358-8B92-40FA-978C-5B971D2790F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Robot"/>
        </a:ext>
      </dgm:extLst>
    </dgm:pt>
    <dgm:pt modelId="{E93C450E-EA6F-4D0D-83E5-97CCD4F734BC}" type="pres">
      <dgm:prSet presAssocID="{42AF9358-8B92-40FA-978C-5B971D2790FA}" presName="spaceRect" presStyleCnt="0"/>
      <dgm:spPr/>
    </dgm:pt>
    <dgm:pt modelId="{877014E4-1484-43F8-83C7-157A472E1A3E}" type="pres">
      <dgm:prSet presAssocID="{42AF9358-8B92-40FA-978C-5B971D2790FA}" presName="parTx" presStyleLbl="revTx" presStyleIdx="4" presStyleCnt="5">
        <dgm:presLayoutVars>
          <dgm:chMax val="0"/>
          <dgm:chPref val="0"/>
        </dgm:presLayoutVars>
      </dgm:prSet>
      <dgm:spPr/>
    </dgm:pt>
  </dgm:ptLst>
  <dgm:cxnLst>
    <dgm:cxn modelId="{F9E8231B-477C-4F0B-99C0-6C4890007ED7}" type="presOf" srcId="{897B9609-5386-4B88-A83F-CEC88A35984B}" destId="{0BEB14BB-7311-42CB-B317-06B29143946B}" srcOrd="0" destOrd="0" presId="urn:microsoft.com/office/officeart/2018/2/layout/IconVerticalSolidList"/>
    <dgm:cxn modelId="{9AA3B61E-132C-4771-B890-1858919F19CC}" type="presOf" srcId="{357BD140-A407-4D5C-84F9-E838F12C5E99}" destId="{F91C0FB9-EB3C-4F71-92A5-60CA45FCB317}" srcOrd="0" destOrd="0" presId="urn:microsoft.com/office/officeart/2018/2/layout/IconVerticalSolidList"/>
    <dgm:cxn modelId="{6FC7156E-2171-4E69-8D38-E58CB985CFAD}" type="presOf" srcId="{43181D0A-2786-4472-BCC9-65EEC8D13763}" destId="{FA121F40-F128-4E8A-A3EC-3EE829924703}" srcOrd="0" destOrd="0" presId="urn:microsoft.com/office/officeart/2018/2/layout/IconVerticalSolidList"/>
    <dgm:cxn modelId="{20CA346F-D741-41B2-8BC0-A6B3223A6CC3}" srcId="{F6F06E41-DE9C-4FA2-B76D-DFCC5DADD4F0}" destId="{42AF9358-8B92-40FA-978C-5B971D2790FA}" srcOrd="4" destOrd="0" parTransId="{762F70F7-5100-4F04-95AB-D90C975EFEA3}" sibTransId="{BF8AAAC2-24BC-4A44-B7E7-DEBB4E791B69}"/>
    <dgm:cxn modelId="{719271AA-4969-4F82-A29F-120F03099B2C}" srcId="{F6F06E41-DE9C-4FA2-B76D-DFCC5DADD4F0}" destId="{357BD140-A407-4D5C-84F9-E838F12C5E99}" srcOrd="0" destOrd="0" parTransId="{46241B4D-2A6C-4429-A4C0-500FBDDC4BEB}" sibTransId="{3EF96F98-F185-46A3-9815-3353362AAB89}"/>
    <dgm:cxn modelId="{349374B7-1AA3-4BF5-B17B-A117BCABD545}" srcId="{F6F06E41-DE9C-4FA2-B76D-DFCC5DADD4F0}" destId="{43181D0A-2786-4472-BCC9-65EEC8D13763}" srcOrd="3" destOrd="0" parTransId="{54FAA6DC-4560-4CC2-94DF-511608FE64E5}" sibTransId="{98D7E62A-A039-4515-961D-1C56C9C4EBC3}"/>
    <dgm:cxn modelId="{5BAD1EBE-E52A-40EE-88C8-B6E4EC16CB54}" srcId="{F6F06E41-DE9C-4FA2-B76D-DFCC5DADD4F0}" destId="{897B9609-5386-4B88-A83F-CEC88A35984B}" srcOrd="2" destOrd="0" parTransId="{985C402F-67C8-47F5-9EFF-584A60124C9F}" sibTransId="{884ED2D0-94D1-4D43-8A92-4408C7615566}"/>
    <dgm:cxn modelId="{2AAF53CD-E725-4DBA-8B3A-743E653D57F3}" type="presOf" srcId="{F6F06E41-DE9C-4FA2-B76D-DFCC5DADD4F0}" destId="{04ECFEFF-3210-474E-8818-2E6D3492D541}" srcOrd="0" destOrd="0" presId="urn:microsoft.com/office/officeart/2018/2/layout/IconVerticalSolidList"/>
    <dgm:cxn modelId="{37BD69DA-5097-48DA-998D-677FD93CB72A}" type="presOf" srcId="{A85BF2D0-5BF2-4CE1-9AA8-102DE263A82C}" destId="{D832A516-C0F6-4EB1-BDC3-586F5E77A7F8}" srcOrd="0" destOrd="0" presId="urn:microsoft.com/office/officeart/2018/2/layout/IconVerticalSolidList"/>
    <dgm:cxn modelId="{542BF7DB-8964-4C59-AE26-3B4A1D1A350A}" srcId="{F6F06E41-DE9C-4FA2-B76D-DFCC5DADD4F0}" destId="{A85BF2D0-5BF2-4CE1-9AA8-102DE263A82C}" srcOrd="1" destOrd="0" parTransId="{3F6003E9-3D5F-4AB0-BA70-226EA05DE5D0}" sibTransId="{0BE8A015-BD42-4332-88D6-60DA29DFAC96}"/>
    <dgm:cxn modelId="{354C67F2-098C-481D-A9D4-109F0A930574}" type="presOf" srcId="{42AF9358-8B92-40FA-978C-5B971D2790FA}" destId="{877014E4-1484-43F8-83C7-157A472E1A3E}" srcOrd="0" destOrd="0" presId="urn:microsoft.com/office/officeart/2018/2/layout/IconVerticalSolidList"/>
    <dgm:cxn modelId="{E72A2C96-1D0F-4360-976C-584A981EE788}" type="presParOf" srcId="{04ECFEFF-3210-474E-8818-2E6D3492D541}" destId="{7178DCBE-E9FC-40E4-BE81-14BAB75E8B06}" srcOrd="0" destOrd="0" presId="urn:microsoft.com/office/officeart/2018/2/layout/IconVerticalSolidList"/>
    <dgm:cxn modelId="{5ECE5D20-322C-410B-8EB0-0931EE01FECF}" type="presParOf" srcId="{7178DCBE-E9FC-40E4-BE81-14BAB75E8B06}" destId="{BDF0110A-AEC3-4E01-A60D-69124F2C54DA}" srcOrd="0" destOrd="0" presId="urn:microsoft.com/office/officeart/2018/2/layout/IconVerticalSolidList"/>
    <dgm:cxn modelId="{3AEB80E3-1548-42EE-BAE2-A4254E6AB667}" type="presParOf" srcId="{7178DCBE-E9FC-40E4-BE81-14BAB75E8B06}" destId="{E8AFA199-F06C-42E3-8FC0-8A28CA0A0284}" srcOrd="1" destOrd="0" presId="urn:microsoft.com/office/officeart/2018/2/layout/IconVerticalSolidList"/>
    <dgm:cxn modelId="{E058AD25-3EE8-4E45-A455-B2C8B2F35C76}" type="presParOf" srcId="{7178DCBE-E9FC-40E4-BE81-14BAB75E8B06}" destId="{846FED3F-C9B5-4C83-AA2D-D004D2CE583B}" srcOrd="2" destOrd="0" presId="urn:microsoft.com/office/officeart/2018/2/layout/IconVerticalSolidList"/>
    <dgm:cxn modelId="{3B53C1D4-4A2C-47E1-82C3-0682D1F29AF3}" type="presParOf" srcId="{7178DCBE-E9FC-40E4-BE81-14BAB75E8B06}" destId="{F91C0FB9-EB3C-4F71-92A5-60CA45FCB317}" srcOrd="3" destOrd="0" presId="urn:microsoft.com/office/officeart/2018/2/layout/IconVerticalSolidList"/>
    <dgm:cxn modelId="{4426B2FD-58EE-4FD5-AA4B-41EB1A808C35}" type="presParOf" srcId="{04ECFEFF-3210-474E-8818-2E6D3492D541}" destId="{CCD6E5D7-78F3-4B05-98B4-3EB54A6174F5}" srcOrd="1" destOrd="0" presId="urn:microsoft.com/office/officeart/2018/2/layout/IconVerticalSolidList"/>
    <dgm:cxn modelId="{161A6E10-55A7-47AE-ADF4-F335A220CF5B}" type="presParOf" srcId="{04ECFEFF-3210-474E-8818-2E6D3492D541}" destId="{EF0C2E56-B947-474D-A084-224D4C64F1FF}" srcOrd="2" destOrd="0" presId="urn:microsoft.com/office/officeart/2018/2/layout/IconVerticalSolidList"/>
    <dgm:cxn modelId="{8F6008FD-9464-4118-90D0-DB97EF20945F}" type="presParOf" srcId="{EF0C2E56-B947-474D-A084-224D4C64F1FF}" destId="{FFEB6A6C-E85F-4703-884B-16BD9FE98217}" srcOrd="0" destOrd="0" presId="urn:microsoft.com/office/officeart/2018/2/layout/IconVerticalSolidList"/>
    <dgm:cxn modelId="{3302B94E-6F22-48F4-B25E-F8FD1D8C7991}" type="presParOf" srcId="{EF0C2E56-B947-474D-A084-224D4C64F1FF}" destId="{D3EF9D0E-CF80-4B62-A676-D6DB36CC72A5}" srcOrd="1" destOrd="0" presId="urn:microsoft.com/office/officeart/2018/2/layout/IconVerticalSolidList"/>
    <dgm:cxn modelId="{818B5AF5-A471-4A7C-A221-737DA2BD3EDC}" type="presParOf" srcId="{EF0C2E56-B947-474D-A084-224D4C64F1FF}" destId="{A5C5573F-A374-4CD9-86D0-D9AEBB1EBF3A}" srcOrd="2" destOrd="0" presId="urn:microsoft.com/office/officeart/2018/2/layout/IconVerticalSolidList"/>
    <dgm:cxn modelId="{CE396852-F674-4CFF-B336-A021B328589B}" type="presParOf" srcId="{EF0C2E56-B947-474D-A084-224D4C64F1FF}" destId="{D832A516-C0F6-4EB1-BDC3-586F5E77A7F8}" srcOrd="3" destOrd="0" presId="urn:microsoft.com/office/officeart/2018/2/layout/IconVerticalSolidList"/>
    <dgm:cxn modelId="{7EE36738-EAF1-4E74-ABA5-27879CB98912}" type="presParOf" srcId="{04ECFEFF-3210-474E-8818-2E6D3492D541}" destId="{96049CEA-00E4-407E-B320-67ED7B100D2D}" srcOrd="3" destOrd="0" presId="urn:microsoft.com/office/officeart/2018/2/layout/IconVerticalSolidList"/>
    <dgm:cxn modelId="{10837EDA-855A-4DF6-A671-10278F50AF80}" type="presParOf" srcId="{04ECFEFF-3210-474E-8818-2E6D3492D541}" destId="{61965A12-12C9-4D5C-A88E-D8EE2A3A77FE}" srcOrd="4" destOrd="0" presId="urn:microsoft.com/office/officeart/2018/2/layout/IconVerticalSolidList"/>
    <dgm:cxn modelId="{47610EC3-B28D-44CE-843D-A36078F02999}" type="presParOf" srcId="{61965A12-12C9-4D5C-A88E-D8EE2A3A77FE}" destId="{EA8C8FA2-9A4B-4F85-877C-E71F8B4A4B26}" srcOrd="0" destOrd="0" presId="urn:microsoft.com/office/officeart/2018/2/layout/IconVerticalSolidList"/>
    <dgm:cxn modelId="{BC0917FE-6D97-4FFC-9EFB-41CBB10A3A7F}" type="presParOf" srcId="{61965A12-12C9-4D5C-A88E-D8EE2A3A77FE}" destId="{60C64C5E-864A-47D9-88DD-D0750DFECDFC}" srcOrd="1" destOrd="0" presId="urn:microsoft.com/office/officeart/2018/2/layout/IconVerticalSolidList"/>
    <dgm:cxn modelId="{AEFFA17E-5C72-4738-AA04-0D6C0F8D5991}" type="presParOf" srcId="{61965A12-12C9-4D5C-A88E-D8EE2A3A77FE}" destId="{BC47E862-3049-47C6-BFFA-7A6A3755F4D2}" srcOrd="2" destOrd="0" presId="urn:microsoft.com/office/officeart/2018/2/layout/IconVerticalSolidList"/>
    <dgm:cxn modelId="{AFE92853-5FC0-45E1-BE64-1D2CB7E3E10C}" type="presParOf" srcId="{61965A12-12C9-4D5C-A88E-D8EE2A3A77FE}" destId="{0BEB14BB-7311-42CB-B317-06B29143946B}" srcOrd="3" destOrd="0" presId="urn:microsoft.com/office/officeart/2018/2/layout/IconVerticalSolidList"/>
    <dgm:cxn modelId="{E96BB271-468B-4C94-A44F-55A9850614A6}" type="presParOf" srcId="{04ECFEFF-3210-474E-8818-2E6D3492D541}" destId="{7BBBF173-9E85-4D1D-8D11-E470FB523102}" srcOrd="5" destOrd="0" presId="urn:microsoft.com/office/officeart/2018/2/layout/IconVerticalSolidList"/>
    <dgm:cxn modelId="{70431FCB-CEED-42DE-B902-9E2705CE42D6}" type="presParOf" srcId="{04ECFEFF-3210-474E-8818-2E6D3492D541}" destId="{BBB597E6-FB7A-423C-B022-94D1BE6B6748}" srcOrd="6" destOrd="0" presId="urn:microsoft.com/office/officeart/2018/2/layout/IconVerticalSolidList"/>
    <dgm:cxn modelId="{2918CA3F-A67F-4405-86A0-2DEE68194A7E}" type="presParOf" srcId="{BBB597E6-FB7A-423C-B022-94D1BE6B6748}" destId="{0F3FCE59-2CAE-43B3-A84A-39E1D0432AE7}" srcOrd="0" destOrd="0" presId="urn:microsoft.com/office/officeart/2018/2/layout/IconVerticalSolidList"/>
    <dgm:cxn modelId="{C8FA3E64-4AE9-4C05-82D5-16479F822B1A}" type="presParOf" srcId="{BBB597E6-FB7A-423C-B022-94D1BE6B6748}" destId="{96584DF3-372E-4E83-907C-FD1B792DBACB}" srcOrd="1" destOrd="0" presId="urn:microsoft.com/office/officeart/2018/2/layout/IconVerticalSolidList"/>
    <dgm:cxn modelId="{42A1C913-DE3A-4A5C-A65B-EB7107D4DB29}" type="presParOf" srcId="{BBB597E6-FB7A-423C-B022-94D1BE6B6748}" destId="{2C09F97F-5D9D-4F90-A3EF-B720C19205C1}" srcOrd="2" destOrd="0" presId="urn:microsoft.com/office/officeart/2018/2/layout/IconVerticalSolidList"/>
    <dgm:cxn modelId="{0E5A2C1C-63F3-4DC8-BDCB-2E18105CD04D}" type="presParOf" srcId="{BBB597E6-FB7A-423C-B022-94D1BE6B6748}" destId="{FA121F40-F128-4E8A-A3EC-3EE829924703}" srcOrd="3" destOrd="0" presId="urn:microsoft.com/office/officeart/2018/2/layout/IconVerticalSolidList"/>
    <dgm:cxn modelId="{456C4366-6DB7-400A-BDAB-A851D1F326CE}" type="presParOf" srcId="{04ECFEFF-3210-474E-8818-2E6D3492D541}" destId="{D3D9A371-4168-4A4A-A450-B46723D1FC3B}" srcOrd="7" destOrd="0" presId="urn:microsoft.com/office/officeart/2018/2/layout/IconVerticalSolidList"/>
    <dgm:cxn modelId="{C65B4C48-7B6B-467D-916D-034E31572D3A}" type="presParOf" srcId="{04ECFEFF-3210-474E-8818-2E6D3492D541}" destId="{CA098A83-F117-4F22-901E-018867CE1FFC}" srcOrd="8" destOrd="0" presId="urn:microsoft.com/office/officeart/2018/2/layout/IconVerticalSolidList"/>
    <dgm:cxn modelId="{27A6C512-D9BD-414D-AA59-CC87A3B5E097}" type="presParOf" srcId="{CA098A83-F117-4F22-901E-018867CE1FFC}" destId="{1FF6C4C7-7CE0-4E5E-978E-DA568CA7BC88}" srcOrd="0" destOrd="0" presId="urn:microsoft.com/office/officeart/2018/2/layout/IconVerticalSolidList"/>
    <dgm:cxn modelId="{D1C4C88B-F7D3-48E5-B291-A2C11E85C610}" type="presParOf" srcId="{CA098A83-F117-4F22-901E-018867CE1FFC}" destId="{724CB83E-5BDE-4558-8837-38B022FC5E8B}" srcOrd="1" destOrd="0" presId="urn:microsoft.com/office/officeart/2018/2/layout/IconVerticalSolidList"/>
    <dgm:cxn modelId="{924CAE06-843E-4339-AF2C-9089F89F4CE2}" type="presParOf" srcId="{CA098A83-F117-4F22-901E-018867CE1FFC}" destId="{E93C450E-EA6F-4D0D-83E5-97CCD4F734BC}" srcOrd="2" destOrd="0" presId="urn:microsoft.com/office/officeart/2018/2/layout/IconVerticalSolidList"/>
    <dgm:cxn modelId="{F63FD9D0-70C5-4192-BDEB-9675BD8377D6}" type="presParOf" srcId="{CA098A83-F117-4F22-901E-018867CE1FFC}" destId="{877014E4-1484-43F8-83C7-157A472E1A3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BD3CDE-5FB5-475A-A30C-518E5A773FB5}">
      <dsp:nvSpPr>
        <dsp:cNvPr id="0" name=""/>
        <dsp:cNvSpPr/>
      </dsp:nvSpPr>
      <dsp:spPr>
        <a:xfrm>
          <a:off x="0" y="3650"/>
          <a:ext cx="10515600" cy="12504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4CC65C-2455-4B3E-83A2-6550123E8061}">
      <dsp:nvSpPr>
        <dsp:cNvPr id="0" name=""/>
        <dsp:cNvSpPr/>
      </dsp:nvSpPr>
      <dsp:spPr>
        <a:xfrm>
          <a:off x="378260" y="285001"/>
          <a:ext cx="688419" cy="6877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72E693-2CCF-4FEA-8A78-369C1136351A}">
      <dsp:nvSpPr>
        <dsp:cNvPr id="0" name=""/>
        <dsp:cNvSpPr/>
      </dsp:nvSpPr>
      <dsp:spPr>
        <a:xfrm>
          <a:off x="1444941" y="3650"/>
          <a:ext cx="8994754" cy="125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469" tIns="132469" rIns="132469" bIns="132469" numCol="1" spcCol="1270" anchor="ctr" anchorCtr="0">
          <a:noAutofit/>
        </a:bodyPr>
        <a:lstStyle/>
        <a:p>
          <a:pPr marL="0" lvl="0" indent="0" algn="l" defTabSz="622300">
            <a:lnSpc>
              <a:spcPct val="100000"/>
            </a:lnSpc>
            <a:spcBef>
              <a:spcPct val="0"/>
            </a:spcBef>
            <a:spcAft>
              <a:spcPct val="35000"/>
            </a:spcAft>
            <a:buNone/>
          </a:pPr>
          <a:r>
            <a:rPr lang="en-US" sz="1400" b="0" i="1" kern="1200"/>
            <a:t>Introducing the Case Study</a:t>
          </a:r>
          <a:r>
            <a:rPr lang="en-US" sz="1400" b="0" i="0" kern="1200"/>
            <a:t>: In this case study, we delve into a real-world scenario to explore the practical application of AI in financial risk management. The case study presents a concrete example of how AI is being utilized to address the challenges and opportunities discussed earlier.</a:t>
          </a:r>
          <a:endParaRPr lang="en-US" sz="1400" kern="1200"/>
        </a:p>
      </dsp:txBody>
      <dsp:txXfrm>
        <a:off x="1444941" y="3650"/>
        <a:ext cx="8994754" cy="1251671"/>
      </dsp:txXfrm>
    </dsp:sp>
    <dsp:sp modelId="{19DF8079-39BA-4092-B978-5EF5A247E061}">
      <dsp:nvSpPr>
        <dsp:cNvPr id="0" name=""/>
        <dsp:cNvSpPr/>
      </dsp:nvSpPr>
      <dsp:spPr>
        <a:xfrm>
          <a:off x="0" y="1549833"/>
          <a:ext cx="10515600" cy="12504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A252B3-2CC6-472F-8C23-81AEEFE74042}">
      <dsp:nvSpPr>
        <dsp:cNvPr id="0" name=""/>
        <dsp:cNvSpPr/>
      </dsp:nvSpPr>
      <dsp:spPr>
        <a:xfrm>
          <a:off x="378260" y="1831184"/>
          <a:ext cx="688419" cy="6877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38D604-C195-4EE2-A267-34D8A438F703}">
      <dsp:nvSpPr>
        <dsp:cNvPr id="0" name=""/>
        <dsp:cNvSpPr/>
      </dsp:nvSpPr>
      <dsp:spPr>
        <a:xfrm>
          <a:off x="1444941" y="1549833"/>
          <a:ext cx="8994754" cy="125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469" tIns="132469" rIns="132469" bIns="132469" numCol="1" spcCol="1270" anchor="ctr" anchorCtr="0">
          <a:noAutofit/>
        </a:bodyPr>
        <a:lstStyle/>
        <a:p>
          <a:pPr marL="0" lvl="0" indent="0" algn="l" defTabSz="622300">
            <a:lnSpc>
              <a:spcPct val="100000"/>
            </a:lnSpc>
            <a:spcBef>
              <a:spcPct val="0"/>
            </a:spcBef>
            <a:spcAft>
              <a:spcPct val="35000"/>
            </a:spcAft>
            <a:buNone/>
          </a:pPr>
          <a:r>
            <a:rPr lang="en-US" sz="1400" b="0" i="1" kern="1200" dirty="0"/>
            <a:t>Relevance to the Topic</a:t>
          </a:r>
          <a:r>
            <a:rPr lang="en-US" sz="1400" b="0" i="0" kern="1200" dirty="0"/>
            <a:t>: This case study provides a tangible illustration of how financial institutions can harness AI's power to optimize risk management processes. It exemplifies the importance of predictive analytics, data quality, and regulatory compliance in a real-world context.</a:t>
          </a:r>
          <a:endParaRPr lang="en-US" sz="1400" kern="1200" dirty="0"/>
        </a:p>
      </dsp:txBody>
      <dsp:txXfrm>
        <a:off x="1444941" y="1549833"/>
        <a:ext cx="8994754" cy="1251671"/>
      </dsp:txXfrm>
    </dsp:sp>
    <dsp:sp modelId="{250BD5F5-F4A2-42A4-8C70-D1DC52571616}">
      <dsp:nvSpPr>
        <dsp:cNvPr id="0" name=""/>
        <dsp:cNvSpPr/>
      </dsp:nvSpPr>
      <dsp:spPr>
        <a:xfrm>
          <a:off x="0" y="3096015"/>
          <a:ext cx="10515600" cy="12504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65DB9A-A33C-45B5-A8A7-B9577565A597}">
      <dsp:nvSpPr>
        <dsp:cNvPr id="0" name=""/>
        <dsp:cNvSpPr/>
      </dsp:nvSpPr>
      <dsp:spPr>
        <a:xfrm>
          <a:off x="378630" y="3377367"/>
          <a:ext cx="688419" cy="6877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047E51-4055-4E93-BB3F-6FD505B8808A}">
      <dsp:nvSpPr>
        <dsp:cNvPr id="0" name=""/>
        <dsp:cNvSpPr/>
      </dsp:nvSpPr>
      <dsp:spPr>
        <a:xfrm>
          <a:off x="1445680" y="3096015"/>
          <a:ext cx="8994754" cy="125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469" tIns="132469" rIns="132469" bIns="132469" numCol="1" spcCol="1270" anchor="ctr" anchorCtr="0">
          <a:noAutofit/>
        </a:bodyPr>
        <a:lstStyle/>
        <a:p>
          <a:pPr marL="0" lvl="0" indent="0" algn="l" defTabSz="622300">
            <a:lnSpc>
              <a:spcPct val="100000"/>
            </a:lnSpc>
            <a:spcBef>
              <a:spcPct val="0"/>
            </a:spcBef>
            <a:spcAft>
              <a:spcPct val="35000"/>
            </a:spcAft>
            <a:buNone/>
          </a:pPr>
          <a:r>
            <a:rPr lang="en-US" sz="1400" b="0" i="1" kern="1200"/>
            <a:t>Main Goal of the Investigation</a:t>
          </a:r>
          <a:r>
            <a:rPr lang="en-US" sz="1400" b="0" i="0" kern="1200"/>
            <a:t>: The primary goal of this case study is to demonstrate how AI greatly enhances risk management procedures in the financial sector. We aim to showcase how AI, through its capacity to analyze extensive data and uncover hidden patterns, can help financial institutions make more informed judgments, proactively manage risks, and improve overall financial stability. This case study serves as a practical roadmap for financial institutions looking to leverage AI effectively.</a:t>
          </a:r>
          <a:endParaRPr lang="en-US" sz="1400" kern="1200"/>
        </a:p>
      </dsp:txBody>
      <dsp:txXfrm>
        <a:off x="1445680" y="3096015"/>
        <a:ext cx="8994754" cy="12516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D4B2E5-68DA-4B06-B04E-E365EF31E437}">
      <dsp:nvSpPr>
        <dsp:cNvPr id="0" name=""/>
        <dsp:cNvSpPr/>
      </dsp:nvSpPr>
      <dsp:spPr>
        <a:xfrm>
          <a:off x="622800" y="291738"/>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A30010-8EE8-4A2E-900E-32888CD6BAAB}">
      <dsp:nvSpPr>
        <dsp:cNvPr id="0" name=""/>
        <dsp:cNvSpPr/>
      </dsp:nvSpPr>
      <dsp:spPr>
        <a:xfrm>
          <a:off x="127800" y="1667260"/>
          <a:ext cx="1800000" cy="2392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i="1" kern="1200" dirty="0"/>
            <a:t>Enhanced Efficiency</a:t>
          </a:r>
          <a:r>
            <a:rPr lang="en-US" sz="1400" b="0" i="0" kern="1200" dirty="0"/>
            <a:t>: AI enhances efficiency by automating tasks like data entry and document processing. For example, customer service chatbots handle routine queries, making operations faster and more precise.</a:t>
          </a:r>
          <a:endParaRPr lang="en-US" sz="1400" kern="1200" dirty="0"/>
        </a:p>
      </dsp:txBody>
      <dsp:txXfrm>
        <a:off x="127800" y="1667260"/>
        <a:ext cx="1800000" cy="2392338"/>
      </dsp:txXfrm>
    </dsp:sp>
    <dsp:sp modelId="{CD091CDC-A8AE-4213-B5B4-47525CDC691B}">
      <dsp:nvSpPr>
        <dsp:cNvPr id="0" name=""/>
        <dsp:cNvSpPr/>
      </dsp:nvSpPr>
      <dsp:spPr>
        <a:xfrm>
          <a:off x="2737800" y="291738"/>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F9113F-0CD3-450C-BBCD-5C1B295B988E}">
      <dsp:nvSpPr>
        <dsp:cNvPr id="0" name=""/>
        <dsp:cNvSpPr/>
      </dsp:nvSpPr>
      <dsp:spPr>
        <a:xfrm>
          <a:off x="2242800" y="1667260"/>
          <a:ext cx="1800000" cy="2392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i="1" kern="1200" dirty="0">
              <a:solidFill>
                <a:prstClr val="black">
                  <a:hueOff val="0"/>
                  <a:satOff val="0"/>
                  <a:lumOff val="0"/>
                  <a:alphaOff val="0"/>
                </a:prstClr>
              </a:solidFill>
              <a:latin typeface="Calibri" panose="020F0502020204030204"/>
              <a:ea typeface="+mn-ea"/>
              <a:cs typeface="+mn-cs"/>
            </a:rPr>
            <a:t>Risk Mitigation: AI, through predictive analytics, identifies potential risks by analyzing historical data and market trends. This proactive approach helps financial institutions take preventative action to lower risk exposure.</a:t>
          </a:r>
        </a:p>
      </dsp:txBody>
      <dsp:txXfrm>
        <a:off x="2242800" y="1667260"/>
        <a:ext cx="1800000" cy="2392338"/>
      </dsp:txXfrm>
    </dsp:sp>
    <dsp:sp modelId="{BA43F246-3B66-4B9E-980B-61F75B5A2AA2}">
      <dsp:nvSpPr>
        <dsp:cNvPr id="0" name=""/>
        <dsp:cNvSpPr/>
      </dsp:nvSpPr>
      <dsp:spPr>
        <a:xfrm>
          <a:off x="4852800" y="291738"/>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C31457-10C7-4FF5-8CF6-987D8B6259A7}">
      <dsp:nvSpPr>
        <dsp:cNvPr id="0" name=""/>
        <dsp:cNvSpPr/>
      </dsp:nvSpPr>
      <dsp:spPr>
        <a:xfrm>
          <a:off x="4357800" y="1667260"/>
          <a:ext cx="1800000" cy="2392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i="1" kern="1200" dirty="0">
              <a:solidFill>
                <a:prstClr val="black">
                  <a:hueOff val="0"/>
                  <a:satOff val="0"/>
                  <a:lumOff val="0"/>
                  <a:alphaOff val="0"/>
                </a:prstClr>
              </a:solidFill>
              <a:latin typeface="Calibri" panose="020F0502020204030204"/>
              <a:ea typeface="+mn-ea"/>
              <a:cs typeface="+mn-cs"/>
            </a:rPr>
            <a:t>Personalized Services: AI enables the delivery of highly personalized services. Machine learning algorithms can analyze customer data and behavior to provide tailored product recommendations. </a:t>
          </a:r>
        </a:p>
      </dsp:txBody>
      <dsp:txXfrm>
        <a:off x="4357800" y="1667260"/>
        <a:ext cx="1800000" cy="2392338"/>
      </dsp:txXfrm>
    </dsp:sp>
    <dsp:sp modelId="{74F4B94F-098C-49E1-9D14-71D5E833C910}">
      <dsp:nvSpPr>
        <dsp:cNvPr id="0" name=""/>
        <dsp:cNvSpPr/>
      </dsp:nvSpPr>
      <dsp:spPr>
        <a:xfrm>
          <a:off x="6967800" y="291738"/>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3F338A-0DCD-48D0-974A-C69FA5CAAD7E}">
      <dsp:nvSpPr>
        <dsp:cNvPr id="0" name=""/>
        <dsp:cNvSpPr/>
      </dsp:nvSpPr>
      <dsp:spPr>
        <a:xfrm>
          <a:off x="6472800" y="1667260"/>
          <a:ext cx="1800000" cy="2392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i="1" kern="1200" dirty="0">
              <a:solidFill>
                <a:prstClr val="black">
                  <a:hueOff val="0"/>
                  <a:satOff val="0"/>
                  <a:lumOff val="0"/>
                  <a:alphaOff val="0"/>
                </a:prstClr>
              </a:solidFill>
              <a:latin typeface="Calibri" panose="020F0502020204030204"/>
              <a:ea typeface="+mn-ea"/>
              <a:cs typeface="+mn-cs"/>
            </a:rPr>
            <a:t>Real-Time Decision Making: AI processes vast volumes of data in real time, allowing financial institutions to make quick and data-driven decisions. </a:t>
          </a:r>
        </a:p>
      </dsp:txBody>
      <dsp:txXfrm>
        <a:off x="6472800" y="1667260"/>
        <a:ext cx="1800000" cy="2392338"/>
      </dsp:txXfrm>
    </dsp:sp>
    <dsp:sp modelId="{D44B0B7F-12BF-4DA0-AE09-92337A3B82D0}">
      <dsp:nvSpPr>
        <dsp:cNvPr id="0" name=""/>
        <dsp:cNvSpPr/>
      </dsp:nvSpPr>
      <dsp:spPr>
        <a:xfrm>
          <a:off x="9082800" y="291738"/>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8949A8-F868-49F2-9F41-8B03876DDC85}">
      <dsp:nvSpPr>
        <dsp:cNvPr id="0" name=""/>
        <dsp:cNvSpPr/>
      </dsp:nvSpPr>
      <dsp:spPr>
        <a:xfrm>
          <a:off x="8587800" y="1667260"/>
          <a:ext cx="1800000" cy="2392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i="1" kern="1200" dirty="0">
              <a:solidFill>
                <a:prstClr val="black">
                  <a:hueOff val="0"/>
                  <a:satOff val="0"/>
                  <a:lumOff val="0"/>
                  <a:alphaOff val="0"/>
                </a:prstClr>
              </a:solidFill>
              <a:latin typeface="Calibri" panose="020F0502020204030204"/>
              <a:ea typeface="+mn-ea"/>
              <a:cs typeface="+mn-cs"/>
            </a:rPr>
            <a:t>Improved Customer Experience: AI-driven virtual assistants and chatbots provide 24/7 customer support. Customers can get immediate responses to inquiries, enhancing their overall experience. </a:t>
          </a:r>
        </a:p>
      </dsp:txBody>
      <dsp:txXfrm>
        <a:off x="8587800" y="1667260"/>
        <a:ext cx="1800000" cy="23923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30DC09-EC23-45FB-931C-A5F2BB274383}">
      <dsp:nvSpPr>
        <dsp:cNvPr id="0" name=""/>
        <dsp:cNvSpPr/>
      </dsp:nvSpPr>
      <dsp:spPr>
        <a:xfrm>
          <a:off x="764588" y="37509"/>
          <a:ext cx="1189692" cy="118969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CCD9EE-D3B9-42AD-A5E1-D6725EC48361}">
      <dsp:nvSpPr>
        <dsp:cNvPr id="0" name=""/>
        <dsp:cNvSpPr/>
      </dsp:nvSpPr>
      <dsp:spPr>
        <a:xfrm>
          <a:off x="1014423" y="287344"/>
          <a:ext cx="690021" cy="6900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CFD1E3-ECC3-47F0-859D-666004BB15AC}">
      <dsp:nvSpPr>
        <dsp:cNvPr id="0" name=""/>
        <dsp:cNvSpPr/>
      </dsp:nvSpPr>
      <dsp:spPr>
        <a:xfrm>
          <a:off x="2209214" y="37509"/>
          <a:ext cx="2804274" cy="1189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0" i="1" kern="1200" dirty="0"/>
            <a:t>Fraud Detection and Prevention</a:t>
          </a:r>
          <a:r>
            <a:rPr lang="en-US" sz="1400" b="0" i="0" kern="1200" dirty="0"/>
            <a:t>: AI detects unusual patterns and anomalies in financial transactions, helping to identify and prevent fraudulent activities. </a:t>
          </a:r>
          <a:endParaRPr lang="en-US" sz="1400" kern="1200" dirty="0"/>
        </a:p>
      </dsp:txBody>
      <dsp:txXfrm>
        <a:off x="2209214" y="37509"/>
        <a:ext cx="2804274" cy="1189692"/>
      </dsp:txXfrm>
    </dsp:sp>
    <dsp:sp modelId="{7B13E866-37C8-4E80-88AA-8A063452AC31}">
      <dsp:nvSpPr>
        <dsp:cNvPr id="0" name=""/>
        <dsp:cNvSpPr/>
      </dsp:nvSpPr>
      <dsp:spPr>
        <a:xfrm>
          <a:off x="5502111" y="37509"/>
          <a:ext cx="1189692" cy="118969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7F9086-5D8D-4174-9BF3-8D478F6C23BC}">
      <dsp:nvSpPr>
        <dsp:cNvPr id="0" name=""/>
        <dsp:cNvSpPr/>
      </dsp:nvSpPr>
      <dsp:spPr>
        <a:xfrm>
          <a:off x="5751947" y="287344"/>
          <a:ext cx="690021" cy="6900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AC6856-0A4D-4E92-B467-6ADE6226DDF2}">
      <dsp:nvSpPr>
        <dsp:cNvPr id="0" name=""/>
        <dsp:cNvSpPr/>
      </dsp:nvSpPr>
      <dsp:spPr>
        <a:xfrm>
          <a:off x="6946737" y="37509"/>
          <a:ext cx="2804274" cy="1189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0" i="1" kern="1200" dirty="0"/>
            <a:t>Cost Reduction</a:t>
          </a:r>
          <a:r>
            <a:rPr lang="en-US" sz="1400" b="0" i="0" kern="1200" dirty="0"/>
            <a:t>: Automation of routine tasks reduces operational costs and the risk of human errors. </a:t>
          </a:r>
          <a:endParaRPr lang="en-US" sz="1400" kern="1200" dirty="0"/>
        </a:p>
      </dsp:txBody>
      <dsp:txXfrm>
        <a:off x="6946737" y="37509"/>
        <a:ext cx="2804274" cy="1189692"/>
      </dsp:txXfrm>
    </dsp:sp>
    <dsp:sp modelId="{43FABB3B-F4A8-4313-B53F-B59B9C94C75E}">
      <dsp:nvSpPr>
        <dsp:cNvPr id="0" name=""/>
        <dsp:cNvSpPr/>
      </dsp:nvSpPr>
      <dsp:spPr>
        <a:xfrm>
          <a:off x="764588" y="2165831"/>
          <a:ext cx="1189692" cy="118969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CB08B9-4AF5-443C-B9BB-042E3765D1B8}">
      <dsp:nvSpPr>
        <dsp:cNvPr id="0" name=""/>
        <dsp:cNvSpPr/>
      </dsp:nvSpPr>
      <dsp:spPr>
        <a:xfrm>
          <a:off x="1014423" y="2415666"/>
          <a:ext cx="690021" cy="6900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B4A6D6-8C05-4401-B9EE-92EB3A65D00E}">
      <dsp:nvSpPr>
        <dsp:cNvPr id="0" name=""/>
        <dsp:cNvSpPr/>
      </dsp:nvSpPr>
      <dsp:spPr>
        <a:xfrm>
          <a:off x="2209214" y="2165831"/>
          <a:ext cx="2804274" cy="1189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0" i="1" kern="1200" dirty="0"/>
            <a:t>Scalability</a:t>
          </a:r>
          <a:r>
            <a:rPr lang="en-US" sz="1400" b="0" i="0" kern="1200" dirty="0"/>
            <a:t>: AI systems can handle a large volume of data and tasks, making it easier for financial institutions to scale their operations.</a:t>
          </a:r>
          <a:endParaRPr lang="en-US" sz="1400" kern="1200" dirty="0"/>
        </a:p>
      </dsp:txBody>
      <dsp:txXfrm>
        <a:off x="2209214" y="2165831"/>
        <a:ext cx="2804274" cy="1189692"/>
      </dsp:txXfrm>
    </dsp:sp>
    <dsp:sp modelId="{465A6E7F-B07A-4E7E-80EA-63D20F002D87}">
      <dsp:nvSpPr>
        <dsp:cNvPr id="0" name=""/>
        <dsp:cNvSpPr/>
      </dsp:nvSpPr>
      <dsp:spPr>
        <a:xfrm>
          <a:off x="5502111" y="2165831"/>
          <a:ext cx="1189692" cy="118969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1A5A69-D364-4D14-A7B5-E3644D1DD523}">
      <dsp:nvSpPr>
        <dsp:cNvPr id="0" name=""/>
        <dsp:cNvSpPr/>
      </dsp:nvSpPr>
      <dsp:spPr>
        <a:xfrm>
          <a:off x="5751947" y="2415666"/>
          <a:ext cx="690021" cy="6900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6D08F8-8669-49AF-A566-A46CF1B5403D}">
      <dsp:nvSpPr>
        <dsp:cNvPr id="0" name=""/>
        <dsp:cNvSpPr/>
      </dsp:nvSpPr>
      <dsp:spPr>
        <a:xfrm>
          <a:off x="6946737" y="2165831"/>
          <a:ext cx="2804274" cy="1189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0" i="1" kern="1200" dirty="0"/>
            <a:t>Compliance and Regulatory Assistance</a:t>
          </a:r>
          <a:r>
            <a:rPr lang="en-US" sz="1400" b="0" i="0" kern="1200" dirty="0"/>
            <a:t>: AI assists financial institutions in ensuring compliance with ever-evolving regulations. AI systems can track and report on compliance issues, reducing the risk of penalties. </a:t>
          </a:r>
          <a:endParaRPr lang="en-US" sz="1400" kern="1200" dirty="0"/>
        </a:p>
      </dsp:txBody>
      <dsp:txXfrm>
        <a:off x="6946737" y="2165831"/>
        <a:ext cx="2804274" cy="1189692"/>
      </dsp:txXfrm>
    </dsp:sp>
    <dsp:sp modelId="{B69F9F48-4794-4AA0-8A93-EDC6135CED6D}">
      <dsp:nvSpPr>
        <dsp:cNvPr id="0" name=""/>
        <dsp:cNvSpPr/>
      </dsp:nvSpPr>
      <dsp:spPr>
        <a:xfrm>
          <a:off x="764588" y="4294153"/>
          <a:ext cx="1189692" cy="118969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A03920-E91E-48AD-A17F-BB3D2A685444}">
      <dsp:nvSpPr>
        <dsp:cNvPr id="0" name=""/>
        <dsp:cNvSpPr/>
      </dsp:nvSpPr>
      <dsp:spPr>
        <a:xfrm>
          <a:off x="1014423" y="4543989"/>
          <a:ext cx="690021" cy="69002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55F4DA-C04B-485A-8D41-64B32257A831}">
      <dsp:nvSpPr>
        <dsp:cNvPr id="0" name=""/>
        <dsp:cNvSpPr/>
      </dsp:nvSpPr>
      <dsp:spPr>
        <a:xfrm>
          <a:off x="2209214" y="4294153"/>
          <a:ext cx="2804274" cy="1189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0" i="1" kern="1200" dirty="0"/>
            <a:t>Market Analysis and Investment Strategy</a:t>
          </a:r>
          <a:r>
            <a:rPr lang="en-US" sz="1400" b="0" i="0" kern="1200" dirty="0"/>
            <a:t>: AI provides insights from vast amounts of market data, helping financial institutions make informed investment decisions. </a:t>
          </a:r>
          <a:endParaRPr lang="en-US" sz="1400" kern="1200" dirty="0"/>
        </a:p>
      </dsp:txBody>
      <dsp:txXfrm>
        <a:off x="2209214" y="4294153"/>
        <a:ext cx="2804274" cy="11896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28022C-7EC2-44EB-A15E-E4B0D902BB1A}">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AD22DA-3E26-48E5-8C18-DFE6A743EA0C}">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F82C21-D9AF-4521-A030-8B10DDD9FF01}">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89000">
            <a:lnSpc>
              <a:spcPct val="90000"/>
            </a:lnSpc>
            <a:spcBef>
              <a:spcPct val="0"/>
            </a:spcBef>
            <a:spcAft>
              <a:spcPct val="35000"/>
            </a:spcAft>
            <a:buNone/>
          </a:pPr>
          <a:r>
            <a:rPr lang="en-US" sz="2000" kern="1200" dirty="0">
              <a:latin typeface="Söhne"/>
            </a:rPr>
            <a:t>AI helps finance by making things accurate and saving time, but it can be unfair and secretive.</a:t>
          </a:r>
        </a:p>
      </dsp:txBody>
      <dsp:txXfrm>
        <a:off x="1437631" y="531"/>
        <a:ext cx="9077968" cy="1244702"/>
      </dsp:txXfrm>
    </dsp:sp>
    <dsp:sp modelId="{498394AC-B21C-4811-BE55-561828068CE8}">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539FDD-9812-4B73-9C13-69D094A1831F}">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592AD8-CD18-437D-84FF-A5562499E86F}">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89000">
            <a:lnSpc>
              <a:spcPct val="90000"/>
            </a:lnSpc>
            <a:spcBef>
              <a:spcPct val="0"/>
            </a:spcBef>
            <a:spcAft>
              <a:spcPct val="35000"/>
            </a:spcAft>
            <a:buNone/>
          </a:pPr>
          <a:r>
            <a:rPr lang="en-US" sz="2000" kern="1200" dirty="0">
              <a:latin typeface="Söhne"/>
            </a:rPr>
            <a:t>It can make loans easier to get and improve banks' choices, but it might also exclude people and let big companies dominate. </a:t>
          </a:r>
        </a:p>
      </dsp:txBody>
      <dsp:txXfrm>
        <a:off x="1437631" y="1556410"/>
        <a:ext cx="9077968" cy="1244702"/>
      </dsp:txXfrm>
    </dsp:sp>
    <dsp:sp modelId="{9CB8D951-16CC-4AE5-9662-D9CB4EC6012D}">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688EBD-7313-4D5D-A00B-94914ED773B6}">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200383-FF69-4F08-8861-0F95EEE9082E}">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89000">
            <a:lnSpc>
              <a:spcPct val="90000"/>
            </a:lnSpc>
            <a:spcBef>
              <a:spcPct val="0"/>
            </a:spcBef>
            <a:spcAft>
              <a:spcPct val="35000"/>
            </a:spcAft>
            <a:buNone/>
          </a:pPr>
          <a:r>
            <a:rPr lang="en-US" sz="2000" kern="1200" dirty="0">
              <a:latin typeface="Söhne"/>
            </a:rPr>
            <a:t>So, we must use AI carefully, ensuring it's ethical, transparent, and accountable, with clear rules to keep finance ethical and understandable.</a:t>
          </a:r>
        </a:p>
      </dsp:txBody>
      <dsp:txXfrm>
        <a:off x="1437631" y="3112289"/>
        <a:ext cx="9077968" cy="12447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0110A-AEC3-4E01-A60D-69124F2C54DA}">
      <dsp:nvSpPr>
        <dsp:cNvPr id="0" name=""/>
        <dsp:cNvSpPr/>
      </dsp:nvSpPr>
      <dsp:spPr>
        <a:xfrm>
          <a:off x="0" y="3990"/>
          <a:ext cx="10515600" cy="8498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AFA199-F06C-42E3-8FC0-8A28CA0A0284}">
      <dsp:nvSpPr>
        <dsp:cNvPr id="0" name=""/>
        <dsp:cNvSpPr/>
      </dsp:nvSpPr>
      <dsp:spPr>
        <a:xfrm>
          <a:off x="257090" y="195214"/>
          <a:ext cx="467436" cy="4674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1C0FB9-EB3C-4F71-92A5-60CA45FCB317}">
      <dsp:nvSpPr>
        <dsp:cNvPr id="0" name=""/>
        <dsp:cNvSpPr/>
      </dsp:nvSpPr>
      <dsp:spPr>
        <a:xfrm>
          <a:off x="981616" y="3990"/>
          <a:ext cx="9533983" cy="849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946" tIns="89946" rIns="89946" bIns="89946" numCol="1" spcCol="1270" anchor="ctr" anchorCtr="0">
          <a:noAutofit/>
        </a:bodyPr>
        <a:lstStyle/>
        <a:p>
          <a:pPr marL="0" lvl="0" indent="0" algn="l" defTabSz="711200">
            <a:lnSpc>
              <a:spcPct val="100000"/>
            </a:lnSpc>
            <a:spcBef>
              <a:spcPct val="0"/>
            </a:spcBef>
            <a:spcAft>
              <a:spcPct val="35000"/>
            </a:spcAft>
            <a:buNone/>
          </a:pPr>
          <a:r>
            <a:rPr lang="en-US" sz="1600" kern="1200"/>
            <a:t>AI in financial risk assessment is a big deal. It makes things more accurate, saves time, and helps us spot financial problems early. But we must be careful because it can also create unfairness and hide how decisions are made.</a:t>
          </a:r>
        </a:p>
      </dsp:txBody>
      <dsp:txXfrm>
        <a:off x="981616" y="3990"/>
        <a:ext cx="9533983" cy="849884"/>
      </dsp:txXfrm>
    </dsp:sp>
    <dsp:sp modelId="{FFEB6A6C-E85F-4703-884B-16BD9FE98217}">
      <dsp:nvSpPr>
        <dsp:cNvPr id="0" name=""/>
        <dsp:cNvSpPr/>
      </dsp:nvSpPr>
      <dsp:spPr>
        <a:xfrm>
          <a:off x="0" y="1066345"/>
          <a:ext cx="10515600" cy="8498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EF9D0E-CF80-4B62-A676-D6DB36CC72A5}">
      <dsp:nvSpPr>
        <dsp:cNvPr id="0" name=""/>
        <dsp:cNvSpPr/>
      </dsp:nvSpPr>
      <dsp:spPr>
        <a:xfrm>
          <a:off x="257090" y="1257569"/>
          <a:ext cx="467436" cy="4674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32A516-C0F6-4EB1-BDC3-586F5E77A7F8}">
      <dsp:nvSpPr>
        <dsp:cNvPr id="0" name=""/>
        <dsp:cNvSpPr/>
      </dsp:nvSpPr>
      <dsp:spPr>
        <a:xfrm>
          <a:off x="981616" y="1066345"/>
          <a:ext cx="9533983" cy="849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946" tIns="89946" rIns="89946" bIns="89946" numCol="1" spcCol="1270" anchor="ctr" anchorCtr="0">
          <a:noAutofit/>
        </a:bodyPr>
        <a:lstStyle/>
        <a:p>
          <a:pPr marL="0" lvl="0" indent="0" algn="l" defTabSz="711200">
            <a:lnSpc>
              <a:spcPct val="100000"/>
            </a:lnSpc>
            <a:spcBef>
              <a:spcPct val="0"/>
            </a:spcBef>
            <a:spcAft>
              <a:spcPct val="35000"/>
            </a:spcAft>
            <a:buNone/>
          </a:pPr>
          <a:r>
            <a:rPr lang="en-US" sz="1600" kern="1200"/>
            <a:t>On the bright side, AI can make it easier for people to get loans and improve how markets work. It can also help banks make better choices and reduce big financial problems.</a:t>
          </a:r>
        </a:p>
      </dsp:txBody>
      <dsp:txXfrm>
        <a:off x="981616" y="1066345"/>
        <a:ext cx="9533983" cy="849884"/>
      </dsp:txXfrm>
    </dsp:sp>
    <dsp:sp modelId="{EA8C8FA2-9A4B-4F85-877C-E71F8B4A4B26}">
      <dsp:nvSpPr>
        <dsp:cNvPr id="0" name=""/>
        <dsp:cNvSpPr/>
      </dsp:nvSpPr>
      <dsp:spPr>
        <a:xfrm>
          <a:off x="0" y="2128701"/>
          <a:ext cx="10515600" cy="8498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C64C5E-864A-47D9-88DD-D0750DFECDFC}">
      <dsp:nvSpPr>
        <dsp:cNvPr id="0" name=""/>
        <dsp:cNvSpPr/>
      </dsp:nvSpPr>
      <dsp:spPr>
        <a:xfrm>
          <a:off x="257090" y="2319925"/>
          <a:ext cx="467436" cy="4674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EB14BB-7311-42CB-B317-06B29143946B}">
      <dsp:nvSpPr>
        <dsp:cNvPr id="0" name=""/>
        <dsp:cNvSpPr/>
      </dsp:nvSpPr>
      <dsp:spPr>
        <a:xfrm>
          <a:off x="981616" y="2128701"/>
          <a:ext cx="9533983" cy="849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946" tIns="89946" rIns="89946" bIns="89946" numCol="1" spcCol="1270" anchor="ctr" anchorCtr="0">
          <a:noAutofit/>
        </a:bodyPr>
        <a:lstStyle/>
        <a:p>
          <a:pPr marL="0" lvl="0" indent="0" algn="l" defTabSz="711200">
            <a:lnSpc>
              <a:spcPct val="100000"/>
            </a:lnSpc>
            <a:spcBef>
              <a:spcPct val="0"/>
            </a:spcBef>
            <a:spcAft>
              <a:spcPct val="35000"/>
            </a:spcAft>
            <a:buNone/>
          </a:pPr>
          <a:r>
            <a:rPr lang="en-US" sz="1600" kern="1200"/>
            <a:t>But there's a downside too. AI can sometimes treat people unfairly, and we might not know why. It could also leave some people out. It might even lead to big companies dominating finance.</a:t>
          </a:r>
        </a:p>
      </dsp:txBody>
      <dsp:txXfrm>
        <a:off x="981616" y="2128701"/>
        <a:ext cx="9533983" cy="849884"/>
      </dsp:txXfrm>
    </dsp:sp>
    <dsp:sp modelId="{0F3FCE59-2CAE-43B3-A84A-39E1D0432AE7}">
      <dsp:nvSpPr>
        <dsp:cNvPr id="0" name=""/>
        <dsp:cNvSpPr/>
      </dsp:nvSpPr>
      <dsp:spPr>
        <a:xfrm>
          <a:off x="0" y="3191057"/>
          <a:ext cx="10515600" cy="8498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584DF3-372E-4E83-907C-FD1B792DBACB}">
      <dsp:nvSpPr>
        <dsp:cNvPr id="0" name=""/>
        <dsp:cNvSpPr/>
      </dsp:nvSpPr>
      <dsp:spPr>
        <a:xfrm>
          <a:off x="257090" y="3382281"/>
          <a:ext cx="467436" cy="4674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121F40-F128-4E8A-A3EC-3EE829924703}">
      <dsp:nvSpPr>
        <dsp:cNvPr id="0" name=""/>
        <dsp:cNvSpPr/>
      </dsp:nvSpPr>
      <dsp:spPr>
        <a:xfrm>
          <a:off x="981616" y="3191057"/>
          <a:ext cx="9533983" cy="849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946" tIns="89946" rIns="89946" bIns="89946" numCol="1" spcCol="1270" anchor="ctr" anchorCtr="0">
          <a:noAutofit/>
        </a:bodyPr>
        <a:lstStyle/>
        <a:p>
          <a:pPr marL="0" lvl="0" indent="0" algn="l" defTabSz="711200">
            <a:lnSpc>
              <a:spcPct val="100000"/>
            </a:lnSpc>
            <a:spcBef>
              <a:spcPct val="0"/>
            </a:spcBef>
            <a:spcAft>
              <a:spcPct val="35000"/>
            </a:spcAft>
            <a:buNone/>
          </a:pPr>
          <a:r>
            <a:rPr lang="en-US" sz="1600" kern="1200"/>
            <a:t>So, we need to be careful. We must make sure AI is ethical, clear, and that people can be responsible for it. This means checking for unfairness, being open about how AI works, and making sure someone is in charge.</a:t>
          </a:r>
        </a:p>
      </dsp:txBody>
      <dsp:txXfrm>
        <a:off x="981616" y="3191057"/>
        <a:ext cx="9533983" cy="849884"/>
      </dsp:txXfrm>
    </dsp:sp>
    <dsp:sp modelId="{1FF6C4C7-7CE0-4E5E-978E-DA568CA7BC88}">
      <dsp:nvSpPr>
        <dsp:cNvPr id="0" name=""/>
        <dsp:cNvSpPr/>
      </dsp:nvSpPr>
      <dsp:spPr>
        <a:xfrm>
          <a:off x="0" y="4253413"/>
          <a:ext cx="10515600" cy="8498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4CB83E-5BDE-4558-8837-38B022FC5E8B}">
      <dsp:nvSpPr>
        <dsp:cNvPr id="0" name=""/>
        <dsp:cNvSpPr/>
      </dsp:nvSpPr>
      <dsp:spPr>
        <a:xfrm>
          <a:off x="257090" y="4444637"/>
          <a:ext cx="467436" cy="46743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7014E4-1484-43F8-83C7-157A472E1A3E}">
      <dsp:nvSpPr>
        <dsp:cNvPr id="0" name=""/>
        <dsp:cNvSpPr/>
      </dsp:nvSpPr>
      <dsp:spPr>
        <a:xfrm>
          <a:off x="981616" y="4253413"/>
          <a:ext cx="9533983" cy="849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946" tIns="89946" rIns="89946" bIns="89946" numCol="1" spcCol="1270" anchor="ctr" anchorCtr="0">
          <a:noAutofit/>
        </a:bodyPr>
        <a:lstStyle/>
        <a:p>
          <a:pPr marL="0" lvl="0" indent="0" algn="l" defTabSz="711200">
            <a:lnSpc>
              <a:spcPct val="100000"/>
            </a:lnSpc>
            <a:spcBef>
              <a:spcPct val="0"/>
            </a:spcBef>
            <a:spcAft>
              <a:spcPct val="35000"/>
            </a:spcAft>
            <a:buNone/>
          </a:pPr>
          <a:r>
            <a:rPr lang="en-US" sz="1600" kern="1200"/>
            <a:t>In the end, AI can be great for finance, but we need to use it the right way, with rules to keep things ethical and clear.</a:t>
          </a:r>
        </a:p>
      </dsp:txBody>
      <dsp:txXfrm>
        <a:off x="981616" y="4253413"/>
        <a:ext cx="9533983" cy="8498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DE247-6E00-2332-7C1E-DC9C99CB37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057819-FA48-093B-7B14-07BA1A8734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4EB99E-6940-F4A4-240D-A05C23CFB643}"/>
              </a:ext>
            </a:extLst>
          </p:cNvPr>
          <p:cNvSpPr>
            <a:spLocks noGrp="1"/>
          </p:cNvSpPr>
          <p:nvPr>
            <p:ph type="dt" sz="half" idx="10"/>
          </p:nvPr>
        </p:nvSpPr>
        <p:spPr/>
        <p:txBody>
          <a:bodyPr/>
          <a:lstStyle/>
          <a:p>
            <a:fld id="{B2B4B9AF-6E3A-49DD-A87F-F13CF6CE2374}" type="datetimeFigureOut">
              <a:rPr lang="en-US" smtClean="0"/>
              <a:t>11/2/2023</a:t>
            </a:fld>
            <a:endParaRPr lang="en-US"/>
          </a:p>
        </p:txBody>
      </p:sp>
      <p:sp>
        <p:nvSpPr>
          <p:cNvPr id="5" name="Footer Placeholder 4">
            <a:extLst>
              <a:ext uri="{FF2B5EF4-FFF2-40B4-BE49-F238E27FC236}">
                <a16:creationId xmlns:a16="http://schemas.microsoft.com/office/drawing/2014/main" id="{35928ECF-F88A-4D98-9662-185B19099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1A302-F19A-3A53-49BF-AB00374BABE9}"/>
              </a:ext>
            </a:extLst>
          </p:cNvPr>
          <p:cNvSpPr>
            <a:spLocks noGrp="1"/>
          </p:cNvSpPr>
          <p:nvPr>
            <p:ph type="sldNum" sz="quarter" idx="12"/>
          </p:nvPr>
        </p:nvSpPr>
        <p:spPr/>
        <p:txBody>
          <a:bodyPr/>
          <a:lstStyle/>
          <a:p>
            <a:fld id="{978C64E9-0616-423E-92C0-8A3C59AB0C93}" type="slidenum">
              <a:rPr lang="en-US" smtClean="0"/>
              <a:t>‹#›</a:t>
            </a:fld>
            <a:endParaRPr lang="en-US"/>
          </a:p>
        </p:txBody>
      </p:sp>
    </p:spTree>
    <p:extLst>
      <p:ext uri="{BB962C8B-B14F-4D97-AF65-F5344CB8AC3E}">
        <p14:creationId xmlns:p14="http://schemas.microsoft.com/office/powerpoint/2010/main" val="24332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747F5-A5EE-41B5-FC73-536EC3F488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0804F5-C350-7745-74A7-3D29145A8A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2F36D-BCBC-C12A-FB64-1C9CA0B03B1D}"/>
              </a:ext>
            </a:extLst>
          </p:cNvPr>
          <p:cNvSpPr>
            <a:spLocks noGrp="1"/>
          </p:cNvSpPr>
          <p:nvPr>
            <p:ph type="dt" sz="half" idx="10"/>
          </p:nvPr>
        </p:nvSpPr>
        <p:spPr/>
        <p:txBody>
          <a:bodyPr/>
          <a:lstStyle/>
          <a:p>
            <a:fld id="{B2B4B9AF-6E3A-49DD-A87F-F13CF6CE2374}" type="datetimeFigureOut">
              <a:rPr lang="en-US" smtClean="0"/>
              <a:t>11/2/2023</a:t>
            </a:fld>
            <a:endParaRPr lang="en-US"/>
          </a:p>
        </p:txBody>
      </p:sp>
      <p:sp>
        <p:nvSpPr>
          <p:cNvPr id="5" name="Footer Placeholder 4">
            <a:extLst>
              <a:ext uri="{FF2B5EF4-FFF2-40B4-BE49-F238E27FC236}">
                <a16:creationId xmlns:a16="http://schemas.microsoft.com/office/drawing/2014/main" id="{CC251022-B635-ED4E-3A4A-DAFE104F50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D6BC7B-4E2A-758A-39D9-2CE3BD5927E9}"/>
              </a:ext>
            </a:extLst>
          </p:cNvPr>
          <p:cNvSpPr>
            <a:spLocks noGrp="1"/>
          </p:cNvSpPr>
          <p:nvPr>
            <p:ph type="sldNum" sz="quarter" idx="12"/>
          </p:nvPr>
        </p:nvSpPr>
        <p:spPr/>
        <p:txBody>
          <a:bodyPr/>
          <a:lstStyle/>
          <a:p>
            <a:fld id="{978C64E9-0616-423E-92C0-8A3C59AB0C93}" type="slidenum">
              <a:rPr lang="en-US" smtClean="0"/>
              <a:t>‹#›</a:t>
            </a:fld>
            <a:endParaRPr lang="en-US"/>
          </a:p>
        </p:txBody>
      </p:sp>
    </p:spTree>
    <p:extLst>
      <p:ext uri="{BB962C8B-B14F-4D97-AF65-F5344CB8AC3E}">
        <p14:creationId xmlns:p14="http://schemas.microsoft.com/office/powerpoint/2010/main" val="4112693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9350D1-F37B-045A-6127-7D94761A47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A6911F-10C0-55F0-D77F-88FD22B888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1100D7-AA53-8736-78FF-BC133AAD9671}"/>
              </a:ext>
            </a:extLst>
          </p:cNvPr>
          <p:cNvSpPr>
            <a:spLocks noGrp="1"/>
          </p:cNvSpPr>
          <p:nvPr>
            <p:ph type="dt" sz="half" idx="10"/>
          </p:nvPr>
        </p:nvSpPr>
        <p:spPr/>
        <p:txBody>
          <a:bodyPr/>
          <a:lstStyle/>
          <a:p>
            <a:fld id="{B2B4B9AF-6E3A-49DD-A87F-F13CF6CE2374}" type="datetimeFigureOut">
              <a:rPr lang="en-US" smtClean="0"/>
              <a:t>11/2/2023</a:t>
            </a:fld>
            <a:endParaRPr lang="en-US"/>
          </a:p>
        </p:txBody>
      </p:sp>
      <p:sp>
        <p:nvSpPr>
          <p:cNvPr id="5" name="Footer Placeholder 4">
            <a:extLst>
              <a:ext uri="{FF2B5EF4-FFF2-40B4-BE49-F238E27FC236}">
                <a16:creationId xmlns:a16="http://schemas.microsoft.com/office/drawing/2014/main" id="{3396D8D7-9903-1F7A-9B39-57B1CADE54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EE9B4-C532-FB82-8F61-C983B2D89461}"/>
              </a:ext>
            </a:extLst>
          </p:cNvPr>
          <p:cNvSpPr>
            <a:spLocks noGrp="1"/>
          </p:cNvSpPr>
          <p:nvPr>
            <p:ph type="sldNum" sz="quarter" idx="12"/>
          </p:nvPr>
        </p:nvSpPr>
        <p:spPr/>
        <p:txBody>
          <a:bodyPr/>
          <a:lstStyle/>
          <a:p>
            <a:fld id="{978C64E9-0616-423E-92C0-8A3C59AB0C93}" type="slidenum">
              <a:rPr lang="en-US" smtClean="0"/>
              <a:t>‹#›</a:t>
            </a:fld>
            <a:endParaRPr lang="en-US"/>
          </a:p>
        </p:txBody>
      </p:sp>
    </p:spTree>
    <p:extLst>
      <p:ext uri="{BB962C8B-B14F-4D97-AF65-F5344CB8AC3E}">
        <p14:creationId xmlns:p14="http://schemas.microsoft.com/office/powerpoint/2010/main" val="408735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6774A-291F-F094-619F-2AEC4101EF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3FD49C-290D-4108-554C-8862952705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16549B-34E4-B162-29EB-ED3CE681AD63}"/>
              </a:ext>
            </a:extLst>
          </p:cNvPr>
          <p:cNvSpPr>
            <a:spLocks noGrp="1"/>
          </p:cNvSpPr>
          <p:nvPr>
            <p:ph type="dt" sz="half" idx="10"/>
          </p:nvPr>
        </p:nvSpPr>
        <p:spPr/>
        <p:txBody>
          <a:bodyPr/>
          <a:lstStyle/>
          <a:p>
            <a:fld id="{B2B4B9AF-6E3A-49DD-A87F-F13CF6CE2374}" type="datetimeFigureOut">
              <a:rPr lang="en-US" smtClean="0"/>
              <a:t>11/2/2023</a:t>
            </a:fld>
            <a:endParaRPr lang="en-US"/>
          </a:p>
        </p:txBody>
      </p:sp>
      <p:sp>
        <p:nvSpPr>
          <p:cNvPr id="5" name="Footer Placeholder 4">
            <a:extLst>
              <a:ext uri="{FF2B5EF4-FFF2-40B4-BE49-F238E27FC236}">
                <a16:creationId xmlns:a16="http://schemas.microsoft.com/office/drawing/2014/main" id="{E862896C-381D-1236-E6A5-54ACA4F21E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2D3E-1B53-7AC8-75D4-43E12916C1D7}"/>
              </a:ext>
            </a:extLst>
          </p:cNvPr>
          <p:cNvSpPr>
            <a:spLocks noGrp="1"/>
          </p:cNvSpPr>
          <p:nvPr>
            <p:ph type="sldNum" sz="quarter" idx="12"/>
          </p:nvPr>
        </p:nvSpPr>
        <p:spPr/>
        <p:txBody>
          <a:bodyPr/>
          <a:lstStyle/>
          <a:p>
            <a:fld id="{978C64E9-0616-423E-92C0-8A3C59AB0C93}" type="slidenum">
              <a:rPr lang="en-US" smtClean="0"/>
              <a:t>‹#›</a:t>
            </a:fld>
            <a:endParaRPr lang="en-US"/>
          </a:p>
        </p:txBody>
      </p:sp>
    </p:spTree>
    <p:extLst>
      <p:ext uri="{BB962C8B-B14F-4D97-AF65-F5344CB8AC3E}">
        <p14:creationId xmlns:p14="http://schemas.microsoft.com/office/powerpoint/2010/main" val="2928962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4066F-ACBC-43A4-62D5-FE51A14C40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D3A094-3779-4D26-CF08-72097C9232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B96B5F-ABE2-5AD3-F82D-1F5725EDF05D}"/>
              </a:ext>
            </a:extLst>
          </p:cNvPr>
          <p:cNvSpPr>
            <a:spLocks noGrp="1"/>
          </p:cNvSpPr>
          <p:nvPr>
            <p:ph type="dt" sz="half" idx="10"/>
          </p:nvPr>
        </p:nvSpPr>
        <p:spPr/>
        <p:txBody>
          <a:bodyPr/>
          <a:lstStyle/>
          <a:p>
            <a:fld id="{B2B4B9AF-6E3A-49DD-A87F-F13CF6CE2374}" type="datetimeFigureOut">
              <a:rPr lang="en-US" smtClean="0"/>
              <a:t>11/2/2023</a:t>
            </a:fld>
            <a:endParaRPr lang="en-US"/>
          </a:p>
        </p:txBody>
      </p:sp>
      <p:sp>
        <p:nvSpPr>
          <p:cNvPr id="5" name="Footer Placeholder 4">
            <a:extLst>
              <a:ext uri="{FF2B5EF4-FFF2-40B4-BE49-F238E27FC236}">
                <a16:creationId xmlns:a16="http://schemas.microsoft.com/office/drawing/2014/main" id="{35775884-048A-F89A-F129-F3111F7BF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0EB8B-2200-0701-7863-966CF1A44EDD}"/>
              </a:ext>
            </a:extLst>
          </p:cNvPr>
          <p:cNvSpPr>
            <a:spLocks noGrp="1"/>
          </p:cNvSpPr>
          <p:nvPr>
            <p:ph type="sldNum" sz="quarter" idx="12"/>
          </p:nvPr>
        </p:nvSpPr>
        <p:spPr/>
        <p:txBody>
          <a:bodyPr/>
          <a:lstStyle/>
          <a:p>
            <a:fld id="{978C64E9-0616-423E-92C0-8A3C59AB0C93}" type="slidenum">
              <a:rPr lang="en-US" smtClean="0"/>
              <a:t>‹#›</a:t>
            </a:fld>
            <a:endParaRPr lang="en-US"/>
          </a:p>
        </p:txBody>
      </p:sp>
    </p:spTree>
    <p:extLst>
      <p:ext uri="{BB962C8B-B14F-4D97-AF65-F5344CB8AC3E}">
        <p14:creationId xmlns:p14="http://schemas.microsoft.com/office/powerpoint/2010/main" val="3094290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6BA3D-5497-12B3-8533-772A3AAD4B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90B43B-2A30-3017-AFE2-31E2F293D4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4152D8-5A74-E126-582B-F7A4BEAF1B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E7F2BD-98AA-72F5-DD31-22E2D1958D68}"/>
              </a:ext>
            </a:extLst>
          </p:cNvPr>
          <p:cNvSpPr>
            <a:spLocks noGrp="1"/>
          </p:cNvSpPr>
          <p:nvPr>
            <p:ph type="dt" sz="half" idx="10"/>
          </p:nvPr>
        </p:nvSpPr>
        <p:spPr/>
        <p:txBody>
          <a:bodyPr/>
          <a:lstStyle/>
          <a:p>
            <a:fld id="{B2B4B9AF-6E3A-49DD-A87F-F13CF6CE2374}" type="datetimeFigureOut">
              <a:rPr lang="en-US" smtClean="0"/>
              <a:t>11/2/2023</a:t>
            </a:fld>
            <a:endParaRPr lang="en-US"/>
          </a:p>
        </p:txBody>
      </p:sp>
      <p:sp>
        <p:nvSpPr>
          <p:cNvPr id="6" name="Footer Placeholder 5">
            <a:extLst>
              <a:ext uri="{FF2B5EF4-FFF2-40B4-BE49-F238E27FC236}">
                <a16:creationId xmlns:a16="http://schemas.microsoft.com/office/drawing/2014/main" id="{A037331F-361C-81EE-2309-029FB71E6B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D432B3-BD38-129B-4967-9E85077C7FC5}"/>
              </a:ext>
            </a:extLst>
          </p:cNvPr>
          <p:cNvSpPr>
            <a:spLocks noGrp="1"/>
          </p:cNvSpPr>
          <p:nvPr>
            <p:ph type="sldNum" sz="quarter" idx="12"/>
          </p:nvPr>
        </p:nvSpPr>
        <p:spPr/>
        <p:txBody>
          <a:bodyPr/>
          <a:lstStyle/>
          <a:p>
            <a:fld id="{978C64E9-0616-423E-92C0-8A3C59AB0C93}" type="slidenum">
              <a:rPr lang="en-US" smtClean="0"/>
              <a:t>‹#›</a:t>
            </a:fld>
            <a:endParaRPr lang="en-US"/>
          </a:p>
        </p:txBody>
      </p:sp>
    </p:spTree>
    <p:extLst>
      <p:ext uri="{BB962C8B-B14F-4D97-AF65-F5344CB8AC3E}">
        <p14:creationId xmlns:p14="http://schemas.microsoft.com/office/powerpoint/2010/main" val="2267219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2D93-A2AD-6D14-D7A7-1E7866D9E3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82EA69-BF26-D6A6-393F-45869F02B8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35E846-6643-30A9-E606-EDA922D265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75B080-384C-D05A-86E3-A437D8B4C5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C3BC7A-B4D7-83F4-0BE1-8818C3EBF0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8388C7-D7DF-D3FF-B8F8-C152C12A80B1}"/>
              </a:ext>
            </a:extLst>
          </p:cNvPr>
          <p:cNvSpPr>
            <a:spLocks noGrp="1"/>
          </p:cNvSpPr>
          <p:nvPr>
            <p:ph type="dt" sz="half" idx="10"/>
          </p:nvPr>
        </p:nvSpPr>
        <p:spPr/>
        <p:txBody>
          <a:bodyPr/>
          <a:lstStyle/>
          <a:p>
            <a:fld id="{B2B4B9AF-6E3A-49DD-A87F-F13CF6CE2374}" type="datetimeFigureOut">
              <a:rPr lang="en-US" smtClean="0"/>
              <a:t>11/2/2023</a:t>
            </a:fld>
            <a:endParaRPr lang="en-US"/>
          </a:p>
        </p:txBody>
      </p:sp>
      <p:sp>
        <p:nvSpPr>
          <p:cNvPr id="8" name="Footer Placeholder 7">
            <a:extLst>
              <a:ext uri="{FF2B5EF4-FFF2-40B4-BE49-F238E27FC236}">
                <a16:creationId xmlns:a16="http://schemas.microsoft.com/office/drawing/2014/main" id="{72E45786-2796-0A11-8FE5-046D63BFAA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7E0AF7-E866-6108-984D-598043800991}"/>
              </a:ext>
            </a:extLst>
          </p:cNvPr>
          <p:cNvSpPr>
            <a:spLocks noGrp="1"/>
          </p:cNvSpPr>
          <p:nvPr>
            <p:ph type="sldNum" sz="quarter" idx="12"/>
          </p:nvPr>
        </p:nvSpPr>
        <p:spPr/>
        <p:txBody>
          <a:bodyPr/>
          <a:lstStyle/>
          <a:p>
            <a:fld id="{978C64E9-0616-423E-92C0-8A3C59AB0C93}" type="slidenum">
              <a:rPr lang="en-US" smtClean="0"/>
              <a:t>‹#›</a:t>
            </a:fld>
            <a:endParaRPr lang="en-US"/>
          </a:p>
        </p:txBody>
      </p:sp>
    </p:spTree>
    <p:extLst>
      <p:ext uri="{BB962C8B-B14F-4D97-AF65-F5344CB8AC3E}">
        <p14:creationId xmlns:p14="http://schemas.microsoft.com/office/powerpoint/2010/main" val="1952344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A3546-224D-1FC4-7B82-AB6B552B68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A2ABB3-31F3-31B7-D8A0-D7542610F918}"/>
              </a:ext>
            </a:extLst>
          </p:cNvPr>
          <p:cNvSpPr>
            <a:spLocks noGrp="1"/>
          </p:cNvSpPr>
          <p:nvPr>
            <p:ph type="dt" sz="half" idx="10"/>
          </p:nvPr>
        </p:nvSpPr>
        <p:spPr/>
        <p:txBody>
          <a:bodyPr/>
          <a:lstStyle/>
          <a:p>
            <a:fld id="{B2B4B9AF-6E3A-49DD-A87F-F13CF6CE2374}" type="datetimeFigureOut">
              <a:rPr lang="en-US" smtClean="0"/>
              <a:t>11/2/2023</a:t>
            </a:fld>
            <a:endParaRPr lang="en-US"/>
          </a:p>
        </p:txBody>
      </p:sp>
      <p:sp>
        <p:nvSpPr>
          <p:cNvPr id="4" name="Footer Placeholder 3">
            <a:extLst>
              <a:ext uri="{FF2B5EF4-FFF2-40B4-BE49-F238E27FC236}">
                <a16:creationId xmlns:a16="http://schemas.microsoft.com/office/drawing/2014/main" id="{B277B289-B6A4-F28D-E707-73B3F8D84F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ACACA6-9045-1DD1-A7C7-4368BF119709}"/>
              </a:ext>
            </a:extLst>
          </p:cNvPr>
          <p:cNvSpPr>
            <a:spLocks noGrp="1"/>
          </p:cNvSpPr>
          <p:nvPr>
            <p:ph type="sldNum" sz="quarter" idx="12"/>
          </p:nvPr>
        </p:nvSpPr>
        <p:spPr/>
        <p:txBody>
          <a:bodyPr/>
          <a:lstStyle/>
          <a:p>
            <a:fld id="{978C64E9-0616-423E-92C0-8A3C59AB0C93}" type="slidenum">
              <a:rPr lang="en-US" smtClean="0"/>
              <a:t>‹#›</a:t>
            </a:fld>
            <a:endParaRPr lang="en-US"/>
          </a:p>
        </p:txBody>
      </p:sp>
    </p:spTree>
    <p:extLst>
      <p:ext uri="{BB962C8B-B14F-4D97-AF65-F5344CB8AC3E}">
        <p14:creationId xmlns:p14="http://schemas.microsoft.com/office/powerpoint/2010/main" val="1503862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990CB6-3E7C-91D5-E24F-36079E05A34C}"/>
              </a:ext>
            </a:extLst>
          </p:cNvPr>
          <p:cNvSpPr>
            <a:spLocks noGrp="1"/>
          </p:cNvSpPr>
          <p:nvPr>
            <p:ph type="dt" sz="half" idx="10"/>
          </p:nvPr>
        </p:nvSpPr>
        <p:spPr/>
        <p:txBody>
          <a:bodyPr/>
          <a:lstStyle/>
          <a:p>
            <a:fld id="{B2B4B9AF-6E3A-49DD-A87F-F13CF6CE2374}" type="datetimeFigureOut">
              <a:rPr lang="en-US" smtClean="0"/>
              <a:t>11/2/2023</a:t>
            </a:fld>
            <a:endParaRPr lang="en-US"/>
          </a:p>
        </p:txBody>
      </p:sp>
      <p:sp>
        <p:nvSpPr>
          <p:cNvPr id="3" name="Footer Placeholder 2">
            <a:extLst>
              <a:ext uri="{FF2B5EF4-FFF2-40B4-BE49-F238E27FC236}">
                <a16:creationId xmlns:a16="http://schemas.microsoft.com/office/drawing/2014/main" id="{E0B8E8EA-0AE4-9824-3057-54706A8937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DB71D8-660B-132B-D7C7-94D9A7F53695}"/>
              </a:ext>
            </a:extLst>
          </p:cNvPr>
          <p:cNvSpPr>
            <a:spLocks noGrp="1"/>
          </p:cNvSpPr>
          <p:nvPr>
            <p:ph type="sldNum" sz="quarter" idx="12"/>
          </p:nvPr>
        </p:nvSpPr>
        <p:spPr/>
        <p:txBody>
          <a:bodyPr/>
          <a:lstStyle/>
          <a:p>
            <a:fld id="{978C64E9-0616-423E-92C0-8A3C59AB0C93}" type="slidenum">
              <a:rPr lang="en-US" smtClean="0"/>
              <a:t>‹#›</a:t>
            </a:fld>
            <a:endParaRPr lang="en-US"/>
          </a:p>
        </p:txBody>
      </p:sp>
    </p:spTree>
    <p:extLst>
      <p:ext uri="{BB962C8B-B14F-4D97-AF65-F5344CB8AC3E}">
        <p14:creationId xmlns:p14="http://schemas.microsoft.com/office/powerpoint/2010/main" val="3201360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07374-4460-D8F5-DEBE-7187CFE7DC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F0B21F-EC34-DD6B-F4D9-122BB61549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9EA2AD-E9FB-A015-60B4-40E1AB5176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C5D198-53DA-E935-9BE8-FB5618632E61}"/>
              </a:ext>
            </a:extLst>
          </p:cNvPr>
          <p:cNvSpPr>
            <a:spLocks noGrp="1"/>
          </p:cNvSpPr>
          <p:nvPr>
            <p:ph type="dt" sz="half" idx="10"/>
          </p:nvPr>
        </p:nvSpPr>
        <p:spPr/>
        <p:txBody>
          <a:bodyPr/>
          <a:lstStyle/>
          <a:p>
            <a:fld id="{B2B4B9AF-6E3A-49DD-A87F-F13CF6CE2374}" type="datetimeFigureOut">
              <a:rPr lang="en-US" smtClean="0"/>
              <a:t>11/2/2023</a:t>
            </a:fld>
            <a:endParaRPr lang="en-US"/>
          </a:p>
        </p:txBody>
      </p:sp>
      <p:sp>
        <p:nvSpPr>
          <p:cNvPr id="6" name="Footer Placeholder 5">
            <a:extLst>
              <a:ext uri="{FF2B5EF4-FFF2-40B4-BE49-F238E27FC236}">
                <a16:creationId xmlns:a16="http://schemas.microsoft.com/office/drawing/2014/main" id="{3DFDDA5B-559C-8493-EF65-519FF9397B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BBC190-6B68-BF32-E43F-AAB9531C175C}"/>
              </a:ext>
            </a:extLst>
          </p:cNvPr>
          <p:cNvSpPr>
            <a:spLocks noGrp="1"/>
          </p:cNvSpPr>
          <p:nvPr>
            <p:ph type="sldNum" sz="quarter" idx="12"/>
          </p:nvPr>
        </p:nvSpPr>
        <p:spPr/>
        <p:txBody>
          <a:bodyPr/>
          <a:lstStyle/>
          <a:p>
            <a:fld id="{978C64E9-0616-423E-92C0-8A3C59AB0C93}" type="slidenum">
              <a:rPr lang="en-US" smtClean="0"/>
              <a:t>‹#›</a:t>
            </a:fld>
            <a:endParaRPr lang="en-US"/>
          </a:p>
        </p:txBody>
      </p:sp>
    </p:spTree>
    <p:extLst>
      <p:ext uri="{BB962C8B-B14F-4D97-AF65-F5344CB8AC3E}">
        <p14:creationId xmlns:p14="http://schemas.microsoft.com/office/powerpoint/2010/main" val="2803967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06A83-292E-7E0A-AB85-A3A1F1AADF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23D3CA-77AC-AD25-2CA7-73D8F6526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AD3A4A-92C9-0F3E-2CEB-3D4B137DB9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D15400-EF97-7056-34C0-BB03C893ED21}"/>
              </a:ext>
            </a:extLst>
          </p:cNvPr>
          <p:cNvSpPr>
            <a:spLocks noGrp="1"/>
          </p:cNvSpPr>
          <p:nvPr>
            <p:ph type="dt" sz="half" idx="10"/>
          </p:nvPr>
        </p:nvSpPr>
        <p:spPr/>
        <p:txBody>
          <a:bodyPr/>
          <a:lstStyle/>
          <a:p>
            <a:fld id="{B2B4B9AF-6E3A-49DD-A87F-F13CF6CE2374}" type="datetimeFigureOut">
              <a:rPr lang="en-US" smtClean="0"/>
              <a:t>11/2/2023</a:t>
            </a:fld>
            <a:endParaRPr lang="en-US"/>
          </a:p>
        </p:txBody>
      </p:sp>
      <p:sp>
        <p:nvSpPr>
          <p:cNvPr id="6" name="Footer Placeholder 5">
            <a:extLst>
              <a:ext uri="{FF2B5EF4-FFF2-40B4-BE49-F238E27FC236}">
                <a16:creationId xmlns:a16="http://schemas.microsoft.com/office/drawing/2014/main" id="{E4442EDD-C26B-DEFC-4B35-C9A5FD10DD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A77BC1-D312-124B-72ED-FE9523775388}"/>
              </a:ext>
            </a:extLst>
          </p:cNvPr>
          <p:cNvSpPr>
            <a:spLocks noGrp="1"/>
          </p:cNvSpPr>
          <p:nvPr>
            <p:ph type="sldNum" sz="quarter" idx="12"/>
          </p:nvPr>
        </p:nvSpPr>
        <p:spPr/>
        <p:txBody>
          <a:bodyPr/>
          <a:lstStyle/>
          <a:p>
            <a:fld id="{978C64E9-0616-423E-92C0-8A3C59AB0C93}" type="slidenum">
              <a:rPr lang="en-US" smtClean="0"/>
              <a:t>‹#›</a:t>
            </a:fld>
            <a:endParaRPr lang="en-US"/>
          </a:p>
        </p:txBody>
      </p:sp>
    </p:spTree>
    <p:extLst>
      <p:ext uri="{BB962C8B-B14F-4D97-AF65-F5344CB8AC3E}">
        <p14:creationId xmlns:p14="http://schemas.microsoft.com/office/powerpoint/2010/main" val="3097241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73A30C-D3A8-9708-2E13-9D3BB32BB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4C0FC1-A006-CEEB-6F7B-1CF3BABD76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246F21-B9B1-D09A-F879-D8AA36A3A6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B4B9AF-6E3A-49DD-A87F-F13CF6CE2374}" type="datetimeFigureOut">
              <a:rPr lang="en-US" smtClean="0"/>
              <a:t>11/2/2023</a:t>
            </a:fld>
            <a:endParaRPr lang="en-US"/>
          </a:p>
        </p:txBody>
      </p:sp>
      <p:sp>
        <p:nvSpPr>
          <p:cNvPr id="5" name="Footer Placeholder 4">
            <a:extLst>
              <a:ext uri="{FF2B5EF4-FFF2-40B4-BE49-F238E27FC236}">
                <a16:creationId xmlns:a16="http://schemas.microsoft.com/office/drawing/2014/main" id="{5807B5BD-271C-378E-4205-9191487846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CB6982-BB4E-9870-B6CF-0DED0C65BE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8C64E9-0616-423E-92C0-8A3C59AB0C93}" type="slidenum">
              <a:rPr lang="en-US" smtClean="0"/>
              <a:t>‹#›</a:t>
            </a:fld>
            <a:endParaRPr lang="en-US"/>
          </a:p>
        </p:txBody>
      </p:sp>
    </p:spTree>
    <p:extLst>
      <p:ext uri="{BB962C8B-B14F-4D97-AF65-F5344CB8AC3E}">
        <p14:creationId xmlns:p14="http://schemas.microsoft.com/office/powerpoint/2010/main" val="1695135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AD630B4-4CCC-7B1D-1803-DAED942D7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bstract picture of the brain made up of patterns">
            <a:extLst>
              <a:ext uri="{FF2B5EF4-FFF2-40B4-BE49-F238E27FC236}">
                <a16:creationId xmlns:a16="http://schemas.microsoft.com/office/drawing/2014/main" id="{05694AA9-B938-1D24-E068-434D4251C906}"/>
              </a:ext>
            </a:extLst>
          </p:cNvPr>
          <p:cNvPicPr>
            <a:picLocks noChangeAspect="1"/>
          </p:cNvPicPr>
          <p:nvPr/>
        </p:nvPicPr>
        <p:blipFill rotWithShape="1">
          <a:blip r:embed="rId2">
            <a:alphaModFix amt="50000"/>
          </a:blip>
          <a:srcRect t="9087" b="19257"/>
          <a:stretch/>
        </p:blipFill>
        <p:spPr>
          <a:xfrm>
            <a:off x="20" y="10"/>
            <a:ext cx="12191979" cy="6857990"/>
          </a:xfrm>
          <a:prstGeom prst="rect">
            <a:avLst/>
          </a:prstGeom>
        </p:spPr>
      </p:pic>
      <p:sp>
        <p:nvSpPr>
          <p:cNvPr id="2" name="Title 1">
            <a:extLst>
              <a:ext uri="{FF2B5EF4-FFF2-40B4-BE49-F238E27FC236}">
                <a16:creationId xmlns:a16="http://schemas.microsoft.com/office/drawing/2014/main" id="{F54E4817-EDA5-1BAE-AEE0-A7320AD2215C}"/>
              </a:ext>
            </a:extLst>
          </p:cNvPr>
          <p:cNvSpPr>
            <a:spLocks noGrp="1"/>
          </p:cNvSpPr>
          <p:nvPr>
            <p:ph type="ctrTitle"/>
          </p:nvPr>
        </p:nvSpPr>
        <p:spPr>
          <a:xfrm>
            <a:off x="762000" y="1137435"/>
            <a:ext cx="7848600" cy="1916316"/>
          </a:xfrm>
        </p:spPr>
        <p:txBody>
          <a:bodyPr anchor="t">
            <a:normAutofit/>
          </a:bodyPr>
          <a:lstStyle/>
          <a:p>
            <a:pPr algn="l"/>
            <a:r>
              <a:rPr lang="en-US" sz="4400" b="0" i="0" dirty="0">
                <a:solidFill>
                  <a:srgbClr val="FFFFFF"/>
                </a:solidFill>
                <a:effectLst/>
                <a:latin typeface="Söhne"/>
              </a:rPr>
              <a:t>Artificial Intelligence in Financial Risk Management</a:t>
            </a:r>
            <a:endParaRPr lang="en-US" sz="4400" dirty="0">
              <a:solidFill>
                <a:srgbClr val="FFFFFF"/>
              </a:solidFill>
            </a:endParaRPr>
          </a:p>
        </p:txBody>
      </p:sp>
      <p:sp>
        <p:nvSpPr>
          <p:cNvPr id="3" name="Subtitle 2">
            <a:extLst>
              <a:ext uri="{FF2B5EF4-FFF2-40B4-BE49-F238E27FC236}">
                <a16:creationId xmlns:a16="http://schemas.microsoft.com/office/drawing/2014/main" id="{B0CA7FEE-DBBE-B546-B193-36ADE8523D2A}"/>
              </a:ext>
            </a:extLst>
          </p:cNvPr>
          <p:cNvSpPr>
            <a:spLocks noGrp="1"/>
          </p:cNvSpPr>
          <p:nvPr>
            <p:ph type="subTitle" idx="1"/>
          </p:nvPr>
        </p:nvSpPr>
        <p:spPr>
          <a:xfrm>
            <a:off x="762000" y="3890513"/>
            <a:ext cx="5334000" cy="1991441"/>
          </a:xfrm>
        </p:spPr>
        <p:txBody>
          <a:bodyPr anchor="b">
            <a:normAutofit/>
          </a:bodyPr>
          <a:lstStyle/>
          <a:p>
            <a:pPr algn="l"/>
            <a:r>
              <a:rPr lang="en-US" b="1" dirty="0">
                <a:solidFill>
                  <a:srgbClr val="FFFFFF"/>
                </a:solidFill>
              </a:rPr>
              <a:t>Group 11</a:t>
            </a:r>
          </a:p>
          <a:p>
            <a:pPr algn="l"/>
            <a:r>
              <a:rPr lang="en-US" b="1" dirty="0">
                <a:solidFill>
                  <a:srgbClr val="FFFFFF"/>
                </a:solidFill>
              </a:rPr>
              <a:t>Team Members </a:t>
            </a:r>
          </a:p>
          <a:p>
            <a:pPr lvl="1" algn="l"/>
            <a:r>
              <a:rPr lang="en-US" dirty="0">
                <a:solidFill>
                  <a:srgbClr val="FFFFFF"/>
                </a:solidFill>
              </a:rPr>
              <a:t>Vamsi </a:t>
            </a:r>
            <a:r>
              <a:rPr lang="en-US" dirty="0" err="1">
                <a:solidFill>
                  <a:srgbClr val="FFFFFF"/>
                </a:solidFill>
              </a:rPr>
              <a:t>Sattenapalli</a:t>
            </a:r>
            <a:endParaRPr lang="en-US" dirty="0">
              <a:solidFill>
                <a:srgbClr val="FFFFFF"/>
              </a:solidFill>
            </a:endParaRPr>
          </a:p>
          <a:p>
            <a:pPr lvl="1" algn="l"/>
            <a:r>
              <a:rPr lang="en-US" dirty="0">
                <a:solidFill>
                  <a:srgbClr val="FFFFFF"/>
                </a:solidFill>
              </a:rPr>
              <a:t>Manasa Swetha Tiramareddy</a:t>
            </a:r>
          </a:p>
          <a:p>
            <a:pPr lvl="1" algn="l"/>
            <a:r>
              <a:rPr lang="en-US" dirty="0">
                <a:solidFill>
                  <a:srgbClr val="FFFFFF"/>
                </a:solidFill>
              </a:rPr>
              <a:t>Manoj Naidu Arasada</a:t>
            </a:r>
          </a:p>
        </p:txBody>
      </p:sp>
      <p:cxnSp>
        <p:nvCxnSpPr>
          <p:cNvPr id="17" name="Straight Connector 16">
            <a:extLst>
              <a:ext uri="{FF2B5EF4-FFF2-40B4-BE49-F238E27FC236}">
                <a16:creationId xmlns:a16="http://schemas.microsoft.com/office/drawing/2014/main" id="{49264613-F0F7-08CE-0ADF-98407A64DA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090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569926-2281-DD03-7847-44B2D072304C}"/>
              </a:ext>
            </a:extLst>
          </p:cNvPr>
          <p:cNvSpPr>
            <a:spLocks noGrp="1"/>
          </p:cNvSpPr>
          <p:nvPr>
            <p:ph type="title"/>
          </p:nvPr>
        </p:nvSpPr>
        <p:spPr>
          <a:xfrm>
            <a:off x="640080" y="329184"/>
            <a:ext cx="6894576" cy="1783080"/>
          </a:xfrm>
        </p:spPr>
        <p:txBody>
          <a:bodyPr anchor="b">
            <a:normAutofit/>
          </a:bodyPr>
          <a:lstStyle/>
          <a:p>
            <a:r>
              <a:rPr lang="en-US" sz="5400" b="1" i="0">
                <a:effectLst/>
                <a:latin typeface="Söhne"/>
              </a:rPr>
              <a:t>Predictive Analytics for Risk Management</a:t>
            </a:r>
            <a:endParaRPr lang="en-US" sz="5400"/>
          </a:p>
        </p:txBody>
      </p:sp>
      <p:sp>
        <p:nvSpPr>
          <p:cNvPr id="410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7B3E47-04AF-BC39-3A2F-78D54329F6C3}"/>
              </a:ext>
            </a:extLst>
          </p:cNvPr>
          <p:cNvSpPr>
            <a:spLocks noGrp="1"/>
          </p:cNvSpPr>
          <p:nvPr>
            <p:ph idx="1"/>
          </p:nvPr>
        </p:nvSpPr>
        <p:spPr>
          <a:xfrm>
            <a:off x="640080" y="2706624"/>
            <a:ext cx="6894576" cy="3483864"/>
          </a:xfrm>
        </p:spPr>
        <p:txBody>
          <a:bodyPr>
            <a:normAutofit/>
          </a:bodyPr>
          <a:lstStyle/>
          <a:p>
            <a:pPr>
              <a:buFont typeface="Arial" panose="020B0604020202020204" pitchFamily="34" charset="0"/>
              <a:buChar char="•"/>
            </a:pPr>
            <a:r>
              <a:rPr lang="en-US" sz="1700" b="0" i="1">
                <a:effectLst/>
                <a:latin typeface="Söhne"/>
              </a:rPr>
              <a:t>Predictive Analytics with AI</a:t>
            </a:r>
            <a:r>
              <a:rPr lang="en-US" sz="1700" b="0" i="0">
                <a:effectLst/>
                <a:latin typeface="Söhne"/>
              </a:rPr>
              <a:t>: AI-driven predictive analytics forecasts future events using historical data and advanced algorithms.</a:t>
            </a:r>
          </a:p>
          <a:p>
            <a:pPr>
              <a:buFont typeface="Arial" panose="020B0604020202020204" pitchFamily="34" charset="0"/>
              <a:buChar char="•"/>
            </a:pPr>
            <a:r>
              <a:rPr lang="en-US" sz="1700" b="0" i="1">
                <a:effectLst/>
                <a:latin typeface="Söhne"/>
              </a:rPr>
              <a:t>Identifying Potential Risks</a:t>
            </a:r>
            <a:r>
              <a:rPr lang="en-US" sz="1700" b="0" i="0">
                <a:effectLst/>
                <a:latin typeface="Söhne"/>
              </a:rPr>
              <a:t>: AI and predictive analytics analyze historical data and market trends to detect risks, like fraud and market irregularities.</a:t>
            </a:r>
          </a:p>
          <a:p>
            <a:pPr>
              <a:buFont typeface="Arial" panose="020B0604020202020204" pitchFamily="34" charset="0"/>
              <a:buChar char="•"/>
            </a:pPr>
            <a:r>
              <a:rPr lang="en-US" sz="1700" b="0" i="1">
                <a:effectLst/>
                <a:latin typeface="Söhne"/>
              </a:rPr>
              <a:t>Proactive Risk Management</a:t>
            </a:r>
            <a:r>
              <a:rPr lang="en-US" sz="1700" b="0" i="0">
                <a:effectLst/>
                <a:latin typeface="Söhne"/>
              </a:rPr>
              <a:t>: This approach anticipates and prevents risks, reducing exposure and improving financial stability.</a:t>
            </a:r>
          </a:p>
          <a:p>
            <a:pPr>
              <a:buFont typeface="Arial" panose="020B0604020202020204" pitchFamily="34" charset="0"/>
              <a:buChar char="•"/>
            </a:pPr>
            <a:r>
              <a:rPr lang="en-US" sz="1700" b="0" i="1">
                <a:effectLst/>
                <a:latin typeface="Söhne"/>
              </a:rPr>
              <a:t>Improved Decision-Making</a:t>
            </a:r>
            <a:r>
              <a:rPr lang="en-US" sz="1700" b="0" i="0">
                <a:effectLst/>
                <a:latin typeface="Söhne"/>
              </a:rPr>
              <a:t>: AI offers data-driven insights for better decision-making in investments and risk assessment.</a:t>
            </a:r>
          </a:p>
          <a:p>
            <a:pPr>
              <a:buFont typeface="Arial" panose="020B0604020202020204" pitchFamily="34" charset="0"/>
              <a:buChar char="•"/>
            </a:pPr>
            <a:r>
              <a:rPr lang="en-US" sz="1700" b="0" i="1">
                <a:effectLst/>
                <a:latin typeface="Söhne"/>
              </a:rPr>
              <a:t>Enhanced Financial Stability</a:t>
            </a:r>
            <a:r>
              <a:rPr lang="en-US" sz="1700" b="0" i="0">
                <a:effectLst/>
                <a:latin typeface="Söhne"/>
              </a:rPr>
              <a:t>: Proactive risk management through predictive analytics leads to a more secure financial environment by addressing risks before they escalate.</a:t>
            </a:r>
          </a:p>
          <a:p>
            <a:endParaRPr lang="en-US" sz="1700"/>
          </a:p>
        </p:txBody>
      </p:sp>
      <p:pic>
        <p:nvPicPr>
          <p:cNvPr id="4100" name="Picture 4" descr="What is Predictive Analytics? The Ultimate Guide for 2023">
            <a:extLst>
              <a:ext uri="{FF2B5EF4-FFF2-40B4-BE49-F238E27FC236}">
                <a16:creationId xmlns:a16="http://schemas.microsoft.com/office/drawing/2014/main" id="{59277273-9DE9-1683-781D-6670E2E0CEB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63840" y="706095"/>
            <a:ext cx="4014216" cy="267614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Predictive Analytics in Corporate Finance (7 Use Cases)">
            <a:extLst>
              <a:ext uri="{FF2B5EF4-FFF2-40B4-BE49-F238E27FC236}">
                <a16:creationId xmlns:a16="http://schemas.microsoft.com/office/drawing/2014/main" id="{93A35ED5-8280-B00E-5479-18700067801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63840" y="4123393"/>
            <a:ext cx="3995928" cy="2087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720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34" name="Freeform: Shape 3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0DC59AB-C0B2-07F5-D822-39F23B645C92}"/>
              </a:ext>
            </a:extLst>
          </p:cNvPr>
          <p:cNvSpPr/>
          <p:nvPr/>
        </p:nvSpPr>
        <p:spPr>
          <a:xfrm>
            <a:off x="4627592" y="643467"/>
            <a:ext cx="3110904" cy="12644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B669742-A723-CAF1-033E-1E7BA0A9BABB}"/>
              </a:ext>
            </a:extLst>
          </p:cNvPr>
          <p:cNvSpPr txBox="1"/>
          <p:nvPr/>
        </p:nvSpPr>
        <p:spPr>
          <a:xfrm>
            <a:off x="4733561" y="692662"/>
            <a:ext cx="3004936" cy="1215242"/>
          </a:xfrm>
          <a:prstGeom prst="rect">
            <a:avLst/>
          </a:prstGeom>
          <a:noFill/>
        </p:spPr>
        <p:txBody>
          <a:bodyPr wrap="square" rtlCol="0">
            <a:spAutoFit/>
          </a:bodyPr>
          <a:lstStyle/>
          <a:p>
            <a:pPr defTabSz="795528">
              <a:spcAft>
                <a:spcPts val="600"/>
              </a:spcAft>
            </a:pPr>
            <a:r>
              <a:rPr lang="en-US" sz="1218" kern="1200">
                <a:solidFill>
                  <a:schemeClr val="tx1"/>
                </a:solidFill>
                <a:latin typeface="Söhne"/>
                <a:ea typeface="+mn-ea"/>
                <a:cs typeface="+mn-cs"/>
              </a:rPr>
              <a:t>The adoption of Artificial Intelligence in financial risk management faces hurdles in data quality, AI risks, and regulatory compliance, which need to be effectively addressed for the successful implementation of AI in the financial sector</a:t>
            </a:r>
            <a:endParaRPr lang="en-US" sz="1400"/>
          </a:p>
        </p:txBody>
      </p:sp>
      <p:sp>
        <p:nvSpPr>
          <p:cNvPr id="8" name="Rectangle: Rounded Corners 7">
            <a:extLst>
              <a:ext uri="{FF2B5EF4-FFF2-40B4-BE49-F238E27FC236}">
                <a16:creationId xmlns:a16="http://schemas.microsoft.com/office/drawing/2014/main" id="{1EB0C757-5590-F100-074C-2E7AD605FE83}"/>
              </a:ext>
            </a:extLst>
          </p:cNvPr>
          <p:cNvSpPr/>
          <p:nvPr/>
        </p:nvSpPr>
        <p:spPr>
          <a:xfrm>
            <a:off x="7897446" y="2127870"/>
            <a:ext cx="3110904" cy="145347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59DA535-AA0B-EB13-DCAA-119D3F8AB5BF}"/>
              </a:ext>
            </a:extLst>
          </p:cNvPr>
          <p:cNvSpPr txBox="1"/>
          <p:nvPr/>
        </p:nvSpPr>
        <p:spPr>
          <a:xfrm>
            <a:off x="8003414" y="2177065"/>
            <a:ext cx="3004936" cy="1404279"/>
          </a:xfrm>
          <a:prstGeom prst="rect">
            <a:avLst/>
          </a:prstGeom>
          <a:noFill/>
        </p:spPr>
        <p:txBody>
          <a:bodyPr wrap="square" rtlCol="0">
            <a:spAutoFit/>
          </a:bodyPr>
          <a:lstStyle/>
          <a:p>
            <a:pPr defTabSz="795528">
              <a:spcAft>
                <a:spcPts val="600"/>
              </a:spcAft>
            </a:pPr>
            <a:r>
              <a:rPr lang="en-US" sz="1218" kern="1200">
                <a:solidFill>
                  <a:schemeClr val="tx1"/>
                </a:solidFill>
                <a:latin typeface="Söhne"/>
                <a:ea typeface="+mn-ea"/>
                <a:cs typeface="+mn-cs"/>
              </a:rPr>
              <a:t>Existing research underscores AI's effectiveness in predicting financial risks but highlights challenges in data quality, regulatory compliance, and fairness. This calls for a balanced approach to harness AI's potential in risk management while addressing these issues</a:t>
            </a:r>
            <a:endParaRPr lang="en-US" sz="1400"/>
          </a:p>
        </p:txBody>
      </p:sp>
      <p:sp>
        <p:nvSpPr>
          <p:cNvPr id="10" name="Rectangle: Rounded Corners 9">
            <a:extLst>
              <a:ext uri="{FF2B5EF4-FFF2-40B4-BE49-F238E27FC236}">
                <a16:creationId xmlns:a16="http://schemas.microsoft.com/office/drawing/2014/main" id="{9B18098D-6596-2636-611F-46B24A5B614F}"/>
              </a:ext>
            </a:extLst>
          </p:cNvPr>
          <p:cNvSpPr/>
          <p:nvPr/>
        </p:nvSpPr>
        <p:spPr>
          <a:xfrm>
            <a:off x="7564409" y="4068480"/>
            <a:ext cx="3292562" cy="14042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7A03C7A8-F681-F64F-5A6C-E75669967CE6}"/>
              </a:ext>
            </a:extLst>
          </p:cNvPr>
          <p:cNvSpPr/>
          <p:nvPr/>
        </p:nvSpPr>
        <p:spPr>
          <a:xfrm>
            <a:off x="3724342" y="4770620"/>
            <a:ext cx="3292562" cy="14042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0D79222-CBA5-2DA5-EBCA-22E478A4E7EF}"/>
              </a:ext>
            </a:extLst>
          </p:cNvPr>
          <p:cNvSpPr txBox="1"/>
          <p:nvPr/>
        </p:nvSpPr>
        <p:spPr>
          <a:xfrm>
            <a:off x="7662807" y="4136600"/>
            <a:ext cx="3118473" cy="1026204"/>
          </a:xfrm>
          <a:prstGeom prst="rect">
            <a:avLst/>
          </a:prstGeom>
          <a:noFill/>
        </p:spPr>
        <p:txBody>
          <a:bodyPr wrap="square" rtlCol="0">
            <a:spAutoFit/>
          </a:bodyPr>
          <a:lstStyle/>
          <a:p>
            <a:pPr defTabSz="795528">
              <a:spcAft>
                <a:spcPts val="600"/>
              </a:spcAft>
            </a:pPr>
            <a:r>
              <a:rPr lang="en-US" sz="1218" kern="1200">
                <a:solidFill>
                  <a:schemeClr val="tx1"/>
                </a:solidFill>
                <a:latin typeface="Söhne"/>
                <a:ea typeface="+mn-ea"/>
                <a:cs typeface="+mn-cs"/>
              </a:rPr>
              <a:t>Data analysis involves collecting, cleaning, and exploring data to extract insights. It includes statistical testing, modeling, and visualizations to make informed decisions and draw conclusions from the data</a:t>
            </a:r>
            <a:endParaRPr lang="en-US" sz="1400"/>
          </a:p>
        </p:txBody>
      </p:sp>
      <p:sp>
        <p:nvSpPr>
          <p:cNvPr id="15" name="TextBox 14">
            <a:extLst>
              <a:ext uri="{FF2B5EF4-FFF2-40B4-BE49-F238E27FC236}">
                <a16:creationId xmlns:a16="http://schemas.microsoft.com/office/drawing/2014/main" id="{627B71A8-E3B6-468E-A9C7-B4F6531314ED}"/>
              </a:ext>
            </a:extLst>
          </p:cNvPr>
          <p:cNvSpPr txBox="1"/>
          <p:nvPr/>
        </p:nvSpPr>
        <p:spPr>
          <a:xfrm>
            <a:off x="3787423" y="4810253"/>
            <a:ext cx="3229482" cy="1404279"/>
          </a:xfrm>
          <a:prstGeom prst="rect">
            <a:avLst/>
          </a:prstGeom>
          <a:noFill/>
        </p:spPr>
        <p:txBody>
          <a:bodyPr wrap="square" rtlCol="0">
            <a:spAutoFit/>
          </a:bodyPr>
          <a:lstStyle/>
          <a:p>
            <a:pPr defTabSz="795528">
              <a:spcAft>
                <a:spcPts val="600"/>
              </a:spcAft>
            </a:pPr>
            <a:r>
              <a:rPr lang="en-US" sz="1218" kern="1200">
                <a:solidFill>
                  <a:schemeClr val="tx1"/>
                </a:solidFill>
                <a:latin typeface="Söhne"/>
                <a:ea typeface="+mn-ea"/>
                <a:cs typeface="+mn-cs"/>
              </a:rPr>
              <a:t>Creating artifacts involves setting objectives, collecting data, choosing a format, designing and creating the artifact, structuring content, using visual elements, reviewing and editing, interpreting data if relevant, adding citations, seeking feedback, finalizing, and distributing to the intended audience</a:t>
            </a:r>
            <a:endParaRPr lang="en-US" sz="1400"/>
          </a:p>
        </p:txBody>
      </p:sp>
      <p:sp>
        <p:nvSpPr>
          <p:cNvPr id="16" name="Rectangle: Rounded Corners 15">
            <a:extLst>
              <a:ext uri="{FF2B5EF4-FFF2-40B4-BE49-F238E27FC236}">
                <a16:creationId xmlns:a16="http://schemas.microsoft.com/office/drawing/2014/main" id="{75F18C00-430F-AB1A-B25C-38AB72C9C9B7}"/>
              </a:ext>
            </a:extLst>
          </p:cNvPr>
          <p:cNvSpPr/>
          <p:nvPr/>
        </p:nvSpPr>
        <p:spPr>
          <a:xfrm>
            <a:off x="1183649" y="3644609"/>
            <a:ext cx="2376700" cy="18281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26E8414E-61BF-EA03-F049-AF130C016617}"/>
              </a:ext>
            </a:extLst>
          </p:cNvPr>
          <p:cNvSpPr txBox="1"/>
          <p:nvPr/>
        </p:nvSpPr>
        <p:spPr>
          <a:xfrm>
            <a:off x="1312324" y="3780851"/>
            <a:ext cx="2157196" cy="1593317"/>
          </a:xfrm>
          <a:prstGeom prst="rect">
            <a:avLst/>
          </a:prstGeom>
          <a:noFill/>
        </p:spPr>
        <p:txBody>
          <a:bodyPr wrap="square" rtlCol="0">
            <a:spAutoFit/>
          </a:bodyPr>
          <a:lstStyle/>
          <a:p>
            <a:pPr defTabSz="795528">
              <a:spcAft>
                <a:spcPts val="600"/>
              </a:spcAft>
            </a:pPr>
            <a:r>
              <a:rPr lang="en-US" sz="1218" kern="1200">
                <a:solidFill>
                  <a:schemeClr val="tx1"/>
                </a:solidFill>
                <a:latin typeface="Söhne"/>
                <a:ea typeface="+mn-ea"/>
                <a:cs typeface="+mn-cs"/>
              </a:rPr>
              <a:t>In our 'AI in Financial Risk Management' case study, the intervention and artifact review assess the impact and quality of AI implementations and associated artifacts, ensuring they align with the goals of risk management.</a:t>
            </a:r>
            <a:endParaRPr lang="en-US" sz="1400"/>
          </a:p>
        </p:txBody>
      </p:sp>
      <p:sp>
        <p:nvSpPr>
          <p:cNvPr id="18" name="Rectangle: Rounded Corners 17">
            <a:extLst>
              <a:ext uri="{FF2B5EF4-FFF2-40B4-BE49-F238E27FC236}">
                <a16:creationId xmlns:a16="http://schemas.microsoft.com/office/drawing/2014/main" id="{419D8785-2D04-92BC-2BE4-5D159C000906}"/>
              </a:ext>
            </a:extLst>
          </p:cNvPr>
          <p:cNvSpPr/>
          <p:nvPr/>
        </p:nvSpPr>
        <p:spPr>
          <a:xfrm>
            <a:off x="1236633" y="1593377"/>
            <a:ext cx="2793005" cy="13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84D05C4-4D47-C036-8F24-F8A92F22E9EF}"/>
              </a:ext>
            </a:extLst>
          </p:cNvPr>
          <p:cNvSpPr txBox="1"/>
          <p:nvPr/>
        </p:nvSpPr>
        <p:spPr>
          <a:xfrm>
            <a:off x="1365308" y="1687995"/>
            <a:ext cx="2558361" cy="1215242"/>
          </a:xfrm>
          <a:prstGeom prst="rect">
            <a:avLst/>
          </a:prstGeom>
          <a:noFill/>
        </p:spPr>
        <p:txBody>
          <a:bodyPr wrap="square" rtlCol="0">
            <a:spAutoFit/>
          </a:bodyPr>
          <a:lstStyle/>
          <a:p>
            <a:pPr defTabSz="795528">
              <a:spcAft>
                <a:spcPts val="600"/>
              </a:spcAft>
            </a:pPr>
            <a:r>
              <a:rPr lang="en-US" sz="1218" kern="1200">
                <a:solidFill>
                  <a:schemeClr val="tx1"/>
                </a:solidFill>
                <a:latin typeface="Söhne"/>
                <a:ea typeface="+mn-ea"/>
                <a:cs typeface="+mn-cs"/>
              </a:rPr>
              <a:t>'Artifact refinement involves enhancing AI-driven risk models, reports, and other outputs to ensure they are accurate, clear, and aligned with the goals of improving financial stability and risk mitigation</a:t>
            </a:r>
            <a:endParaRPr lang="en-US" sz="1400"/>
          </a:p>
        </p:txBody>
      </p:sp>
      <p:sp>
        <p:nvSpPr>
          <p:cNvPr id="20" name="Arrow: Bent 19">
            <a:extLst>
              <a:ext uri="{FF2B5EF4-FFF2-40B4-BE49-F238E27FC236}">
                <a16:creationId xmlns:a16="http://schemas.microsoft.com/office/drawing/2014/main" id="{63C52E8D-8D93-C54D-5C86-9F8EEDBDFFDA}"/>
              </a:ext>
            </a:extLst>
          </p:cNvPr>
          <p:cNvSpPr/>
          <p:nvPr/>
        </p:nvSpPr>
        <p:spPr>
          <a:xfrm rot="5400000">
            <a:off x="8016364" y="1270749"/>
            <a:ext cx="534216" cy="560116"/>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Arrow: Down 20">
            <a:extLst>
              <a:ext uri="{FF2B5EF4-FFF2-40B4-BE49-F238E27FC236}">
                <a16:creationId xmlns:a16="http://schemas.microsoft.com/office/drawing/2014/main" id="{646B731A-8A5A-A9B7-32A0-DBAD1CA06B02}"/>
              </a:ext>
            </a:extLst>
          </p:cNvPr>
          <p:cNvSpPr/>
          <p:nvPr/>
        </p:nvSpPr>
        <p:spPr>
          <a:xfrm>
            <a:off x="8631652" y="3644609"/>
            <a:ext cx="219504" cy="42387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EC819A59-0B02-0563-B9FA-6A7FD4AE9087}"/>
              </a:ext>
            </a:extLst>
          </p:cNvPr>
          <p:cNvSpPr/>
          <p:nvPr/>
        </p:nvSpPr>
        <p:spPr>
          <a:xfrm rot="10800000">
            <a:off x="2409845" y="3069355"/>
            <a:ext cx="257350" cy="51198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Bent 22">
            <a:extLst>
              <a:ext uri="{FF2B5EF4-FFF2-40B4-BE49-F238E27FC236}">
                <a16:creationId xmlns:a16="http://schemas.microsoft.com/office/drawing/2014/main" id="{3ADCC5D3-8A50-B4A0-970B-0B6215EEF195}"/>
              </a:ext>
            </a:extLst>
          </p:cNvPr>
          <p:cNvSpPr/>
          <p:nvPr/>
        </p:nvSpPr>
        <p:spPr>
          <a:xfrm rot="10800000">
            <a:off x="7165760" y="5540879"/>
            <a:ext cx="628238" cy="518696"/>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Arrow: Bent 23">
            <a:extLst>
              <a:ext uri="{FF2B5EF4-FFF2-40B4-BE49-F238E27FC236}">
                <a16:creationId xmlns:a16="http://schemas.microsoft.com/office/drawing/2014/main" id="{E2C67B6D-B20A-BC2B-AA0F-30111E062621}"/>
              </a:ext>
            </a:extLst>
          </p:cNvPr>
          <p:cNvSpPr/>
          <p:nvPr/>
        </p:nvSpPr>
        <p:spPr>
          <a:xfrm rot="16200000">
            <a:off x="3101989" y="5479685"/>
            <a:ext cx="417162" cy="52983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3CFCD8F4-5CDB-57BF-38B3-027AF86734C1}"/>
              </a:ext>
            </a:extLst>
          </p:cNvPr>
          <p:cNvSpPr/>
          <p:nvPr/>
        </p:nvSpPr>
        <p:spPr>
          <a:xfrm>
            <a:off x="3658745" y="957758"/>
            <a:ext cx="628238" cy="518696"/>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4646187-AF5F-F6FA-03EF-6F0604B61188}"/>
              </a:ext>
            </a:extLst>
          </p:cNvPr>
          <p:cNvSpPr txBox="1"/>
          <p:nvPr/>
        </p:nvSpPr>
        <p:spPr>
          <a:xfrm>
            <a:off x="4348709" y="2972591"/>
            <a:ext cx="3292562" cy="707886"/>
          </a:xfrm>
          <a:prstGeom prst="rect">
            <a:avLst/>
          </a:prstGeom>
          <a:noFill/>
        </p:spPr>
        <p:txBody>
          <a:bodyPr wrap="square" rtlCol="0">
            <a:spAutoFit/>
          </a:bodyPr>
          <a:lstStyle/>
          <a:p>
            <a:pPr defTabSz="795528">
              <a:spcAft>
                <a:spcPts val="600"/>
              </a:spcAft>
            </a:pPr>
            <a:r>
              <a:rPr lang="en-US" sz="4000" b="1" kern="1200" dirty="0">
                <a:solidFill>
                  <a:schemeClr val="tx1"/>
                </a:solidFill>
                <a:latin typeface="+mn-lt"/>
                <a:ea typeface="+mn-ea"/>
                <a:cs typeface="+mn-cs"/>
              </a:rPr>
              <a:t>Process Flow </a:t>
            </a:r>
            <a:endParaRPr lang="en-US" sz="4000" b="1" dirty="0"/>
          </a:p>
        </p:txBody>
      </p:sp>
    </p:spTree>
    <p:extLst>
      <p:ext uri="{BB962C8B-B14F-4D97-AF65-F5344CB8AC3E}">
        <p14:creationId xmlns:p14="http://schemas.microsoft.com/office/powerpoint/2010/main" val="2242713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Title 1">
            <a:extLst>
              <a:ext uri="{FF2B5EF4-FFF2-40B4-BE49-F238E27FC236}">
                <a16:creationId xmlns:a16="http://schemas.microsoft.com/office/drawing/2014/main" id="{071AAAED-7751-1BD2-F4B7-8E2A4161EDCA}"/>
              </a:ext>
            </a:extLst>
          </p:cNvPr>
          <p:cNvSpPr>
            <a:spLocks noGrp="1"/>
          </p:cNvSpPr>
          <p:nvPr/>
        </p:nvSpPr>
        <p:spPr>
          <a:xfrm>
            <a:off x="841248" y="256032"/>
            <a:ext cx="10506456" cy="101498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latin typeface="Söhne"/>
              </a:rPr>
              <a:t>Conclusion</a:t>
            </a:r>
          </a:p>
        </p:txBody>
      </p:sp>
      <p:sp>
        <p:nvSpPr>
          <p:cNvPr id="21" name="Rectangle 2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prstClr val="white"/>
              </a:solidFill>
              <a:latin typeface="Calibri" panose="020F0502020204030204"/>
            </a:endParaRPr>
          </a:p>
        </p:txBody>
      </p:sp>
      <p:graphicFrame>
        <p:nvGraphicFramePr>
          <p:cNvPr id="23" name="Content Placeholder 2">
            <a:extLst>
              <a:ext uri="{FF2B5EF4-FFF2-40B4-BE49-F238E27FC236}">
                <a16:creationId xmlns:a16="http://schemas.microsoft.com/office/drawing/2014/main" id="{711F9214-F31F-54A3-80DC-B76A4C82E779}"/>
              </a:ext>
            </a:extLst>
          </p:cNvPr>
          <p:cNvGraphicFramePr>
            <a:graphicFrameLocks noGrp="1"/>
          </p:cNvGraphicFramePr>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5908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9966CB73-8627-F01B-AD1C-34ED4D596508}"/>
              </a:ext>
            </a:extLst>
          </p:cNvPr>
          <p:cNvGraphicFramePr>
            <a:graphicFrameLocks noGrp="1"/>
          </p:cNvGraphicFramePr>
          <p:nvPr>
            <p:ph idx="1"/>
          </p:nvPr>
        </p:nvGraphicFramePr>
        <p:xfrm>
          <a:off x="838200" y="1069675"/>
          <a:ext cx="10515600" cy="5107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8697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ellow question mark">
            <a:extLst>
              <a:ext uri="{FF2B5EF4-FFF2-40B4-BE49-F238E27FC236}">
                <a16:creationId xmlns:a16="http://schemas.microsoft.com/office/drawing/2014/main" id="{AAE2AF1B-1EB6-C0C8-4FB7-325E2AE0C2A8}"/>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29" name="Rectangle 28">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1AAAED-7751-1BD2-F4B7-8E2A4161EDCA}"/>
              </a:ext>
            </a:extLst>
          </p:cNvPr>
          <p:cNvSpPr>
            <a:spLocks noGrp="1"/>
          </p:cNvSpPr>
          <p:nvPr>
            <p:ph type="title"/>
          </p:nvPr>
        </p:nvSpPr>
        <p:spPr>
          <a:xfrm>
            <a:off x="-628003" y="1300335"/>
            <a:ext cx="10058400" cy="1028797"/>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1068017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2DAE13D7-DEF6-400A-B445-FE16817ED4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24" name="Freeform: Shape 23">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C6CE43F2-CDBA-9D61-A4A5-47C18D5E734B}"/>
              </a:ext>
            </a:extLst>
          </p:cNvPr>
          <p:cNvSpPr>
            <a:spLocks noGrp="1"/>
          </p:cNvSpPr>
          <p:nvPr>
            <p:ph type="title"/>
          </p:nvPr>
        </p:nvSpPr>
        <p:spPr>
          <a:xfrm>
            <a:off x="5622061" y="762538"/>
            <a:ext cx="5649349" cy="3199862"/>
          </a:xfrm>
        </p:spPr>
        <p:txBody>
          <a:bodyPr vert="horz" lIns="91440" tIns="45720" rIns="91440" bIns="45720" rtlCol="0" anchor="b">
            <a:normAutofit/>
          </a:bodyPr>
          <a:lstStyle/>
          <a:p>
            <a:r>
              <a:rPr lang="en-US" sz="6600" kern="1200" dirty="0">
                <a:solidFill>
                  <a:srgbClr val="FFFFFF"/>
                </a:solidFill>
                <a:latin typeface="+mj-lt"/>
                <a:ea typeface="+mj-ea"/>
                <a:cs typeface="+mj-cs"/>
              </a:rPr>
              <a:t>Thank You</a:t>
            </a:r>
          </a:p>
        </p:txBody>
      </p:sp>
      <p:sp>
        <p:nvSpPr>
          <p:cNvPr id="26"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18288"/>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750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E7F3C2-EC8C-FF19-CDC7-D5B75DD99B35}"/>
              </a:ext>
            </a:extLst>
          </p:cNvPr>
          <p:cNvSpPr>
            <a:spLocks noGrp="1"/>
          </p:cNvSpPr>
          <p:nvPr>
            <p:ph type="title"/>
          </p:nvPr>
        </p:nvSpPr>
        <p:spPr>
          <a:xfrm>
            <a:off x="804672" y="802955"/>
            <a:ext cx="4977976" cy="1454051"/>
          </a:xfrm>
        </p:spPr>
        <p:txBody>
          <a:bodyPr>
            <a:normAutofit/>
          </a:bodyPr>
          <a:lstStyle/>
          <a:p>
            <a:r>
              <a:rPr lang="en-US" sz="4000" b="1" dirty="0">
                <a:solidFill>
                  <a:schemeClr val="accent1">
                    <a:lumMod val="75000"/>
                  </a:schemeClr>
                </a:solidFill>
              </a:rPr>
              <a:t>Agenda</a:t>
            </a:r>
          </a:p>
        </p:txBody>
      </p:sp>
      <p:sp>
        <p:nvSpPr>
          <p:cNvPr id="3" name="Content Placeholder 2">
            <a:extLst>
              <a:ext uri="{FF2B5EF4-FFF2-40B4-BE49-F238E27FC236}">
                <a16:creationId xmlns:a16="http://schemas.microsoft.com/office/drawing/2014/main" id="{70074B71-362F-83FB-5B44-21DDC2C0360E}"/>
              </a:ext>
            </a:extLst>
          </p:cNvPr>
          <p:cNvSpPr>
            <a:spLocks noGrp="1"/>
          </p:cNvSpPr>
          <p:nvPr>
            <p:ph idx="1"/>
          </p:nvPr>
        </p:nvSpPr>
        <p:spPr>
          <a:xfrm>
            <a:off x="804672" y="2421682"/>
            <a:ext cx="4977578" cy="3639289"/>
          </a:xfrm>
        </p:spPr>
        <p:txBody>
          <a:bodyPr anchor="ctr">
            <a:normAutofit/>
          </a:bodyPr>
          <a:lstStyle/>
          <a:p>
            <a:pPr>
              <a:buFont typeface="Arial" panose="020B0604020202020204" pitchFamily="34" charset="0"/>
              <a:buChar char="•"/>
            </a:pPr>
            <a:r>
              <a:rPr lang="en-US" sz="1800" b="0" i="0" dirty="0">
                <a:effectLst/>
                <a:latin typeface="Söhne"/>
              </a:rPr>
              <a:t>Introduction</a:t>
            </a:r>
          </a:p>
          <a:p>
            <a:r>
              <a:rPr lang="en-US" sz="1800" b="0" i="0" dirty="0">
                <a:effectLst/>
                <a:latin typeface="Söhne"/>
              </a:rPr>
              <a:t>Case Study Description</a:t>
            </a:r>
          </a:p>
          <a:p>
            <a:pPr>
              <a:buFont typeface="Arial" panose="020B0604020202020204" pitchFamily="34" charset="0"/>
              <a:buChar char="•"/>
            </a:pPr>
            <a:r>
              <a:rPr lang="en-US" sz="1800" b="0" i="0" dirty="0">
                <a:effectLst/>
                <a:latin typeface="Söhne"/>
              </a:rPr>
              <a:t>AI in Financial Services</a:t>
            </a:r>
          </a:p>
          <a:p>
            <a:pPr>
              <a:buFont typeface="Arial" panose="020B0604020202020204" pitchFamily="34" charset="0"/>
              <a:buChar char="•"/>
            </a:pPr>
            <a:r>
              <a:rPr lang="en-US" sz="1800" b="0" i="0" dirty="0">
                <a:effectLst/>
                <a:latin typeface="Söhne"/>
              </a:rPr>
              <a:t>Challenges in AI Adoption</a:t>
            </a:r>
          </a:p>
          <a:p>
            <a:pPr>
              <a:buFont typeface="Arial" panose="020B0604020202020204" pitchFamily="34" charset="0"/>
              <a:buChar char="•"/>
            </a:pPr>
            <a:r>
              <a:rPr lang="en-US" sz="1800" b="0" i="0" dirty="0">
                <a:effectLst/>
                <a:latin typeface="Söhne"/>
              </a:rPr>
              <a:t>Predictive Analytics for Risk Management</a:t>
            </a:r>
          </a:p>
          <a:p>
            <a:pPr>
              <a:buFont typeface="Arial" panose="020B0604020202020204" pitchFamily="34" charset="0"/>
              <a:buChar char="•"/>
            </a:pPr>
            <a:r>
              <a:rPr lang="en-US" sz="1800" b="0" i="0" dirty="0">
                <a:effectLst/>
                <a:latin typeface="Söhne"/>
              </a:rPr>
              <a:t>Data Challenges</a:t>
            </a:r>
          </a:p>
          <a:p>
            <a:pPr>
              <a:buFont typeface="Arial" panose="020B0604020202020204" pitchFamily="34" charset="0"/>
              <a:buChar char="•"/>
            </a:pPr>
            <a:r>
              <a:rPr lang="en-US" sz="1800" b="0" i="0" dirty="0">
                <a:effectLst/>
                <a:latin typeface="Söhne"/>
              </a:rPr>
              <a:t>Conclusion</a:t>
            </a:r>
          </a:p>
          <a:p>
            <a:pPr>
              <a:buFont typeface="Arial" panose="020B0604020202020204" pitchFamily="34" charset="0"/>
              <a:buChar char="•"/>
            </a:pPr>
            <a:r>
              <a:rPr lang="en-US" sz="1800" b="0" i="0" dirty="0">
                <a:effectLst/>
                <a:latin typeface="Söhne"/>
              </a:rPr>
              <a:t>Future Outlook</a:t>
            </a:r>
          </a:p>
          <a:p>
            <a:pPr marL="0" indent="0">
              <a:buNone/>
            </a:pPr>
            <a:endParaRPr lang="en-US" sz="1800" dirty="0">
              <a:solidFill>
                <a:schemeClr val="tx2"/>
              </a:solidFill>
            </a:endParaRPr>
          </a:p>
        </p:txBody>
      </p:sp>
      <p:grpSp>
        <p:nvGrpSpPr>
          <p:cNvPr id="20" name="Group 19">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 name="Graphic 20" descr="Head with Gears">
            <a:extLst>
              <a:ext uri="{FF2B5EF4-FFF2-40B4-BE49-F238E27FC236}">
                <a16:creationId xmlns:a16="http://schemas.microsoft.com/office/drawing/2014/main" id="{7D83F766-5828-1E4A-9ACC-5B6E7283BF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890821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Slide Background Fill">
            <a:extLst>
              <a:ext uri="{FF2B5EF4-FFF2-40B4-BE49-F238E27FC236}">
                <a16:creationId xmlns:a16="http://schemas.microsoft.com/office/drawing/2014/main" id="{03AF1C04-3FEF-41BD-BB84-2F263765B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963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a:extLst>
              <a:ext uri="{FF2B5EF4-FFF2-40B4-BE49-F238E27FC236}">
                <a16:creationId xmlns:a16="http://schemas.microsoft.com/office/drawing/2014/main" id="{B58FB4AD-41E6-47ED-BDA3-A923E30D37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7034"/>
            <a:ext cx="12188949" cy="6858000"/>
            <a:chOff x="-2848" y="0"/>
            <a:chExt cx="12188949" cy="6858000"/>
          </a:xfrm>
        </p:grpSpPr>
        <p:sp>
          <p:nvSpPr>
            <p:cNvPr id="37" name="Color Cover">
              <a:extLst>
                <a:ext uri="{FF2B5EF4-FFF2-40B4-BE49-F238E27FC236}">
                  <a16:creationId xmlns:a16="http://schemas.microsoft.com/office/drawing/2014/main" id="{6BAE21C0-2D03-4FC3-9667-4C4B9CC76B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Color Cover">
              <a:extLst>
                <a:ext uri="{FF2B5EF4-FFF2-40B4-BE49-F238E27FC236}">
                  <a16:creationId xmlns:a16="http://schemas.microsoft.com/office/drawing/2014/main" id="{FCB3CB3B-5D77-4F1E-A155-DF4EE6E859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74F4E70D-A4C9-44E3-A00A-F3AD121AC1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23" name="Color">
              <a:extLst>
                <a:ext uri="{FF2B5EF4-FFF2-40B4-BE49-F238E27FC236}">
                  <a16:creationId xmlns:a16="http://schemas.microsoft.com/office/drawing/2014/main" id="{E8AFF701-6A8D-44BD-8C85-9EE4110F6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Color">
              <a:extLst>
                <a:ext uri="{FF2B5EF4-FFF2-40B4-BE49-F238E27FC236}">
                  <a16:creationId xmlns:a16="http://schemas.microsoft.com/office/drawing/2014/main" id="{7D44C50E-4B0D-458E-8745-151B0968E5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Picture 10" descr="A diagram of a process&#10;&#10;Description automatically generated with medium confidence">
            <a:extLst>
              <a:ext uri="{FF2B5EF4-FFF2-40B4-BE49-F238E27FC236}">
                <a16:creationId xmlns:a16="http://schemas.microsoft.com/office/drawing/2014/main" id="{0B24F390-71F9-8CFB-2FF2-192DCDE041C5}"/>
              </a:ext>
            </a:extLst>
          </p:cNvPr>
          <p:cNvPicPr>
            <a:picLocks noChangeAspect="1"/>
          </p:cNvPicPr>
          <p:nvPr/>
        </p:nvPicPr>
        <p:blipFill rotWithShape="1">
          <a:blip r:embed="rId2"/>
          <a:srcRect t="19534" r="-4" b="14042"/>
          <a:stretch/>
        </p:blipFill>
        <p:spPr>
          <a:xfrm>
            <a:off x="7082810" y="3440250"/>
            <a:ext cx="4166151" cy="2575420"/>
          </a:xfrm>
          <a:prstGeom prst="rect">
            <a:avLst/>
          </a:prstGeom>
        </p:spPr>
      </p:pic>
      <p:grpSp>
        <p:nvGrpSpPr>
          <p:cNvPr id="41" name="Group 40">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7" name="Freeform: Shape 26">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2" name="Freeform: Shape 41">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Freeform: Shape 28">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9">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Freeform: Shape 30">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31">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4F61F91B-361F-4DD4-9DD1-C381F901C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77608" y="6400535"/>
              <a:ext cx="985772" cy="457465"/>
            </a:xfrm>
            <a:custGeom>
              <a:avLst/>
              <a:gdLst>
                <a:gd name="connsiteX0" fmla="*/ 492886 w 985772"/>
                <a:gd name="connsiteY0" fmla="*/ 0 h 460049"/>
                <a:gd name="connsiteX1" fmla="*/ 979365 w 985772"/>
                <a:gd name="connsiteY1" fmla="*/ 396492 h 460049"/>
                <a:gd name="connsiteX2" fmla="*/ 985772 w 985772"/>
                <a:gd name="connsiteY2" fmla="*/ 460049 h 460049"/>
                <a:gd name="connsiteX3" fmla="*/ 0 w 985772"/>
                <a:gd name="connsiteY3" fmla="*/ 460049 h 460049"/>
                <a:gd name="connsiteX4" fmla="*/ 6407 w 985772"/>
                <a:gd name="connsiteY4" fmla="*/ 396492 h 460049"/>
                <a:gd name="connsiteX5" fmla="*/ 492886 w 985772"/>
                <a:gd name="connsiteY5" fmla="*/ 0 h 46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772" h="460049">
                  <a:moveTo>
                    <a:pt x="492886" y="0"/>
                  </a:moveTo>
                  <a:cubicBezTo>
                    <a:pt x="732851" y="0"/>
                    <a:pt x="933061" y="170215"/>
                    <a:pt x="979365" y="396492"/>
                  </a:cubicBezTo>
                  <a:lnTo>
                    <a:pt x="985772" y="460049"/>
                  </a:lnTo>
                  <a:lnTo>
                    <a:pt x="0" y="460049"/>
                  </a:lnTo>
                  <a:lnTo>
                    <a:pt x="6407" y="396492"/>
                  </a:lnTo>
                  <a:cubicBezTo>
                    <a:pt x="52711" y="170215"/>
                    <a:pt x="252921" y="0"/>
                    <a:pt x="492886" y="0"/>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Freeform: Shape 33">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5CE9FBF7-458F-9AA1-E507-8F641934D5F8}"/>
              </a:ext>
            </a:extLst>
          </p:cNvPr>
          <p:cNvSpPr>
            <a:spLocks noGrp="1"/>
          </p:cNvSpPr>
          <p:nvPr>
            <p:ph type="title"/>
          </p:nvPr>
        </p:nvSpPr>
        <p:spPr>
          <a:xfrm>
            <a:off x="1014984" y="1350801"/>
            <a:ext cx="5821537" cy="731607"/>
          </a:xfrm>
        </p:spPr>
        <p:txBody>
          <a:bodyPr anchor="b">
            <a:normAutofit fontScale="90000"/>
          </a:bodyPr>
          <a:lstStyle/>
          <a:p>
            <a:r>
              <a:rPr lang="en-US" sz="4800" b="1" i="0" dirty="0">
                <a:solidFill>
                  <a:schemeClr val="bg1"/>
                </a:solidFill>
                <a:effectLst/>
                <a:latin typeface="Söhne"/>
              </a:rPr>
              <a:t>Introduction</a:t>
            </a:r>
            <a:endParaRPr lang="en-US" sz="4800" dirty="0">
              <a:solidFill>
                <a:schemeClr val="bg1"/>
              </a:solidFill>
            </a:endParaRPr>
          </a:p>
        </p:txBody>
      </p:sp>
      <p:sp>
        <p:nvSpPr>
          <p:cNvPr id="8" name="Content Placeholder 2">
            <a:extLst>
              <a:ext uri="{FF2B5EF4-FFF2-40B4-BE49-F238E27FC236}">
                <a16:creationId xmlns:a16="http://schemas.microsoft.com/office/drawing/2014/main" id="{832A4EA1-3454-1DB0-F980-429B4C915135}"/>
              </a:ext>
            </a:extLst>
          </p:cNvPr>
          <p:cNvSpPr>
            <a:spLocks noGrp="1"/>
          </p:cNvSpPr>
          <p:nvPr>
            <p:ph idx="1"/>
          </p:nvPr>
        </p:nvSpPr>
        <p:spPr>
          <a:xfrm>
            <a:off x="1014984" y="2149411"/>
            <a:ext cx="5821537" cy="3878176"/>
          </a:xfrm>
        </p:spPr>
        <p:txBody>
          <a:bodyPr anchor="t">
            <a:normAutofit/>
          </a:bodyPr>
          <a:lstStyle/>
          <a:p>
            <a:r>
              <a:rPr lang="en-US" sz="1800" b="0" i="0" dirty="0">
                <a:solidFill>
                  <a:schemeClr val="bg1"/>
                </a:solidFill>
                <a:effectLst/>
                <a:latin typeface="Söhne"/>
              </a:rPr>
              <a:t>Artificial Intelligence (AI) is revolutionizing the financial services industry, reshaping how institutions manage, invest, and protect finances.</a:t>
            </a:r>
          </a:p>
          <a:p>
            <a:r>
              <a:rPr lang="en-US" sz="1800" b="0" i="1" dirty="0">
                <a:solidFill>
                  <a:schemeClr val="bg1"/>
                </a:solidFill>
                <a:effectLst/>
                <a:latin typeface="Söhne"/>
              </a:rPr>
              <a:t>Relevance and Importance</a:t>
            </a:r>
            <a:r>
              <a:rPr lang="en-US" sz="1800" b="0" i="0" dirty="0">
                <a:solidFill>
                  <a:schemeClr val="bg1"/>
                </a:solidFill>
                <a:effectLst/>
                <a:latin typeface="Söhne"/>
              </a:rPr>
              <a:t>: AI in financial risk management is crucial for optimizing decision-making, automating tasks, and adapting to evolving market conditions. </a:t>
            </a:r>
          </a:p>
          <a:p>
            <a:r>
              <a:rPr lang="en-US" sz="1800" b="0" i="0" dirty="0">
                <a:solidFill>
                  <a:schemeClr val="bg1"/>
                </a:solidFill>
                <a:effectLst/>
                <a:latin typeface="Söhne"/>
              </a:rPr>
              <a:t>It offers enhanced efficiency, risk mitigation, and personalized services.</a:t>
            </a:r>
          </a:p>
          <a:p>
            <a:r>
              <a:rPr lang="en-US" sz="1800" b="0" i="1" dirty="0">
                <a:solidFill>
                  <a:schemeClr val="bg1"/>
                </a:solidFill>
                <a:effectLst/>
                <a:latin typeface="Söhne"/>
              </a:rPr>
              <a:t>Changing Landscape</a:t>
            </a:r>
            <a:r>
              <a:rPr lang="en-US" sz="1800" b="0" i="0" dirty="0">
                <a:solidFill>
                  <a:schemeClr val="bg1"/>
                </a:solidFill>
                <a:effectLst/>
                <a:latin typeface="Söhne"/>
              </a:rPr>
              <a:t>: The financial sector is witnessing a significant shift due to AI, as it empowers institutions to deliver innovative solutions, including </a:t>
            </a:r>
            <a:r>
              <a:rPr lang="en-US" sz="1800" b="0" i="0" dirty="0" err="1">
                <a:solidFill>
                  <a:schemeClr val="bg1"/>
                </a:solidFill>
                <a:effectLst/>
                <a:latin typeface="Söhne"/>
              </a:rPr>
              <a:t>robo</a:t>
            </a:r>
            <a:r>
              <a:rPr lang="en-US" sz="1800" b="0" i="0" dirty="0">
                <a:solidFill>
                  <a:schemeClr val="bg1"/>
                </a:solidFill>
                <a:effectLst/>
                <a:latin typeface="Söhne"/>
              </a:rPr>
              <a:t>-advisors and proactive risk management. </a:t>
            </a:r>
            <a:endParaRPr lang="en-US" sz="1800" dirty="0">
              <a:solidFill>
                <a:schemeClr val="bg1"/>
              </a:solidFill>
            </a:endParaRPr>
          </a:p>
        </p:txBody>
      </p:sp>
      <p:pic>
        <p:nvPicPr>
          <p:cNvPr id="7" name="Graphic 6" descr="Robot">
            <a:extLst>
              <a:ext uri="{FF2B5EF4-FFF2-40B4-BE49-F238E27FC236}">
                <a16:creationId xmlns:a16="http://schemas.microsoft.com/office/drawing/2014/main" id="{54B50082-3EDE-537C-B19F-8E7D085189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4900" y="538956"/>
            <a:ext cx="749300" cy="749300"/>
          </a:xfrm>
          <a:prstGeom prst="rect">
            <a:avLst/>
          </a:prstGeom>
        </p:spPr>
      </p:pic>
      <p:pic>
        <p:nvPicPr>
          <p:cNvPr id="1030" name="Picture 6" descr="Introduction To AI In Finance">
            <a:extLst>
              <a:ext uri="{FF2B5EF4-FFF2-40B4-BE49-F238E27FC236}">
                <a16:creationId xmlns:a16="http://schemas.microsoft.com/office/drawing/2014/main" id="{6DBF3DE2-E17A-727A-9C44-1CB61ADA30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2811" y="689002"/>
            <a:ext cx="4175720" cy="2918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002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EB751-4DED-EBB2-03A8-3B0A44A7E7DA}"/>
              </a:ext>
            </a:extLst>
          </p:cNvPr>
          <p:cNvSpPr>
            <a:spLocks noGrp="1"/>
          </p:cNvSpPr>
          <p:nvPr>
            <p:ph type="title"/>
          </p:nvPr>
        </p:nvSpPr>
        <p:spPr/>
        <p:txBody>
          <a:bodyPr/>
          <a:lstStyle/>
          <a:p>
            <a:r>
              <a:rPr lang="en-US" b="1" i="0" dirty="0">
                <a:effectLst/>
                <a:latin typeface="Söhne"/>
              </a:rPr>
              <a:t>Case Study Description</a:t>
            </a:r>
            <a:endParaRPr lang="en-US" dirty="0"/>
          </a:p>
        </p:txBody>
      </p:sp>
      <p:graphicFrame>
        <p:nvGraphicFramePr>
          <p:cNvPr id="5" name="Content Placeholder 2">
            <a:extLst>
              <a:ext uri="{FF2B5EF4-FFF2-40B4-BE49-F238E27FC236}">
                <a16:creationId xmlns:a16="http://schemas.microsoft.com/office/drawing/2014/main" id="{3B9CB5F0-3D32-294F-C23E-FFA6ACB393CA}"/>
              </a:ext>
            </a:extLst>
          </p:cNvPr>
          <p:cNvGraphicFramePr>
            <a:graphicFrameLocks noGrp="1"/>
          </p:cNvGraphicFramePr>
          <p:nvPr>
            <p:ph idx="1"/>
            <p:extLst>
              <p:ext uri="{D42A27DB-BD31-4B8C-83A1-F6EECF244321}">
                <p14:modId xmlns:p14="http://schemas.microsoft.com/office/powerpoint/2010/main" val="10700277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6904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Slide Background Fill">
            <a:extLst>
              <a:ext uri="{FF2B5EF4-FFF2-40B4-BE49-F238E27FC236}">
                <a16:creationId xmlns:a16="http://schemas.microsoft.com/office/drawing/2014/main" id="{03AF1C04-3FEF-41BD-BB84-2F263765B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963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a:extLst>
              <a:ext uri="{FF2B5EF4-FFF2-40B4-BE49-F238E27FC236}">
                <a16:creationId xmlns:a16="http://schemas.microsoft.com/office/drawing/2014/main" id="{B58FB4AD-41E6-47ED-BDA3-A923E30D37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7034"/>
            <a:ext cx="12188949" cy="6858000"/>
            <a:chOff x="-2848" y="0"/>
            <a:chExt cx="12188949" cy="6858000"/>
          </a:xfrm>
        </p:grpSpPr>
        <p:sp>
          <p:nvSpPr>
            <p:cNvPr id="32" name="Color Cover">
              <a:extLst>
                <a:ext uri="{FF2B5EF4-FFF2-40B4-BE49-F238E27FC236}">
                  <a16:creationId xmlns:a16="http://schemas.microsoft.com/office/drawing/2014/main" id="{6BAE21C0-2D03-4FC3-9667-4C4B9CC76B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Color Cover">
              <a:extLst>
                <a:ext uri="{FF2B5EF4-FFF2-40B4-BE49-F238E27FC236}">
                  <a16:creationId xmlns:a16="http://schemas.microsoft.com/office/drawing/2014/main" id="{FCB3CB3B-5D77-4F1E-A155-DF4EE6E859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a:extLst>
              <a:ext uri="{FF2B5EF4-FFF2-40B4-BE49-F238E27FC236}">
                <a16:creationId xmlns:a16="http://schemas.microsoft.com/office/drawing/2014/main" id="{74F4E70D-A4C9-44E3-A00A-F3AD121AC1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36" name="Color">
              <a:extLst>
                <a:ext uri="{FF2B5EF4-FFF2-40B4-BE49-F238E27FC236}">
                  <a16:creationId xmlns:a16="http://schemas.microsoft.com/office/drawing/2014/main" id="{E8AFF701-6A8D-44BD-8C85-9EE4110F6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Color">
              <a:extLst>
                <a:ext uri="{FF2B5EF4-FFF2-40B4-BE49-F238E27FC236}">
                  <a16:creationId xmlns:a16="http://schemas.microsoft.com/office/drawing/2014/main" id="{7D44C50E-4B0D-458E-8745-151B0968E5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screen shot of a chart&#10;&#10;Description automatically generated">
            <a:extLst>
              <a:ext uri="{FF2B5EF4-FFF2-40B4-BE49-F238E27FC236}">
                <a16:creationId xmlns:a16="http://schemas.microsoft.com/office/drawing/2014/main" id="{6D531B0C-0FE2-B446-6F01-A71F3B2D75C6}"/>
              </a:ext>
            </a:extLst>
          </p:cNvPr>
          <p:cNvPicPr>
            <a:picLocks noChangeAspect="1"/>
          </p:cNvPicPr>
          <p:nvPr/>
        </p:nvPicPr>
        <p:blipFill rotWithShape="1">
          <a:blip r:embed="rId2"/>
          <a:srcRect r="-4" b="17192"/>
          <a:stretch/>
        </p:blipFill>
        <p:spPr>
          <a:xfrm>
            <a:off x="7082810" y="823198"/>
            <a:ext cx="4166151" cy="2587337"/>
          </a:xfrm>
          <a:prstGeom prst="rect">
            <a:avLst/>
          </a:prstGeom>
        </p:spPr>
      </p:pic>
      <p:pic>
        <p:nvPicPr>
          <p:cNvPr id="4" name="Picture 3" descr="A diagram of a business&#10;&#10;Description automatically generated">
            <a:extLst>
              <a:ext uri="{FF2B5EF4-FFF2-40B4-BE49-F238E27FC236}">
                <a16:creationId xmlns:a16="http://schemas.microsoft.com/office/drawing/2014/main" id="{1317C2B5-9675-1859-C50B-316A6B2CC75A}"/>
              </a:ext>
            </a:extLst>
          </p:cNvPr>
          <p:cNvPicPr>
            <a:picLocks noChangeAspect="1"/>
          </p:cNvPicPr>
          <p:nvPr/>
        </p:nvPicPr>
        <p:blipFill rotWithShape="1">
          <a:blip r:embed="rId3"/>
          <a:srcRect l="59" r="3734" b="3"/>
          <a:stretch/>
        </p:blipFill>
        <p:spPr>
          <a:xfrm>
            <a:off x="7082810" y="3440249"/>
            <a:ext cx="4166151" cy="2587337"/>
          </a:xfrm>
          <a:prstGeom prst="rect">
            <a:avLst/>
          </a:prstGeom>
        </p:spPr>
      </p:pic>
      <p:grpSp>
        <p:nvGrpSpPr>
          <p:cNvPr id="39" name="Group 38">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40" name="Freeform: Shape 39">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1" name="Freeform: Shape 40">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2" name="Freeform: Shape 41">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3" name="Freeform: Shape 42">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4" name="Freeform: Shape 43">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5" name="Freeform: Shape 44">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6" name="Freeform: Shape 45">
              <a:extLst>
                <a:ext uri="{FF2B5EF4-FFF2-40B4-BE49-F238E27FC236}">
                  <a16:creationId xmlns:a16="http://schemas.microsoft.com/office/drawing/2014/main" id="{4F61F91B-361F-4DD4-9DD1-C381F901C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77608" y="6400535"/>
              <a:ext cx="985772" cy="457465"/>
            </a:xfrm>
            <a:custGeom>
              <a:avLst/>
              <a:gdLst>
                <a:gd name="connsiteX0" fmla="*/ 492886 w 985772"/>
                <a:gd name="connsiteY0" fmla="*/ 0 h 460049"/>
                <a:gd name="connsiteX1" fmla="*/ 979365 w 985772"/>
                <a:gd name="connsiteY1" fmla="*/ 396492 h 460049"/>
                <a:gd name="connsiteX2" fmla="*/ 985772 w 985772"/>
                <a:gd name="connsiteY2" fmla="*/ 460049 h 460049"/>
                <a:gd name="connsiteX3" fmla="*/ 0 w 985772"/>
                <a:gd name="connsiteY3" fmla="*/ 460049 h 460049"/>
                <a:gd name="connsiteX4" fmla="*/ 6407 w 985772"/>
                <a:gd name="connsiteY4" fmla="*/ 396492 h 460049"/>
                <a:gd name="connsiteX5" fmla="*/ 492886 w 985772"/>
                <a:gd name="connsiteY5" fmla="*/ 0 h 46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772" h="460049">
                  <a:moveTo>
                    <a:pt x="492886" y="0"/>
                  </a:moveTo>
                  <a:cubicBezTo>
                    <a:pt x="732851" y="0"/>
                    <a:pt x="933061" y="170215"/>
                    <a:pt x="979365" y="396492"/>
                  </a:cubicBezTo>
                  <a:lnTo>
                    <a:pt x="985772" y="460049"/>
                  </a:lnTo>
                  <a:lnTo>
                    <a:pt x="0" y="460049"/>
                  </a:lnTo>
                  <a:lnTo>
                    <a:pt x="6407" y="396492"/>
                  </a:lnTo>
                  <a:cubicBezTo>
                    <a:pt x="52711" y="170215"/>
                    <a:pt x="252921" y="0"/>
                    <a:pt x="492886" y="0"/>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7" name="Freeform: Shape 46">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FF808C97-D529-3F97-09F6-6D75653BF080}"/>
              </a:ext>
            </a:extLst>
          </p:cNvPr>
          <p:cNvSpPr>
            <a:spLocks noGrp="1"/>
          </p:cNvSpPr>
          <p:nvPr>
            <p:ph type="title"/>
          </p:nvPr>
        </p:nvSpPr>
        <p:spPr>
          <a:xfrm>
            <a:off x="1014984" y="819015"/>
            <a:ext cx="5821537" cy="820004"/>
          </a:xfrm>
        </p:spPr>
        <p:txBody>
          <a:bodyPr anchor="b">
            <a:normAutofit/>
          </a:bodyPr>
          <a:lstStyle/>
          <a:p>
            <a:r>
              <a:rPr lang="en-US" sz="4800" dirty="0">
                <a:solidFill>
                  <a:schemeClr val="bg1"/>
                </a:solidFill>
              </a:rPr>
              <a:t>AI in Financial Services</a:t>
            </a:r>
          </a:p>
        </p:txBody>
      </p:sp>
      <p:sp>
        <p:nvSpPr>
          <p:cNvPr id="3" name="Content Placeholder 2">
            <a:extLst>
              <a:ext uri="{FF2B5EF4-FFF2-40B4-BE49-F238E27FC236}">
                <a16:creationId xmlns:a16="http://schemas.microsoft.com/office/drawing/2014/main" id="{8A61FD6F-05B0-9D86-63B9-22B3736C808F}"/>
              </a:ext>
            </a:extLst>
          </p:cNvPr>
          <p:cNvSpPr>
            <a:spLocks noGrp="1"/>
          </p:cNvSpPr>
          <p:nvPr>
            <p:ph idx="1"/>
          </p:nvPr>
        </p:nvSpPr>
        <p:spPr>
          <a:xfrm>
            <a:off x="1014984" y="1778750"/>
            <a:ext cx="5821537" cy="4260235"/>
          </a:xfrm>
        </p:spPr>
        <p:txBody>
          <a:bodyPr anchor="t">
            <a:normAutofit/>
          </a:bodyPr>
          <a:lstStyle/>
          <a:p>
            <a:pPr>
              <a:buFont typeface="Arial" panose="020B0604020202020204" pitchFamily="34" charset="0"/>
              <a:buChar char="•"/>
            </a:pPr>
            <a:r>
              <a:rPr lang="en-US" sz="1400" b="0" i="1" dirty="0">
                <a:solidFill>
                  <a:schemeClr val="bg1"/>
                </a:solidFill>
                <a:effectLst/>
                <a:latin typeface="Söhne"/>
              </a:rPr>
              <a:t>Transformative Role</a:t>
            </a:r>
            <a:r>
              <a:rPr lang="en-US" sz="1400" b="0" i="0" dirty="0">
                <a:solidFill>
                  <a:schemeClr val="bg1"/>
                </a:solidFill>
                <a:effectLst/>
                <a:latin typeface="Söhne"/>
              </a:rPr>
              <a:t>: AI's transformative role in financial services extends beyond efficiency gains. It revolutionizes decision-making, risk management, and adaptability, showcasing its potential to redefine the industry.</a:t>
            </a:r>
          </a:p>
          <a:p>
            <a:pPr>
              <a:buFont typeface="Arial" panose="020B0604020202020204" pitchFamily="34" charset="0"/>
              <a:buChar char="•"/>
            </a:pPr>
            <a:r>
              <a:rPr lang="en-US" sz="1400" b="0" i="1" dirty="0">
                <a:solidFill>
                  <a:schemeClr val="bg1"/>
                </a:solidFill>
                <a:effectLst/>
                <a:latin typeface="Söhne"/>
              </a:rPr>
              <a:t>Operational Efficiency</a:t>
            </a:r>
            <a:r>
              <a:rPr lang="en-US" sz="1400" b="0" i="0" dirty="0">
                <a:solidFill>
                  <a:schemeClr val="bg1"/>
                </a:solidFill>
                <a:effectLst/>
                <a:latin typeface="Söhne"/>
              </a:rPr>
              <a:t>: AI-driven automation optimizes back-office operations, reducing costs, and minimizing errors. This enables financial institutions to reallocate resources to more value-added tasks.</a:t>
            </a:r>
          </a:p>
          <a:p>
            <a:pPr>
              <a:buFont typeface="Arial" panose="020B0604020202020204" pitchFamily="34" charset="0"/>
              <a:buChar char="•"/>
            </a:pPr>
            <a:r>
              <a:rPr lang="en-US" sz="1400" b="0" i="1" dirty="0">
                <a:solidFill>
                  <a:schemeClr val="bg1"/>
                </a:solidFill>
                <a:effectLst/>
                <a:latin typeface="Söhne"/>
              </a:rPr>
              <a:t>Customer Engagement</a:t>
            </a:r>
            <a:r>
              <a:rPr lang="en-US" sz="1400" b="0" i="0" dirty="0">
                <a:solidFill>
                  <a:schemeClr val="bg1"/>
                </a:solidFill>
                <a:effectLst/>
                <a:latin typeface="Söhne"/>
              </a:rPr>
              <a:t>: AI-driven chatbots and virtual assistants are enhancing customer engagement by providing 24/7 support, answering queries, and enabling self-service options, leading to improved customer satisfaction.</a:t>
            </a:r>
          </a:p>
          <a:p>
            <a:pPr>
              <a:buFont typeface="Arial" panose="020B0604020202020204" pitchFamily="34" charset="0"/>
              <a:buChar char="•"/>
            </a:pPr>
            <a:r>
              <a:rPr lang="en-US" sz="1400" b="0" i="1" dirty="0">
                <a:solidFill>
                  <a:schemeClr val="bg1"/>
                </a:solidFill>
                <a:effectLst/>
                <a:latin typeface="Söhne"/>
              </a:rPr>
              <a:t>Tailored Investment Services</a:t>
            </a:r>
            <a:r>
              <a:rPr lang="en-US" sz="1400" b="0" i="0" dirty="0">
                <a:solidFill>
                  <a:schemeClr val="bg1"/>
                </a:solidFill>
                <a:effectLst/>
                <a:latin typeface="Söhne"/>
              </a:rPr>
              <a:t>: AI-powered </a:t>
            </a:r>
            <a:r>
              <a:rPr lang="en-US" sz="1400" b="0" i="0" dirty="0" err="1">
                <a:solidFill>
                  <a:schemeClr val="bg1"/>
                </a:solidFill>
                <a:effectLst/>
                <a:latin typeface="Söhne"/>
              </a:rPr>
              <a:t>robo</a:t>
            </a:r>
            <a:r>
              <a:rPr lang="en-US" sz="1400" b="0" i="0" dirty="0">
                <a:solidFill>
                  <a:schemeClr val="bg1"/>
                </a:solidFill>
                <a:effectLst/>
                <a:latin typeface="Söhne"/>
              </a:rPr>
              <a:t>-advisors are disrupting the investment sector, offering tailored investment strategies and portfolio management services to a broader range of customers.</a:t>
            </a:r>
          </a:p>
          <a:p>
            <a:pPr>
              <a:buFont typeface="Arial" panose="020B0604020202020204" pitchFamily="34" charset="0"/>
              <a:buChar char="•"/>
            </a:pPr>
            <a:r>
              <a:rPr lang="en-US" sz="1400" b="0" i="1" dirty="0">
                <a:solidFill>
                  <a:schemeClr val="bg1"/>
                </a:solidFill>
                <a:effectLst/>
                <a:latin typeface="Söhne"/>
              </a:rPr>
              <a:t>Fraud Detection</a:t>
            </a:r>
            <a:r>
              <a:rPr lang="en-US" sz="1400" b="0" i="0" dirty="0">
                <a:solidFill>
                  <a:schemeClr val="bg1"/>
                </a:solidFill>
                <a:effectLst/>
                <a:latin typeface="Söhne"/>
              </a:rPr>
              <a:t>: AI is a potent tool in fraud detection, monitoring transactions in real-time to identify unusual patterns and potential fraud, thereby safeguarding financial assets.</a:t>
            </a:r>
          </a:p>
          <a:p>
            <a:pPr marL="0" indent="0">
              <a:buNone/>
            </a:pPr>
            <a:r>
              <a:rPr lang="en-US" sz="1400" dirty="0">
                <a:solidFill>
                  <a:schemeClr val="bg1"/>
                </a:solidFill>
              </a:rPr>
              <a:t>CONTD…</a:t>
            </a:r>
          </a:p>
        </p:txBody>
      </p:sp>
    </p:spTree>
    <p:extLst>
      <p:ext uri="{BB962C8B-B14F-4D97-AF65-F5344CB8AC3E}">
        <p14:creationId xmlns:p14="http://schemas.microsoft.com/office/powerpoint/2010/main" val="1023925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DD6FAA-4BD6-7811-70EA-BC3827E22805}"/>
              </a:ext>
            </a:extLst>
          </p:cNvPr>
          <p:cNvSpPr>
            <a:spLocks noGrp="1"/>
          </p:cNvSpPr>
          <p:nvPr>
            <p:ph idx="1"/>
          </p:nvPr>
        </p:nvSpPr>
        <p:spPr>
          <a:xfrm>
            <a:off x="838200" y="741872"/>
            <a:ext cx="10515600" cy="5435091"/>
          </a:xfrm>
        </p:spPr>
        <p:txBody>
          <a:bodyPr>
            <a:normAutofit lnSpcReduction="10000"/>
          </a:bodyPr>
          <a:lstStyle/>
          <a:p>
            <a:pPr>
              <a:lnSpc>
                <a:spcPct val="110000"/>
              </a:lnSpc>
            </a:pPr>
            <a:r>
              <a:rPr lang="en-US" sz="2000" b="1" i="1" dirty="0">
                <a:latin typeface="Söhne"/>
              </a:rPr>
              <a:t>Credit Risk Assessment: </a:t>
            </a:r>
            <a:r>
              <a:rPr lang="en-US" sz="2000" i="1" dirty="0">
                <a:latin typeface="Söhne"/>
              </a:rPr>
              <a:t>AI-driven credit scoring models use a wide range of data sources to evaluate borrowers' creditworthiness more accurately, reducing default risks.</a:t>
            </a:r>
          </a:p>
          <a:p>
            <a:pPr>
              <a:lnSpc>
                <a:spcPct val="110000"/>
              </a:lnSpc>
            </a:pPr>
            <a:r>
              <a:rPr lang="en-US" sz="2000" b="1" i="1" dirty="0">
                <a:latin typeface="Söhne"/>
              </a:rPr>
              <a:t>Algorithmic Trading: </a:t>
            </a:r>
            <a:r>
              <a:rPr lang="en-US" sz="2000" i="1" dirty="0">
                <a:latin typeface="Söhne"/>
              </a:rPr>
              <a:t>Financial institutions use AI algorithms for high-frequency trading, optimizing investment strategies, and responding to market changes in real-time.</a:t>
            </a:r>
          </a:p>
          <a:p>
            <a:pPr>
              <a:lnSpc>
                <a:spcPct val="110000"/>
              </a:lnSpc>
            </a:pPr>
            <a:r>
              <a:rPr lang="en-US" sz="2000" b="1" i="1" dirty="0">
                <a:latin typeface="Söhne"/>
              </a:rPr>
              <a:t>Insurance Underwriting: </a:t>
            </a:r>
            <a:r>
              <a:rPr lang="en-US" sz="2000" i="1" dirty="0">
                <a:latin typeface="Söhne"/>
              </a:rPr>
              <a:t>In insurance, AI automates underwriting processes by evaluating policy risks and determining appropriate coverage, which speeds up policy issuance and improves accuracy.</a:t>
            </a:r>
          </a:p>
          <a:p>
            <a:pPr>
              <a:lnSpc>
                <a:spcPct val="110000"/>
              </a:lnSpc>
            </a:pPr>
            <a:r>
              <a:rPr lang="en-US" sz="2000" b="1" i="1" dirty="0">
                <a:latin typeface="Söhne"/>
              </a:rPr>
              <a:t>Claims Processing: </a:t>
            </a:r>
            <a:r>
              <a:rPr lang="en-US" sz="2000" i="1" dirty="0">
                <a:latin typeface="Söhne"/>
              </a:rPr>
              <a:t>AI streamlines claims processing by automating data extraction from various documents, expediting claims approval, and enhancing the overall claims experience for customers.</a:t>
            </a:r>
          </a:p>
          <a:p>
            <a:pPr>
              <a:lnSpc>
                <a:spcPct val="110000"/>
              </a:lnSpc>
            </a:pPr>
            <a:r>
              <a:rPr lang="en-US" sz="2000" b="1" i="1" dirty="0">
                <a:latin typeface="Söhne"/>
              </a:rPr>
              <a:t>Regulatory Compliance: </a:t>
            </a:r>
            <a:r>
              <a:rPr lang="en-US" sz="2000" i="1" dirty="0">
                <a:latin typeface="Söhne"/>
              </a:rPr>
              <a:t>AI assists financial institutions in meeting regulatory requirements by automating data reporting and ensuring adherence to complex compliance rules.</a:t>
            </a:r>
          </a:p>
          <a:p>
            <a:pPr>
              <a:lnSpc>
                <a:spcPct val="110000"/>
              </a:lnSpc>
            </a:pPr>
            <a:r>
              <a:rPr lang="en-US" sz="2000" b="1" i="1" dirty="0">
                <a:latin typeface="Söhne"/>
              </a:rPr>
              <a:t>Market Analysis: </a:t>
            </a:r>
            <a:r>
              <a:rPr lang="en-US" sz="2000" i="1" dirty="0">
                <a:latin typeface="Söhne"/>
              </a:rPr>
              <a:t>AI-powered analytics help financial institutions gain insights from vast amounts of market data, enabling them to make more informed investment decisions and manage risk effectively.</a:t>
            </a:r>
          </a:p>
        </p:txBody>
      </p:sp>
    </p:spTree>
    <p:extLst>
      <p:ext uri="{BB962C8B-B14F-4D97-AF65-F5344CB8AC3E}">
        <p14:creationId xmlns:p14="http://schemas.microsoft.com/office/powerpoint/2010/main" val="233415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E05D5-7C93-76E3-B998-A2A3ECFE59C5}"/>
              </a:ext>
            </a:extLst>
          </p:cNvPr>
          <p:cNvSpPr>
            <a:spLocks noGrp="1"/>
          </p:cNvSpPr>
          <p:nvPr>
            <p:ph type="title"/>
          </p:nvPr>
        </p:nvSpPr>
        <p:spPr>
          <a:xfrm>
            <a:off x="838200" y="365125"/>
            <a:ext cx="10515600" cy="1135871"/>
          </a:xfrm>
        </p:spPr>
        <p:txBody>
          <a:bodyPr/>
          <a:lstStyle/>
          <a:p>
            <a:r>
              <a:rPr lang="en-US" b="1" i="0" dirty="0">
                <a:effectLst/>
                <a:latin typeface="Söhne"/>
              </a:rPr>
              <a:t>	Benefits of AI in Financial Services </a:t>
            </a:r>
            <a:endParaRPr lang="en-US" dirty="0"/>
          </a:p>
        </p:txBody>
      </p:sp>
      <p:graphicFrame>
        <p:nvGraphicFramePr>
          <p:cNvPr id="5" name="Content Placeholder 2">
            <a:extLst>
              <a:ext uri="{FF2B5EF4-FFF2-40B4-BE49-F238E27FC236}">
                <a16:creationId xmlns:a16="http://schemas.microsoft.com/office/drawing/2014/main" id="{A0BDCBA5-F64D-F0D8-D14C-470C12227FAF}"/>
              </a:ext>
            </a:extLst>
          </p:cNvPr>
          <p:cNvGraphicFramePr>
            <a:graphicFrameLocks noGrp="1"/>
          </p:cNvGraphicFramePr>
          <p:nvPr>
            <p:ph idx="1"/>
            <p:extLst>
              <p:ext uri="{D42A27DB-BD31-4B8C-83A1-F6EECF244321}">
                <p14:modId xmlns:p14="http://schemas.microsoft.com/office/powerpoint/2010/main" val="17656724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0479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B11D65EC-FBF5-DB79-91B8-D302A3C6C3EC}"/>
              </a:ext>
            </a:extLst>
          </p:cNvPr>
          <p:cNvGraphicFramePr>
            <a:graphicFrameLocks noGrp="1"/>
          </p:cNvGraphicFramePr>
          <p:nvPr>
            <p:ph idx="1"/>
            <p:extLst>
              <p:ext uri="{D42A27DB-BD31-4B8C-83A1-F6EECF244321}">
                <p14:modId xmlns:p14="http://schemas.microsoft.com/office/powerpoint/2010/main" val="923872852"/>
              </p:ext>
            </p:extLst>
          </p:nvPr>
        </p:nvGraphicFramePr>
        <p:xfrm>
          <a:off x="838200" y="655608"/>
          <a:ext cx="10515600" cy="5521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7418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2" name="Rectangle 308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4ADE21-752C-D325-84CB-AC584D3399B0}"/>
              </a:ext>
            </a:extLst>
          </p:cNvPr>
          <p:cNvSpPr>
            <a:spLocks noGrp="1"/>
          </p:cNvSpPr>
          <p:nvPr>
            <p:ph type="title"/>
          </p:nvPr>
        </p:nvSpPr>
        <p:spPr>
          <a:xfrm>
            <a:off x="640080" y="329184"/>
            <a:ext cx="6657867" cy="1668521"/>
          </a:xfrm>
        </p:spPr>
        <p:txBody>
          <a:bodyPr anchor="b">
            <a:normAutofit/>
          </a:bodyPr>
          <a:lstStyle/>
          <a:p>
            <a:r>
              <a:rPr lang="en-US" sz="5400" b="1" i="0" dirty="0">
                <a:effectLst/>
                <a:latin typeface="Söhne"/>
              </a:rPr>
              <a:t>Challenges in AI Adoption</a:t>
            </a:r>
            <a:endParaRPr lang="en-US" sz="5400" dirty="0"/>
          </a:p>
        </p:txBody>
      </p:sp>
      <p:sp>
        <p:nvSpPr>
          <p:cNvPr id="308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B3906A-DB45-EBAD-6ACA-6DD0C30398DF}"/>
              </a:ext>
            </a:extLst>
          </p:cNvPr>
          <p:cNvSpPr>
            <a:spLocks noGrp="1"/>
          </p:cNvSpPr>
          <p:nvPr>
            <p:ph idx="1"/>
          </p:nvPr>
        </p:nvSpPr>
        <p:spPr>
          <a:xfrm>
            <a:off x="640080" y="2665217"/>
            <a:ext cx="6894576" cy="3525271"/>
          </a:xfrm>
        </p:spPr>
        <p:txBody>
          <a:bodyPr>
            <a:normAutofit/>
          </a:bodyPr>
          <a:lstStyle/>
          <a:p>
            <a:pPr>
              <a:buFont typeface="Arial" panose="020B0604020202020204" pitchFamily="34" charset="0"/>
              <a:buChar char="•"/>
            </a:pPr>
            <a:r>
              <a:rPr lang="en-US" sz="2000" b="1" i="0" dirty="0">
                <a:effectLst/>
                <a:latin typeface="Söhne"/>
              </a:rPr>
              <a:t>Data Quality</a:t>
            </a:r>
            <a:r>
              <a:rPr lang="en-US" sz="2000" b="0" i="0" dirty="0">
                <a:effectLst/>
                <a:latin typeface="Söhne"/>
              </a:rPr>
              <a:t>: Ensuring data accuracy is crucial for unbiased AI results.</a:t>
            </a:r>
          </a:p>
          <a:p>
            <a:pPr>
              <a:buFont typeface="Arial" panose="020B0604020202020204" pitchFamily="34" charset="0"/>
              <a:buChar char="•"/>
            </a:pPr>
            <a:r>
              <a:rPr lang="en-US" sz="2000" b="1" i="0" dirty="0">
                <a:effectLst/>
                <a:latin typeface="Söhne"/>
              </a:rPr>
              <a:t>Data Quantity</a:t>
            </a:r>
            <a:r>
              <a:rPr lang="en-US" sz="2000" b="0" i="0" dirty="0">
                <a:effectLst/>
                <a:latin typeface="Söhne"/>
              </a:rPr>
              <a:t>: Access to large and diverse datasets is essential for accurate predictions and pattern recognition.</a:t>
            </a:r>
          </a:p>
          <a:p>
            <a:pPr>
              <a:buFont typeface="Arial" panose="020B0604020202020204" pitchFamily="34" charset="0"/>
              <a:buChar char="•"/>
            </a:pPr>
            <a:r>
              <a:rPr lang="en-US" sz="2000" b="1" i="0" dirty="0">
                <a:effectLst/>
                <a:latin typeface="Söhne"/>
              </a:rPr>
              <a:t>AI Risks</a:t>
            </a:r>
            <a:r>
              <a:rPr lang="en-US" sz="2000" b="0" i="0" dirty="0">
                <a:effectLst/>
                <a:latin typeface="Söhne"/>
              </a:rPr>
              <a:t>: Managing risks like algorithmic biases, security vulnerabilities, and decision-making errors.</a:t>
            </a:r>
          </a:p>
          <a:p>
            <a:pPr>
              <a:buFont typeface="Arial" panose="020B0604020202020204" pitchFamily="34" charset="0"/>
              <a:buChar char="•"/>
            </a:pPr>
            <a:r>
              <a:rPr lang="en-US" sz="2000" b="1" i="0" dirty="0">
                <a:effectLst/>
                <a:latin typeface="Söhne"/>
              </a:rPr>
              <a:t>Regulatory Concerns</a:t>
            </a:r>
            <a:r>
              <a:rPr lang="en-US" sz="2000" b="0" i="0" dirty="0">
                <a:effectLst/>
                <a:latin typeface="Söhne"/>
              </a:rPr>
              <a:t>: Navigating complex regulations, including data privacy rules like GDPR, is crucial.</a:t>
            </a:r>
          </a:p>
          <a:p>
            <a:pPr>
              <a:buFont typeface="Arial" panose="020B0604020202020204" pitchFamily="34" charset="0"/>
              <a:buChar char="•"/>
            </a:pPr>
            <a:r>
              <a:rPr lang="en-US" sz="2000" b="1" i="0" dirty="0">
                <a:effectLst/>
                <a:latin typeface="Söhne"/>
              </a:rPr>
              <a:t>Algorithmic Accountability</a:t>
            </a:r>
            <a:r>
              <a:rPr lang="en-US" sz="2000" b="0" i="0" dirty="0">
                <a:effectLst/>
                <a:latin typeface="Söhne"/>
              </a:rPr>
              <a:t>: Maintaining transparency in AI-driven decisions is vital for trust and accountability.</a:t>
            </a:r>
          </a:p>
          <a:p>
            <a:endParaRPr lang="en-US" sz="2000" dirty="0"/>
          </a:p>
        </p:txBody>
      </p:sp>
      <p:pic>
        <p:nvPicPr>
          <p:cNvPr id="3077" name="Picture 5" descr="barriers to ai adoption">
            <a:extLst>
              <a:ext uri="{FF2B5EF4-FFF2-40B4-BE49-F238E27FC236}">
                <a16:creationId xmlns:a16="http://schemas.microsoft.com/office/drawing/2014/main" id="{5A7C3FCA-C606-E0EB-1F59-BDCB9E6B5E9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55963" y="329183"/>
            <a:ext cx="3429969" cy="342996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light bulb with puzzle pieces&#10;&#10;Description automatically generated">
            <a:extLst>
              <a:ext uri="{FF2B5EF4-FFF2-40B4-BE49-F238E27FC236}">
                <a16:creationId xmlns:a16="http://schemas.microsoft.com/office/drawing/2014/main" id="{5F59DA81-408C-18BA-E1F1-A5AD03E077E0}"/>
              </a:ext>
            </a:extLst>
          </p:cNvPr>
          <p:cNvPicPr>
            <a:picLocks noChangeAspect="1"/>
          </p:cNvPicPr>
          <p:nvPr/>
        </p:nvPicPr>
        <p:blipFill>
          <a:blip r:embed="rId3"/>
          <a:stretch>
            <a:fillRect/>
          </a:stretch>
        </p:blipFill>
        <p:spPr>
          <a:xfrm>
            <a:off x="7863840" y="4193322"/>
            <a:ext cx="3995928" cy="1948014"/>
          </a:xfrm>
          <a:prstGeom prst="rect">
            <a:avLst/>
          </a:prstGeom>
        </p:spPr>
      </p:pic>
    </p:spTree>
    <p:extLst>
      <p:ext uri="{BB962C8B-B14F-4D97-AF65-F5344CB8AC3E}">
        <p14:creationId xmlns:p14="http://schemas.microsoft.com/office/powerpoint/2010/main" val="2563258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1592</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Söhne</vt:lpstr>
      <vt:lpstr>Office Theme</vt:lpstr>
      <vt:lpstr>Artificial Intelligence in Financial Risk Management</vt:lpstr>
      <vt:lpstr>Agenda</vt:lpstr>
      <vt:lpstr>Introduction</vt:lpstr>
      <vt:lpstr>Case Study Description</vt:lpstr>
      <vt:lpstr>AI in Financial Services</vt:lpstr>
      <vt:lpstr>PowerPoint Presentation</vt:lpstr>
      <vt:lpstr> Benefits of AI in Financial Services </vt:lpstr>
      <vt:lpstr>PowerPoint Presentation</vt:lpstr>
      <vt:lpstr>Challenges in AI Adoption</vt:lpstr>
      <vt:lpstr>Predictive Analytics for Risk Management</vt:lpstr>
      <vt:lpstr>PowerPoint Presentation</vt:lpstr>
      <vt:lpstr>PowerPoint Presentation</vt:lpstr>
      <vt:lpstr>PowerPoint Presentation</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in Financial Risk Management</dc:title>
  <dc:creator>manoj naidu</dc:creator>
  <cp:lastModifiedBy>Vamsi Sattenapalli</cp:lastModifiedBy>
  <cp:revision>4</cp:revision>
  <dcterms:created xsi:type="dcterms:W3CDTF">2023-11-02T17:15:53Z</dcterms:created>
  <dcterms:modified xsi:type="dcterms:W3CDTF">2023-11-02T21:56:32Z</dcterms:modified>
</cp:coreProperties>
</file>