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73af7d15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73af7d15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73af7d15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73af7d15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73af7d15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73af7d15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73af7d15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73af7d15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LayOns</a:t>
            </a:r>
            <a:endParaRPr/>
          </a:p>
        </p:txBody>
      </p:sp>
      <p:sp>
        <p:nvSpPr>
          <p:cNvPr id="65" name="Google Shape;65;p13"/>
          <p:cNvSpPr txBox="1"/>
          <p:nvPr>
            <p:ph idx="1" type="subTitle"/>
          </p:nvPr>
        </p:nvSpPr>
        <p:spPr>
          <a:xfrm>
            <a:off x="311700" y="12361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Your Gateway to Dream Jobs</a:t>
            </a:r>
            <a:endParaRPr/>
          </a:p>
        </p:txBody>
      </p:sp>
      <p:pic>
        <p:nvPicPr>
          <p:cNvPr id="66" name="Google Shape;66;p13"/>
          <p:cNvPicPr preferRelativeResize="0"/>
          <p:nvPr/>
        </p:nvPicPr>
        <p:blipFill>
          <a:blip r:embed="rId3">
            <a:alphaModFix/>
          </a:blip>
          <a:stretch>
            <a:fillRect/>
          </a:stretch>
        </p:blipFill>
        <p:spPr>
          <a:xfrm>
            <a:off x="5402675" y="539713"/>
            <a:ext cx="2413975" cy="135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LayOns is a job search portal that aims to provide a platform for job seekers to find suitable job opportunities and for employers to post job openings.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web application is built using Angular and Node.js, which makes it a great showcase for software engineering learnings.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In today's world, job searching has become extremely competitive and challenging. With the rise of technology, there are many job search portals available in the market. However, The LayOns offers unique features that make it stand out from the rest.</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LayOns has a user-friendly interface that allows users to easily navigate through the website.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homepage displays the latest job postings, and users can search job postings based on their preferences. Users can apply for jobs directly through the website by submitting their resume/CV.</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Furthermore, it also provides features for employers to post job openings. Employers can create an account and post job openings with detailed information such as job title, company name, location, salary range, and job description.</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Stack</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LayOns is built using Angular and Node.js, which are two popular technologies in the web development industry.</a:t>
            </a:r>
            <a:endParaRPr/>
          </a:p>
          <a:p>
            <a:pPr indent="0" lvl="0" marL="0" rtl="0" algn="just">
              <a:spcBef>
                <a:spcPts val="1200"/>
              </a:spcBef>
              <a:spcAft>
                <a:spcPts val="1200"/>
              </a:spcAft>
              <a:buNone/>
            </a:pPr>
            <a:r>
              <a:rPr lang="en"/>
              <a:t>Angular is a front-end framework for building dynamic web applications, while Node.js is a back-end runtime environment that enables developers to write server side code using JavaScript.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The LayOns is a web application that provides a platform for job seekers and employers to connect.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user-friendly interface, unique features, and use of popular technologies make it a great showcase for software engineering learnings.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rise of remote work and the need for efficient job searching, The LayOns is well-positioned to become a leading job search portal in the market.</a:t>
            </a:r>
            <a:endParaRPr/>
          </a:p>
          <a:p>
            <a:pPr indent="0" lvl="0" marL="0" rtl="0" algn="l">
              <a:spcBef>
                <a:spcPts val="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2489575" y="3975975"/>
            <a:ext cx="1528650" cy="86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