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5F7F0-AB04-4A4A-A466-AC69EDE645B3}" v="1" dt="2023-09-15T04:00:4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chaudhary" userId="d0d0d0e5982a6ac7" providerId="LiveId" clId="{89D5F7F0-AB04-4A4A-A466-AC69EDE645B3}"/>
    <pc:docChg chg="custSel modSld">
      <pc:chgData name="manoj chaudhary" userId="d0d0d0e5982a6ac7" providerId="LiveId" clId="{89D5F7F0-AB04-4A4A-A466-AC69EDE645B3}" dt="2023-09-15T04:00:48.629" v="23"/>
      <pc:docMkLst>
        <pc:docMk/>
      </pc:docMkLst>
      <pc:sldChg chg="modSp mod">
        <pc:chgData name="manoj chaudhary" userId="d0d0d0e5982a6ac7" providerId="LiveId" clId="{89D5F7F0-AB04-4A4A-A466-AC69EDE645B3}" dt="2023-09-14T17:32:34.827" v="20" actId="20577"/>
        <pc:sldMkLst>
          <pc:docMk/>
          <pc:sldMk cId="1439350633" sldId="256"/>
        </pc:sldMkLst>
        <pc:spChg chg="mod">
          <ac:chgData name="manoj chaudhary" userId="d0d0d0e5982a6ac7" providerId="LiveId" clId="{89D5F7F0-AB04-4A4A-A466-AC69EDE645B3}" dt="2023-09-14T17:32:34.827" v="20" actId="20577"/>
          <ac:spMkLst>
            <pc:docMk/>
            <pc:sldMk cId="1439350633" sldId="256"/>
            <ac:spMk id="3" creationId="{AE089C16-E3B2-0D09-D1E6-D974FAA69C3A}"/>
          </ac:spMkLst>
        </pc:spChg>
      </pc:sldChg>
      <pc:sldChg chg="addSp delSp modSp mod">
        <pc:chgData name="manoj chaudhary" userId="d0d0d0e5982a6ac7" providerId="LiveId" clId="{89D5F7F0-AB04-4A4A-A466-AC69EDE645B3}" dt="2023-09-15T04:00:48.629" v="23"/>
        <pc:sldMkLst>
          <pc:docMk/>
          <pc:sldMk cId="536367161" sldId="257"/>
        </pc:sldMkLst>
        <pc:spChg chg="add del mod">
          <ac:chgData name="manoj chaudhary" userId="d0d0d0e5982a6ac7" providerId="LiveId" clId="{89D5F7F0-AB04-4A4A-A466-AC69EDE645B3}" dt="2023-09-15T04:00:48.629" v="23"/>
          <ac:spMkLst>
            <pc:docMk/>
            <pc:sldMk cId="536367161" sldId="257"/>
            <ac:spMk id="4" creationId="{0ED71C00-074C-6640-E250-943D4A541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e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D895-F17E-4A97-9BE0-6FD5FB95F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and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89C16-E3B2-0D09-D1E6-D974FAA69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By:- manoj chaudhary</a:t>
            </a:r>
          </a:p>
          <a:p>
            <a:r>
              <a:rPr lang="en-IN" sz="1600" dirty="0"/>
              <a:t>Ujjawal </a:t>
            </a:r>
            <a:r>
              <a:rPr lang="en-IN" sz="1600" dirty="0" err="1"/>
              <a:t>verma</a:t>
            </a:r>
            <a:r>
              <a:rPr lang="en-IN" sz="1600" dirty="0"/>
              <a:t> 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393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35BB-A45C-99B5-3E5C-C15C8BCC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CDC9-EE79-38BF-08D5-A467115F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075-E31D-2F35-9BD5-779DABF1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948-F303-E9BA-D89E-231D69F8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branch  (to check branch)</a:t>
            </a:r>
          </a:p>
          <a:p>
            <a:r>
              <a:rPr lang="en-IN" dirty="0"/>
              <a:t>Git branch –M main (to rename the branch)</a:t>
            </a:r>
          </a:p>
          <a:p>
            <a:r>
              <a:rPr lang="en-IN" dirty="0"/>
              <a:t>Git checkout &lt;-branch name-&gt;  (to navigate)</a:t>
            </a:r>
          </a:p>
          <a:p>
            <a:r>
              <a:rPr lang="en-IN" dirty="0"/>
              <a:t>Git checkout –b &lt;-new branch name-&gt; &gt;   (to create new branch)</a:t>
            </a:r>
          </a:p>
          <a:p>
            <a:r>
              <a:rPr lang="en-IN" dirty="0"/>
              <a:t>Git branch –d &lt;-branch name-&gt;  (to delete  branch)</a:t>
            </a:r>
          </a:p>
        </p:txBody>
      </p:sp>
    </p:spTree>
    <p:extLst>
      <p:ext uri="{BB962C8B-B14F-4D97-AF65-F5344CB8AC3E}">
        <p14:creationId xmlns:p14="http://schemas.microsoft.com/office/powerpoint/2010/main" val="19442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08E4-7102-5CB1-17CE-376789D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3C6F-404B-4600-EDB0-331CE1EF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Way 1</a:t>
            </a:r>
          </a:p>
          <a:p>
            <a:r>
              <a:rPr lang="en-IN" dirty="0"/>
              <a:t>Git diff &lt;-branch name-&gt;   ( to   compare commits , branches , file and more)</a:t>
            </a:r>
          </a:p>
          <a:p>
            <a:r>
              <a:rPr lang="en-IN" dirty="0"/>
              <a:t>Git merge &lt;-branch name-&gt;  (to merge 2 branches)</a:t>
            </a:r>
          </a:p>
          <a:p>
            <a:endParaRPr lang="en-IN" dirty="0"/>
          </a:p>
          <a:p>
            <a:r>
              <a:rPr lang="en-IN" dirty="0"/>
              <a:t>Way 2</a:t>
            </a:r>
          </a:p>
          <a:p>
            <a:r>
              <a:rPr lang="en-IN" dirty="0"/>
              <a:t>Create a PR</a:t>
            </a:r>
          </a:p>
        </p:txBody>
      </p:sp>
    </p:spTree>
    <p:extLst>
      <p:ext uri="{BB962C8B-B14F-4D97-AF65-F5344CB8AC3E}">
        <p14:creationId xmlns:p14="http://schemas.microsoft.com/office/powerpoint/2010/main" val="377298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F9AE-B6E5-09B4-3C1B-6BC53B46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F25-A957-236B-66D0-6590EA6C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let you tell others about changes you have pushed to the branch in a repository in a git hub</a:t>
            </a:r>
          </a:p>
        </p:txBody>
      </p:sp>
    </p:spTree>
    <p:extLst>
      <p:ext uri="{BB962C8B-B14F-4D97-AF65-F5344CB8AC3E}">
        <p14:creationId xmlns:p14="http://schemas.microsoft.com/office/powerpoint/2010/main" val="2373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FFC-7A07-BD03-5A3D-630301D6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653A-8E03-E6E0-6D45-E799BCB4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 1 :- staged changes</a:t>
            </a:r>
          </a:p>
          <a:p>
            <a:r>
              <a:rPr lang="en-IN" dirty="0"/>
              <a:t>  git reset  &lt;-file name-&gt;</a:t>
            </a:r>
          </a:p>
          <a:p>
            <a:r>
              <a:rPr lang="en-IN" dirty="0"/>
              <a:t>  git reset</a:t>
            </a:r>
          </a:p>
          <a:p>
            <a:r>
              <a:rPr lang="en-IN" dirty="0"/>
              <a:t>Case 2 :- </a:t>
            </a:r>
            <a:r>
              <a:rPr lang="en-IN" dirty="0" err="1"/>
              <a:t>commited</a:t>
            </a:r>
            <a:r>
              <a:rPr lang="en-IN" dirty="0"/>
              <a:t> changes (for one commit)</a:t>
            </a:r>
          </a:p>
          <a:p>
            <a:r>
              <a:rPr lang="en-IN" dirty="0"/>
              <a:t>  git reset HEAD~1</a:t>
            </a:r>
          </a:p>
          <a:p>
            <a:r>
              <a:rPr lang="en-IN" dirty="0"/>
              <a:t>Case3 :- </a:t>
            </a:r>
            <a:r>
              <a:rPr lang="en-IN" dirty="0" err="1"/>
              <a:t>commited</a:t>
            </a:r>
            <a:r>
              <a:rPr lang="en-IN" dirty="0"/>
              <a:t> changes (for many changes)</a:t>
            </a:r>
          </a:p>
          <a:p>
            <a:r>
              <a:rPr lang="en-IN" dirty="0"/>
              <a:t>  git reset &lt;-commit hash-&gt;</a:t>
            </a:r>
          </a:p>
          <a:p>
            <a:r>
              <a:rPr lang="en-IN" dirty="0"/>
              <a:t>  git reset –hard &lt;-commit hash-&gt;</a:t>
            </a:r>
          </a:p>
        </p:txBody>
      </p:sp>
    </p:spTree>
    <p:extLst>
      <p:ext uri="{BB962C8B-B14F-4D97-AF65-F5344CB8AC3E}">
        <p14:creationId xmlns:p14="http://schemas.microsoft.com/office/powerpoint/2010/main" val="372717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CA96-E1F5-095E-EC60-55CFFCC7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667B-449A-C992-CA6D-8E889763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Fork is a new repository that shares code and visibility settings with the original “upstream”</a:t>
            </a:r>
          </a:p>
          <a:p>
            <a:r>
              <a:rPr lang="en-IN" dirty="0"/>
              <a:t>Repository</a:t>
            </a:r>
          </a:p>
          <a:p>
            <a:r>
              <a:rPr lang="en-IN" dirty="0"/>
              <a:t>Fork is a rough copy</a:t>
            </a:r>
          </a:p>
        </p:txBody>
      </p:sp>
    </p:spTree>
    <p:extLst>
      <p:ext uri="{BB962C8B-B14F-4D97-AF65-F5344CB8AC3E}">
        <p14:creationId xmlns:p14="http://schemas.microsoft.com/office/powerpoint/2010/main" val="3440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E811-B4DB-F430-380A-BE40D10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5817-CD4D-6AB5-714B-577F9088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5920-1CE6-9C0A-E4A7-FE2B67DA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C2D0-343D-A05E-12C3-2A59F7A1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 system is a tool  that help to track changes in code</a:t>
            </a:r>
          </a:p>
          <a:p>
            <a:r>
              <a:rPr lang="en-IN" dirty="0"/>
              <a:t>Git is a version system it is:-</a:t>
            </a:r>
          </a:p>
          <a:p>
            <a:r>
              <a:rPr lang="en-IN" dirty="0"/>
              <a:t>Popular</a:t>
            </a:r>
          </a:p>
          <a:p>
            <a:r>
              <a:rPr lang="en-IN" dirty="0"/>
              <a:t>Free and open source</a:t>
            </a:r>
          </a:p>
          <a:p>
            <a:r>
              <a:rPr lang="en-IN" dirty="0"/>
              <a:t>Fast and scalable</a:t>
            </a:r>
          </a:p>
        </p:txBody>
      </p:sp>
    </p:spTree>
    <p:extLst>
      <p:ext uri="{BB962C8B-B14F-4D97-AF65-F5344CB8AC3E}">
        <p14:creationId xmlns:p14="http://schemas.microsoft.com/office/powerpoint/2010/main" val="5363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34D7-1FEE-1922-B242-CB5B8E15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43A5-311B-10E4-E7AE-D83541C1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Website that allow developer to store and manage their code using git</a:t>
            </a:r>
          </a:p>
          <a:p>
            <a:r>
              <a:rPr lang="en-IN" dirty="0"/>
              <a:t>https://github.com</a:t>
            </a:r>
          </a:p>
        </p:txBody>
      </p:sp>
    </p:spTree>
    <p:extLst>
      <p:ext uri="{BB962C8B-B14F-4D97-AF65-F5344CB8AC3E}">
        <p14:creationId xmlns:p14="http://schemas.microsoft.com/office/powerpoint/2010/main" val="39547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179B-1C03-0D1F-2304-0E9924A4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4E7F-DB3D-517C-3253-5ACF7B13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 studio code</a:t>
            </a:r>
          </a:p>
          <a:p>
            <a:r>
              <a:rPr lang="en-IN" dirty="0"/>
              <a:t>Windows  ( </a:t>
            </a:r>
            <a:r>
              <a:rPr lang="en-IN" dirty="0" err="1"/>
              <a:t>gitbash</a:t>
            </a:r>
            <a:r>
              <a:rPr lang="en-IN" dirty="0"/>
              <a:t> )</a:t>
            </a:r>
          </a:p>
          <a:p>
            <a:r>
              <a:rPr lang="en-IN" dirty="0"/>
              <a:t>Mac (terminal)</a:t>
            </a:r>
          </a:p>
        </p:txBody>
      </p:sp>
    </p:spTree>
    <p:extLst>
      <p:ext uri="{BB962C8B-B14F-4D97-AF65-F5344CB8AC3E}">
        <p14:creationId xmlns:p14="http://schemas.microsoft.com/office/powerpoint/2010/main" val="13985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51A2-DC7A-EDAD-649E-62FA1E6D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9A16-2B78-C71A-778B-8F894728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config –global user.name “</a:t>
            </a:r>
            <a:r>
              <a:rPr lang="en-IN" dirty="0" err="1"/>
              <a:t>myName</a:t>
            </a:r>
            <a:r>
              <a:rPr lang="en-IN" dirty="0"/>
              <a:t>”</a:t>
            </a:r>
          </a:p>
          <a:p>
            <a:r>
              <a:rPr lang="en-IN" dirty="0"/>
              <a:t>Git config—global </a:t>
            </a:r>
            <a:r>
              <a:rPr lang="en-IN" dirty="0" err="1"/>
              <a:t>user.email</a:t>
            </a:r>
            <a:r>
              <a:rPr lang="en-IN" dirty="0"/>
              <a:t>  “ </a:t>
            </a:r>
            <a:r>
              <a:rPr lang="en-IN" dirty="0">
                <a:hlinkClick r:id="rId2"/>
              </a:rPr>
              <a:t>someone@email.com</a:t>
            </a:r>
            <a:r>
              <a:rPr lang="en-IN" dirty="0"/>
              <a:t>”</a:t>
            </a:r>
          </a:p>
          <a:p>
            <a:r>
              <a:rPr lang="en-IN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31384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FE23-5145-2350-7B4F-8B9DA49B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C3AA-AA3A-30AB-8997-949AB7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Clone is a repository on our local machine </a:t>
            </a:r>
          </a:p>
          <a:p>
            <a:r>
              <a:rPr lang="en-IN" dirty="0"/>
              <a:t>Git clone &lt;-</a:t>
            </a:r>
            <a:r>
              <a:rPr lang="en-IN" dirty="0" err="1"/>
              <a:t>somelink</a:t>
            </a:r>
            <a:r>
              <a:rPr lang="en-IN" dirty="0"/>
              <a:t>-&gt;</a:t>
            </a:r>
          </a:p>
          <a:p>
            <a:r>
              <a:rPr lang="en-IN" dirty="0"/>
              <a:t>Status displays the status of code</a:t>
            </a:r>
          </a:p>
          <a:p>
            <a:r>
              <a:rPr lang="en-IN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52900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6012-A917-E903-C537-252CF332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70E-378D-D1DB-CB30-675A2009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Add:- add new or change file in working directory to the git staging area</a:t>
            </a:r>
          </a:p>
          <a:p>
            <a:r>
              <a:rPr lang="en-IN" dirty="0"/>
              <a:t>Git add &lt;-filename-&gt;</a:t>
            </a:r>
          </a:p>
          <a:p>
            <a:r>
              <a:rPr lang="en-IN" dirty="0"/>
              <a:t>Commit:-  it is the record of change</a:t>
            </a:r>
          </a:p>
          <a:p>
            <a:r>
              <a:rPr lang="en-IN" dirty="0"/>
              <a:t>Git commit –m “some message”</a:t>
            </a:r>
          </a:p>
        </p:txBody>
      </p:sp>
    </p:spTree>
    <p:extLst>
      <p:ext uri="{BB962C8B-B14F-4D97-AF65-F5344CB8AC3E}">
        <p14:creationId xmlns:p14="http://schemas.microsoft.com/office/powerpoint/2010/main" val="6896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FE4B-F551-3683-165F-C09F2A3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DC62-C413-DC60-7C34-45A71C10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Push :- Upload local repo content to remote repo</a:t>
            </a:r>
          </a:p>
          <a:p>
            <a:r>
              <a:rPr lang="en-IN" dirty="0"/>
              <a:t>Git 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166856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7BF0-98DC-603A-5C09-2A92571A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dirty="0"/>
              <a:t>Init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992D-B1E2-CAB0-231E-EB6D7AAA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Init:- use to create new git repo</a:t>
            </a:r>
          </a:p>
          <a:p>
            <a:r>
              <a:rPr lang="en-IN" dirty="0"/>
              <a:t>Git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Git   remote add origin &lt;-link-&gt;</a:t>
            </a:r>
          </a:p>
          <a:p>
            <a:r>
              <a:rPr lang="en-IN" dirty="0"/>
              <a:t>Git remote  -v  (to verify remote)</a:t>
            </a:r>
          </a:p>
          <a:p>
            <a:r>
              <a:rPr lang="en-IN" dirty="0"/>
              <a:t>Git branch  (to check branch)</a:t>
            </a:r>
          </a:p>
          <a:p>
            <a:r>
              <a:rPr lang="en-IN" dirty="0"/>
              <a:t>Git branch –M main   (to rename branch)</a:t>
            </a:r>
          </a:p>
          <a:p>
            <a:r>
              <a:rPr lang="en-IN" dirty="0"/>
              <a:t>Git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371866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395</TotalTime>
  <Words>431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Git and github</vt:lpstr>
      <vt:lpstr>git</vt:lpstr>
      <vt:lpstr>github</vt:lpstr>
      <vt:lpstr>Setting up git</vt:lpstr>
      <vt:lpstr>Configuring git</vt:lpstr>
      <vt:lpstr>Clone and status</vt:lpstr>
      <vt:lpstr>Add and commit</vt:lpstr>
      <vt:lpstr>Push command</vt:lpstr>
      <vt:lpstr>Init command</vt:lpstr>
      <vt:lpstr>PowerPoint Presentation</vt:lpstr>
      <vt:lpstr>Branch commands</vt:lpstr>
      <vt:lpstr>Merging code</vt:lpstr>
      <vt:lpstr>Pull request</vt:lpstr>
      <vt:lpstr>Undoing changes</vt:lpstr>
      <vt:lpstr>fork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manoj chaudhary</dc:creator>
  <cp:lastModifiedBy>manoj chaudhary</cp:lastModifiedBy>
  <cp:revision>1</cp:revision>
  <dcterms:created xsi:type="dcterms:W3CDTF">2023-09-14T10:57:15Z</dcterms:created>
  <dcterms:modified xsi:type="dcterms:W3CDTF">2023-09-15T04:00:53Z</dcterms:modified>
</cp:coreProperties>
</file>