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Python </a:t>
            </a:r>
            <a:r>
              <a:t>Functions -</a:t>
            </a:r>
            <a:r>
              <a:rPr lang="en-US"/>
              <a:t>LAB</a:t>
            </a:r>
            <a:r>
              <a:t> Task</a:t>
            </a:r>
            <a:r>
              <a:rPr lang="en-US"/>
              <a:t>s(7)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1"/>
                </a:solidFill>
              </a:rPr>
              <a:t>Tasks: Multiply, Even/Odd Check, Greeting Message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AA4CC-B884-E3B1-7530-CD0178612815}"/>
              </a:ext>
            </a:extLst>
          </p:cNvPr>
          <p:cNvSpPr txBox="1"/>
          <p:nvPr/>
        </p:nvSpPr>
        <p:spPr>
          <a:xfrm>
            <a:off x="855406" y="875071"/>
            <a:ext cx="4257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NAME: MANOJ KUMAR</a:t>
            </a:r>
          </a:p>
          <a:p>
            <a:r>
              <a:rPr lang="en-US" dirty="0"/>
              <a:t>ROLL NO: BIT-24S-023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1: Multiply Two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Function that takes two numbers and returns their product: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def multiply(a, b):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return a * b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result = multiply(4, 5)</a:t>
            </a:r>
          </a:p>
          <a:p>
            <a:pPr marL="0" indent="0">
              <a:buNone/>
            </a:pPr>
            <a:r>
              <a:rPr dirty="0"/>
              <a:t>print("Product:", result)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2: Check Even or Odd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/>
              <a:t>Function to check whether a number is even or odd: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def </a:t>
            </a:r>
            <a:r>
              <a:rPr dirty="0" err="1"/>
              <a:t>check_even_odd</a:t>
            </a:r>
            <a:r>
              <a:rPr dirty="0"/>
              <a:t>(number):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if number % 2 == 0: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    return "Even"</a:t>
            </a:r>
          </a:p>
          <a:p>
            <a:pPr marL="0" indent="0">
              <a:buNone/>
            </a:pPr>
            <a:r>
              <a:rPr dirty="0"/>
              <a:t>   else:</a:t>
            </a:r>
          </a:p>
          <a:p>
            <a:pPr marL="0" indent="0">
              <a:buNone/>
            </a:pPr>
            <a:r>
              <a:rPr dirty="0"/>
              <a:t>        return "Odd"</a:t>
            </a:r>
          </a:p>
          <a:p>
            <a:pPr marL="0" indent="0">
              <a:buNone/>
            </a:pPr>
            <a:r>
              <a:rPr dirty="0"/>
              <a:t> Example:</a:t>
            </a:r>
          </a:p>
          <a:p>
            <a:pPr marL="0" indent="0">
              <a:buNone/>
            </a:pPr>
            <a:r>
              <a:rPr dirty="0"/>
              <a:t>result = </a:t>
            </a:r>
            <a:r>
              <a:rPr dirty="0" err="1"/>
              <a:t>check_even_odd</a:t>
            </a:r>
            <a:r>
              <a:rPr dirty="0"/>
              <a:t>(7)</a:t>
            </a:r>
          </a:p>
          <a:p>
            <a:pPr marL="0" indent="0">
              <a:buNone/>
            </a:pPr>
            <a:r>
              <a:rPr dirty="0"/>
              <a:t>print("The number is:", result)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3: Greeting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Function that takes name and age, and prints a greeting:</a:t>
            </a:r>
          </a:p>
          <a:p>
            <a:endParaRPr dirty="0"/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def </a:t>
            </a:r>
            <a:r>
              <a:rPr dirty="0" err="1"/>
              <a:t>greet_user</a:t>
            </a:r>
            <a:r>
              <a:rPr dirty="0"/>
              <a:t>(name, age):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dirty="0"/>
              <a:t>    print(</a:t>
            </a:r>
            <a:r>
              <a:rPr dirty="0" err="1"/>
              <a:t>f"Hello</a:t>
            </a:r>
            <a:r>
              <a:rPr dirty="0"/>
              <a:t> {name}, you are {age} years old!")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 Example:</a:t>
            </a:r>
          </a:p>
          <a:p>
            <a:pPr marL="0" indent="0">
              <a:buNone/>
            </a:pPr>
            <a:r>
              <a:rPr dirty="0" err="1"/>
              <a:t>greet_user</a:t>
            </a:r>
            <a:r>
              <a:rPr dirty="0"/>
              <a:t>("Ali", 25)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197</Words>
  <Application>Microsoft Office PowerPoint</Application>
  <PresentationFormat>On-screen Show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Python Functions -LAB Tasks(7)</vt:lpstr>
      <vt:lpstr>Task 1: Multiply Two Numbers</vt:lpstr>
      <vt:lpstr>Task 2: Check Even or Odd</vt:lpstr>
      <vt:lpstr>Task 3: Greeting Message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AASHITA MAHESHWARI</cp:lastModifiedBy>
  <cp:revision>3</cp:revision>
  <dcterms:created xsi:type="dcterms:W3CDTF">2013-01-27T09:14:16Z</dcterms:created>
  <dcterms:modified xsi:type="dcterms:W3CDTF">2025-06-02T07:05:22Z</dcterms:modified>
  <cp:category/>
</cp:coreProperties>
</file>