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LAB TASKS(8)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dirty="0">
                <a:solidFill>
                  <a:schemeClr val="tx1"/>
                </a:solidFill>
              </a:rPr>
              <a:t>Task 1: Simple Calculator using + and -</a:t>
            </a:r>
          </a:p>
          <a:p>
            <a:r>
              <a:rPr dirty="0">
                <a:solidFill>
                  <a:schemeClr val="tx1"/>
                </a:solidFill>
              </a:rPr>
              <a:t>Task 2: Star Shapes (Triangle &amp; Rectangle)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6E059E-0FDA-721D-DC05-0A500D236025}"/>
              </a:ext>
            </a:extLst>
          </p:cNvPr>
          <p:cNvSpPr txBox="1"/>
          <p:nvPr/>
        </p:nvSpPr>
        <p:spPr>
          <a:xfrm>
            <a:off x="685800" y="766916"/>
            <a:ext cx="2419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: MANOJ KUMAR</a:t>
            </a:r>
          </a:p>
          <a:p>
            <a:r>
              <a:rPr lang="en-US" dirty="0"/>
              <a:t>ID : BIT-24S-023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Task 1: Simple Calculator (+ and - only)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dirty="0"/>
              <a:t>Simple Calculator using only + and - operators: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def multiply(a, b):</a:t>
            </a:r>
          </a:p>
          <a:p>
            <a:pPr marL="0" indent="0">
              <a:buNone/>
            </a:pPr>
            <a:r>
              <a:rPr dirty="0"/>
              <a:t>    result = 0</a:t>
            </a:r>
          </a:p>
          <a:p>
            <a:pPr marL="0" indent="0">
              <a:buNone/>
            </a:pPr>
            <a:r>
              <a:rPr dirty="0"/>
              <a:t>    for </a:t>
            </a:r>
            <a:r>
              <a:rPr dirty="0" err="1"/>
              <a:t>i</a:t>
            </a:r>
            <a:r>
              <a:rPr dirty="0"/>
              <a:t> in range(abs(b)):</a:t>
            </a:r>
          </a:p>
          <a:p>
            <a:pPr marL="0" indent="0">
              <a:buNone/>
            </a:pPr>
            <a:r>
              <a:rPr dirty="0"/>
              <a:t>        result += abs(a)</a:t>
            </a:r>
          </a:p>
          <a:p>
            <a:pPr marL="0" indent="0">
              <a:buNone/>
            </a:pPr>
            <a:r>
              <a:rPr dirty="0"/>
              <a:t>    if (a &lt; 0 and b &gt; 0) or (a &gt; 0 and b &lt; 0):</a:t>
            </a:r>
          </a:p>
          <a:p>
            <a:pPr marL="0" indent="0">
              <a:buNone/>
            </a:pPr>
            <a:r>
              <a:rPr dirty="0"/>
              <a:t>        result = -result</a:t>
            </a:r>
          </a:p>
          <a:p>
            <a:pPr marL="0" indent="0">
              <a:buNone/>
            </a:pPr>
            <a:r>
              <a:rPr dirty="0"/>
              <a:t>    return result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def divide(a, b):</a:t>
            </a:r>
          </a:p>
          <a:p>
            <a:pPr marL="0" indent="0">
              <a:buNone/>
            </a:pPr>
            <a:r>
              <a:rPr dirty="0"/>
              <a:t>    if b == 0:</a:t>
            </a:r>
          </a:p>
          <a:p>
            <a:pPr marL="0" indent="0">
              <a:buNone/>
            </a:pPr>
            <a:r>
              <a:rPr dirty="0"/>
              <a:t>        return 'Cannot divide by zero'</a:t>
            </a:r>
          </a:p>
          <a:p>
            <a:pPr marL="0" indent="0">
              <a:buNone/>
            </a:pPr>
            <a:r>
              <a:rPr dirty="0"/>
              <a:t>    count = 0</a:t>
            </a:r>
          </a:p>
          <a:p>
            <a:pPr marL="0" indent="0">
              <a:buNone/>
            </a:pPr>
            <a:r>
              <a:rPr dirty="0"/>
              <a:t>    </a:t>
            </a:r>
            <a:r>
              <a:rPr dirty="0" err="1"/>
              <a:t>a_abs</a:t>
            </a:r>
            <a:r>
              <a:rPr dirty="0"/>
              <a:t> = abs(a)</a:t>
            </a:r>
          </a:p>
          <a:p>
            <a:pPr marL="0" indent="0">
              <a:buNone/>
            </a:pPr>
            <a:r>
              <a:rPr dirty="0"/>
              <a:t>    </a:t>
            </a:r>
            <a:r>
              <a:rPr dirty="0" err="1"/>
              <a:t>b_abs</a:t>
            </a:r>
            <a:r>
              <a:rPr dirty="0"/>
              <a:t> = abs(b)</a:t>
            </a:r>
          </a:p>
          <a:p>
            <a:pPr marL="0" indent="0">
              <a:buNone/>
            </a:pPr>
            <a:r>
              <a:rPr dirty="0"/>
              <a:t>    while </a:t>
            </a:r>
            <a:r>
              <a:rPr dirty="0" err="1"/>
              <a:t>a_abs</a:t>
            </a:r>
            <a:r>
              <a:rPr dirty="0"/>
              <a:t> &gt;= </a:t>
            </a:r>
            <a:r>
              <a:rPr dirty="0" err="1"/>
              <a:t>b_abs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        </a:t>
            </a:r>
            <a:r>
              <a:rPr dirty="0" err="1"/>
              <a:t>a_abs</a:t>
            </a:r>
            <a:r>
              <a:rPr dirty="0"/>
              <a:t> -= </a:t>
            </a:r>
            <a:r>
              <a:rPr dirty="0" err="1"/>
              <a:t>b_abs</a:t>
            </a:r>
            <a:endParaRPr dirty="0"/>
          </a:p>
          <a:p>
            <a:pPr marL="0" indent="0">
              <a:buNone/>
            </a:pPr>
            <a:r>
              <a:rPr dirty="0"/>
              <a:t>        count += 1</a:t>
            </a:r>
          </a:p>
          <a:p>
            <a:pPr marL="0" indent="0">
              <a:buNone/>
            </a:pPr>
            <a:r>
              <a:rPr dirty="0"/>
              <a:t>    if (a &lt; 0 and b &gt; 0) or (a &gt; 0 and b &lt; 0):</a:t>
            </a:r>
          </a:p>
          <a:p>
            <a:pPr marL="0" indent="0">
              <a:buNone/>
            </a:pPr>
            <a:r>
              <a:rPr dirty="0"/>
              <a:t>        count = -count</a:t>
            </a:r>
          </a:p>
          <a:p>
            <a:pPr marL="0" indent="0">
              <a:buNone/>
            </a:pPr>
            <a:r>
              <a:rPr dirty="0"/>
              <a:t>    return count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1: Output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Output of the calculator functions: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print('4 x 3 =', multiply(4, 3))      Output: 12</a:t>
            </a:r>
          </a:p>
          <a:p>
            <a:pPr marL="0" indent="0">
              <a:buNone/>
            </a:pPr>
            <a:r>
              <a:rPr dirty="0"/>
              <a:t>print('10 / 2 =', divide(10, 2))       Output: 5</a:t>
            </a:r>
          </a:p>
          <a:p>
            <a:pPr marL="0" indent="0">
              <a:buNone/>
            </a:pPr>
            <a:r>
              <a:rPr dirty="0"/>
              <a:t>print('6 x -2 =', multiply(6, -2))     Output: -12</a:t>
            </a:r>
          </a:p>
          <a:p>
            <a:pPr marL="0" indent="0">
              <a:buNone/>
            </a:pPr>
            <a:r>
              <a:rPr dirty="0"/>
              <a:t>print('9 / 3 =', divide(9, 3))         Output: 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2: Draw Star Shapes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dirty="0"/>
              <a:t>Function to draw triangle or rectangle with stars: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def </a:t>
            </a:r>
            <a:r>
              <a:rPr dirty="0" err="1"/>
              <a:t>draw_shape</a:t>
            </a:r>
            <a:r>
              <a:rPr dirty="0"/>
              <a:t>():</a:t>
            </a:r>
          </a:p>
          <a:p>
            <a:pPr marL="0" indent="0">
              <a:buNone/>
            </a:pPr>
            <a:r>
              <a:rPr dirty="0"/>
              <a:t>    shape = input('Enter shape (triangle or rectangle): ').lower()</a:t>
            </a:r>
          </a:p>
          <a:p>
            <a:pPr marL="0" indent="0">
              <a:buNone/>
            </a:pPr>
            <a:r>
              <a:rPr dirty="0"/>
              <a:t>    if shape == 'triangle':</a:t>
            </a:r>
          </a:p>
          <a:p>
            <a:pPr marL="0" indent="0">
              <a:buNone/>
            </a:pPr>
            <a:r>
              <a:rPr dirty="0"/>
              <a:t>        rows = int(input('Enter number of rows: '))</a:t>
            </a:r>
          </a:p>
          <a:p>
            <a:pPr marL="0" indent="0">
              <a:buNone/>
            </a:pPr>
            <a:r>
              <a:rPr dirty="0"/>
              <a:t>        for </a:t>
            </a:r>
            <a:r>
              <a:rPr dirty="0" err="1"/>
              <a:t>i</a:t>
            </a:r>
            <a:r>
              <a:rPr dirty="0"/>
              <a:t> in range(1, rows + 1):</a:t>
            </a:r>
          </a:p>
          <a:p>
            <a:pPr marL="0" indent="0">
              <a:buNone/>
            </a:pPr>
            <a:r>
              <a:rPr dirty="0"/>
              <a:t>            print('*' * </a:t>
            </a:r>
            <a:r>
              <a:rPr dirty="0" err="1"/>
              <a:t>i</a:t>
            </a:r>
            <a:r>
              <a:rPr dirty="0"/>
              <a:t>)</a:t>
            </a:r>
          </a:p>
          <a:p>
            <a:pPr marL="0" indent="0">
              <a:buNone/>
            </a:pPr>
            <a:r>
              <a:rPr dirty="0"/>
              <a:t>    </a:t>
            </a:r>
            <a:r>
              <a:rPr dirty="0" err="1"/>
              <a:t>elif</a:t>
            </a:r>
            <a:r>
              <a:rPr dirty="0"/>
              <a:t> shape == 'rectangle':</a:t>
            </a:r>
          </a:p>
          <a:p>
            <a:pPr marL="0" indent="0">
              <a:buNone/>
            </a:pPr>
            <a:r>
              <a:rPr dirty="0"/>
              <a:t>        rows = int(input('Enter rows: '))</a:t>
            </a:r>
          </a:p>
          <a:p>
            <a:pPr marL="0" indent="0">
              <a:buNone/>
            </a:pPr>
            <a:r>
              <a:rPr dirty="0"/>
              <a:t>        cols = int(input('Enter columns: '))</a:t>
            </a:r>
          </a:p>
          <a:p>
            <a:pPr marL="0" indent="0">
              <a:buNone/>
            </a:pPr>
            <a:r>
              <a:rPr dirty="0"/>
              <a:t>        for </a:t>
            </a:r>
            <a:r>
              <a:rPr dirty="0" err="1"/>
              <a:t>i</a:t>
            </a:r>
            <a:r>
              <a:rPr dirty="0"/>
              <a:t> in range(rows):</a:t>
            </a:r>
          </a:p>
          <a:p>
            <a:pPr marL="0" indent="0">
              <a:buNone/>
            </a:pPr>
            <a:r>
              <a:rPr dirty="0"/>
              <a:t>            print('*' * cols)</a:t>
            </a:r>
          </a:p>
          <a:p>
            <a:pPr marL="0" indent="0">
              <a:buNone/>
            </a:pPr>
            <a:r>
              <a:rPr dirty="0"/>
              <a:t>    else:</a:t>
            </a:r>
          </a:p>
          <a:p>
            <a:pPr marL="0" indent="0">
              <a:buNone/>
            </a:pPr>
            <a:r>
              <a:rPr dirty="0"/>
              <a:t>        print('Unknown shape!')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2: Output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dirty="0"/>
              <a:t>Sample outputs of the shape drawing function: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Input: triangle, rows = 3</a:t>
            </a:r>
          </a:p>
          <a:p>
            <a:pPr marL="0" indent="0">
              <a:buNone/>
            </a:pPr>
            <a:r>
              <a:rPr dirty="0"/>
              <a:t>Output:</a:t>
            </a:r>
          </a:p>
          <a:p>
            <a:pPr marL="0" indent="0">
              <a:buNone/>
            </a:pPr>
            <a:r>
              <a:rPr dirty="0"/>
              <a:t>*</a:t>
            </a:r>
          </a:p>
          <a:p>
            <a:pPr marL="0" indent="0">
              <a:buNone/>
            </a:pPr>
            <a:r>
              <a:rPr dirty="0"/>
              <a:t>**</a:t>
            </a:r>
          </a:p>
          <a:p>
            <a:pPr marL="0" indent="0">
              <a:buNone/>
            </a:pPr>
            <a:r>
              <a:rPr dirty="0"/>
              <a:t>***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Input: rectangle, rows = 2, columns = 4</a:t>
            </a:r>
          </a:p>
          <a:p>
            <a:pPr marL="0" indent="0">
              <a:buNone/>
            </a:pPr>
            <a:r>
              <a:rPr dirty="0"/>
              <a:t>Output:</a:t>
            </a:r>
          </a:p>
          <a:p>
            <a:pPr marL="0" indent="0">
              <a:buNone/>
            </a:pPr>
            <a:r>
              <a:rPr dirty="0"/>
              <a:t>****</a:t>
            </a:r>
          </a:p>
          <a:p>
            <a:pPr marL="0" indent="0">
              <a:buNone/>
            </a:pPr>
            <a:r>
              <a:rPr dirty="0"/>
              <a:t>****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438</Words>
  <Application>Microsoft Office PowerPoint</Application>
  <PresentationFormat>On-screen Show (4:3)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PYTHON LAB TASKS(8)</vt:lpstr>
      <vt:lpstr>Task 1: Simple Calculator (+ and - only)</vt:lpstr>
      <vt:lpstr>Task 1: Output Examples</vt:lpstr>
      <vt:lpstr>Task 2: Draw Star Shapes</vt:lpstr>
      <vt:lpstr>Task 2: Output Examples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user</dc:creator>
  <cp:keywords/>
  <dc:description>generated using python-pptx</dc:description>
  <cp:lastModifiedBy>AASHITA MAHESHWARI</cp:lastModifiedBy>
  <cp:revision>3</cp:revision>
  <dcterms:created xsi:type="dcterms:W3CDTF">2013-01-27T09:14:16Z</dcterms:created>
  <dcterms:modified xsi:type="dcterms:W3CDTF">2025-06-02T07:06:00Z</dcterms:modified>
  <cp:category/>
</cp:coreProperties>
</file>