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21383625" cx="3027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lMnB28mIWbGKA8D3ICuce7NB2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8353750" y="-579928"/>
            <a:ext cx="13567714" cy="26112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5868931" y="6935251"/>
            <a:ext cx="18121634" cy="6528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2623525" y="596378"/>
            <a:ext cx="18121634" cy="1920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2270641" y="3499590"/>
            <a:ext cx="25733931" cy="7444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9"/>
              <a:buFont typeface="Calibri"/>
              <a:buNone/>
              <a:defRPr sz="1870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3784402" y="11231355"/>
            <a:ext cx="22706410" cy="5162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483"/>
              <a:buNone/>
              <a:defRPr sz="7483"/>
            </a:lvl1pPr>
            <a:lvl2pPr lvl="1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None/>
              <a:defRPr sz="6236"/>
            </a:lvl2pPr>
            <a:lvl3pPr lvl="2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None/>
              <a:defRPr sz="5613"/>
            </a:lvl3pPr>
            <a:lvl4pPr lvl="3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4pPr>
            <a:lvl5pPr lvl="4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5pPr>
            <a:lvl6pPr lvl="5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6pPr>
            <a:lvl7pPr lvl="6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7pPr>
            <a:lvl8pPr lvl="7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8pPr>
            <a:lvl9pPr lvl="8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065654" y="5331063"/>
            <a:ext cx="26112371" cy="8894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9"/>
              <a:buFont typeface="Calibri"/>
              <a:buNone/>
              <a:defRPr sz="1870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065654" y="14310205"/>
            <a:ext cx="26112371" cy="467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483"/>
              <a:buNone/>
              <a:defRPr sz="7483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6236"/>
              <a:buNone/>
              <a:defRPr sz="623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613"/>
              <a:buNone/>
              <a:defRPr sz="561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081421" y="5692400"/>
            <a:ext cx="12866966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15326826" y="5692400"/>
            <a:ext cx="12866966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085364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2085368" y="5241960"/>
            <a:ext cx="12807832" cy="2569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483"/>
              <a:buNone/>
              <a:defRPr b="1" sz="7483"/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None/>
              <a:defRPr b="1" sz="6236"/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None/>
              <a:defRPr b="1" sz="5613"/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2085368" y="7810963"/>
            <a:ext cx="12807832" cy="1148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15326828" y="5241960"/>
            <a:ext cx="12870909" cy="2569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483"/>
              <a:buNone/>
              <a:defRPr b="1" sz="7483"/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None/>
              <a:defRPr b="1" sz="6236"/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None/>
              <a:defRPr b="1" sz="5613"/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b="1" sz="4989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15326828" y="7810963"/>
            <a:ext cx="12870909" cy="1148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78"/>
              <a:buFont typeface="Calibri"/>
              <a:buNone/>
              <a:defRPr sz="997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62203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9978"/>
              <a:buChar char="•"/>
              <a:defRPr sz="9978"/>
            </a:lvl1pPr>
            <a:lvl2pPr indent="-783018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8731"/>
              <a:buChar char="•"/>
              <a:defRPr sz="8731"/>
            </a:lvl2pPr>
            <a:lvl3pPr indent="-70377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7483"/>
              <a:buChar char="•"/>
              <a:defRPr sz="7483"/>
            </a:lvl3pPr>
            <a:lvl4pPr indent="-624586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4pPr>
            <a:lvl5pPr indent="-624585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5pPr>
            <a:lvl6pPr indent="-624585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6pPr>
            <a:lvl7pPr indent="-624585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7pPr>
            <a:lvl8pPr indent="-624585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8pPr>
            <a:lvl9pPr indent="-624585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085364" y="6415088"/>
            <a:ext cx="9764544" cy="118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5"/>
              <a:buNone/>
              <a:defRPr sz="4365"/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78"/>
              <a:buFont typeface="Calibri"/>
              <a:buNone/>
              <a:defRPr sz="997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085364" y="6415088"/>
            <a:ext cx="9764544" cy="11884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1pPr>
            <a:lvl2pPr indent="-228600" lvl="1" marL="914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5"/>
              <a:buNone/>
              <a:defRPr sz="4365"/>
            </a:lvl2pPr>
            <a:lvl3pPr indent="-228600" lvl="2" marL="1371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3pPr>
            <a:lvl4pPr indent="-228600" lvl="3" marL="1828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4pPr>
            <a:lvl5pPr indent="-228600" lvl="4" marL="22860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5pPr>
            <a:lvl6pPr indent="-228600" lvl="5" marL="27432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6pPr>
            <a:lvl7pPr indent="-228600" lvl="6" marL="32004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7pPr>
            <a:lvl8pPr indent="-228600" lvl="7" marL="3657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8pPr>
            <a:lvl9pPr indent="-228600" lvl="8" marL="41148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20"/>
              <a:buFont typeface="Calibri"/>
              <a:buNone/>
              <a:defRPr b="0" i="0" sz="13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83018" lvl="0" marL="457200" marR="0" rtl="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8731"/>
              <a:buFont typeface="Arial"/>
              <a:buChar char="•"/>
              <a:defRPr b="0" i="0" sz="8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03770" lvl="1" marL="91440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7483"/>
              <a:buFont typeface="Arial"/>
              <a:buChar char="•"/>
              <a:defRPr b="0" i="0" sz="74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586" lvl="2" marL="137160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Font typeface="Arial"/>
              <a:buChar char="•"/>
              <a:defRPr b="0" i="0" sz="623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85025" lvl="3" marL="182880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b="0" i="0" sz="56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5025" lvl="4" marL="228600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b="0" i="0" sz="56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5025" lvl="5" marL="274320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b="0" i="0" sz="56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5025" lvl="6" marL="320040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b="0" i="0" sz="56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5025" lvl="7" marL="365760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b="0" i="0" sz="56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5025" lvl="8" marL="4114800" marR="0" rtl="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b="0" i="0" sz="56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1"/>
              <a:buFont typeface="Arial"/>
              <a:buNone/>
              <a:defRPr b="0" i="0" sz="374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00025" y="224643"/>
            <a:ext cx="29860875" cy="2723794"/>
          </a:xfrm>
          <a:prstGeom prst="roundRect">
            <a:avLst>
              <a:gd fmla="val 16667" name="adj"/>
            </a:avLst>
          </a:prstGeom>
          <a:solidFill>
            <a:srgbClr val="F4B081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1"/>
              <a:buFont typeface="Arial"/>
              <a:buNone/>
            </a:pPr>
            <a:r>
              <a:t/>
            </a:r>
            <a:endParaRPr b="0" i="0" sz="127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2771" y="477365"/>
            <a:ext cx="2463808" cy="2218348"/>
          </a:xfrm>
          <a:prstGeom prst="ellipse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14"/>
              <a:buFont typeface="Arial"/>
              <a:buNone/>
            </a:pPr>
            <a:r>
              <a:rPr b="0" i="0" lang="en-GB" sz="38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b="0" i="0" sz="381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869326" y="224642"/>
            <a:ext cx="24419799" cy="2723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1775" lIns="63550" spcFirstLastPara="1" rIns="63550" wrap="square" tIns="4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50"/>
              <a:buFont typeface="Arial"/>
              <a:buNone/>
            </a:pPr>
            <a:r>
              <a:rPr b="1" i="0" lang="en-GB" sz="5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Poster Title : font size 80+ bold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38"/>
              <a:buFont typeface="Arial"/>
              <a:buNone/>
            </a:pPr>
            <a:r>
              <a:rPr b="1" i="0" lang="en-GB" sz="42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Name(s), Roll N</a:t>
            </a:r>
            <a:r>
              <a:rPr b="1" lang="en-GB" sz="4238"/>
              <a:t>umber(s)</a:t>
            </a:r>
            <a:r>
              <a:rPr b="1" i="0" lang="en-GB" sz="42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2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02770" y="3173079"/>
            <a:ext cx="14750596" cy="5700312"/>
          </a:xfrm>
          <a:prstGeom prst="rect">
            <a:avLst/>
          </a:prstGeom>
          <a:solidFill>
            <a:srgbClr val="DCE6F2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1"/>
              <a:buFont typeface="Arial"/>
              <a:buNone/>
            </a:pPr>
            <a:r>
              <a:t/>
            </a:r>
            <a:endParaRPr b="0" i="0" sz="127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5226343" y="3173078"/>
            <a:ext cx="14746099" cy="9491158"/>
          </a:xfrm>
          <a:prstGeom prst="rect">
            <a:avLst/>
          </a:prstGeom>
          <a:solidFill>
            <a:srgbClr val="DCE6F2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1"/>
              <a:buFont typeface="Arial"/>
              <a:buNone/>
            </a:pPr>
            <a:r>
              <a:t/>
            </a:r>
            <a:endParaRPr b="0" i="0" sz="127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02771" y="19324545"/>
            <a:ext cx="29669671" cy="1834437"/>
          </a:xfrm>
          <a:prstGeom prst="rect">
            <a:avLst/>
          </a:prstGeom>
          <a:solidFill>
            <a:srgbClr val="DCE6F2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1"/>
              <a:buFont typeface="Arial"/>
              <a:buNone/>
            </a:pPr>
            <a:r>
              <a:t/>
            </a:r>
            <a:endParaRPr b="0" i="0" sz="127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226343" y="12888879"/>
            <a:ext cx="14746099" cy="5363348"/>
          </a:xfrm>
          <a:prstGeom prst="rect">
            <a:avLst/>
          </a:prstGeom>
          <a:solidFill>
            <a:srgbClr val="DCE6F2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1"/>
              <a:buFont typeface="Arial"/>
              <a:buNone/>
            </a:pPr>
            <a:r>
              <a:t/>
            </a:r>
            <a:endParaRPr b="0" i="0" sz="127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2770" y="9098032"/>
            <a:ext cx="14750593" cy="9182275"/>
          </a:xfrm>
          <a:prstGeom prst="rect">
            <a:avLst/>
          </a:prstGeom>
          <a:solidFill>
            <a:srgbClr val="DCE6F2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1"/>
              <a:buFont typeface="Arial"/>
              <a:buNone/>
            </a:pPr>
            <a:r>
              <a:t/>
            </a:r>
            <a:endParaRPr b="0" i="0" sz="127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02768" y="3173078"/>
            <a:ext cx="14750596" cy="847676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775" lIns="63550" spcFirstLastPara="1" rIns="63550" wrap="square" tIns="31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3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5221847" y="3173078"/>
            <a:ext cx="14746101" cy="847676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775" lIns="63550" spcFirstLastPara="1" rIns="63550" wrap="square" tIns="31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02770" y="9087857"/>
            <a:ext cx="14750593" cy="847676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775" lIns="63550" spcFirstLastPara="1" rIns="63550" wrap="square" tIns="31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5226342" y="12888877"/>
            <a:ext cx="14746101" cy="847676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775" lIns="63550" spcFirstLastPara="1" rIns="63550" wrap="square" tIns="31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02771" y="18476869"/>
            <a:ext cx="29669671" cy="847676"/>
          </a:xfrm>
          <a:prstGeom prst="rect">
            <a:avLst/>
          </a:prstGeom>
          <a:solidFill>
            <a:srgbClr val="00B0F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775" lIns="63550" spcFirstLastPara="1" rIns="63550" wrap="square" tIns="31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38"/>
              <a:buFont typeface="Arial"/>
              <a:buNone/>
            </a:pPr>
            <a:r>
              <a:rPr b="0" i="0" lang="en-GB" sz="423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76658" y="4154942"/>
            <a:ext cx="14376707" cy="542461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8"/>
              <a:buFont typeface="Arial"/>
              <a:buNone/>
            </a:pPr>
            <a:r>
              <a:rPr b="0" i="0" lang="en-GB" sz="31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font 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5403396" y="4111872"/>
            <a:ext cx="14372328" cy="542461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8"/>
              <a:buFont typeface="Arial"/>
              <a:buNone/>
            </a:pPr>
            <a:r>
              <a:rPr b="0" i="0" lang="en-GB" sz="31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font 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1153" y="10039100"/>
            <a:ext cx="14376706" cy="542461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8"/>
              <a:buFont typeface="Arial"/>
              <a:buNone/>
            </a:pPr>
            <a:r>
              <a:rPr b="0" i="0" lang="en-GB" sz="31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font 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407891" y="13840120"/>
            <a:ext cx="14372328" cy="542461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8"/>
              <a:buFont typeface="Arial"/>
              <a:buNone/>
            </a:pPr>
            <a:r>
              <a:rPr b="0" i="0" lang="en-GB" sz="3108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font 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14350" y="19428109"/>
            <a:ext cx="29458092" cy="455514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3"/>
              <a:buFont typeface="Arial"/>
              <a:buNone/>
            </a:pPr>
            <a:r>
              <a:rPr b="0" i="0" lang="en-GB" sz="254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font 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2022-08-06T18:18:07Z</dcterms:created>
  <dc:creator>Anjali Mohan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0x0101007F03E6B92089AE4C980ADEF81048A271</vt:lpwstr>
  </property>
</Properties>
</file>