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8" r:id="rId3"/>
    <p:sldId id="335" r:id="rId4"/>
    <p:sldId id="276" r:id="rId5"/>
    <p:sldId id="277" r:id="rId6"/>
    <p:sldId id="261" r:id="rId7"/>
    <p:sldId id="262" r:id="rId8"/>
    <p:sldId id="263" r:id="rId9"/>
    <p:sldId id="284" r:id="rId10"/>
    <p:sldId id="275" r:id="rId11"/>
    <p:sldId id="356" r:id="rId12"/>
    <p:sldId id="358" r:id="rId13"/>
    <p:sldId id="367" r:id="rId14"/>
    <p:sldId id="285" r:id="rId15"/>
    <p:sldId id="399" r:id="rId16"/>
    <p:sldId id="310" r:id="rId17"/>
    <p:sldId id="311" r:id="rId18"/>
    <p:sldId id="312" r:id="rId19"/>
    <p:sldId id="398" r:id="rId20"/>
    <p:sldId id="400" r:id="rId21"/>
    <p:sldId id="402" r:id="rId22"/>
    <p:sldId id="274" r:id="rId23"/>
    <p:sldId id="401" r:id="rId24"/>
    <p:sldId id="288" r:id="rId25"/>
    <p:sldId id="403" r:id="rId26"/>
    <p:sldId id="313" r:id="rId27"/>
    <p:sldId id="405" r:id="rId28"/>
    <p:sldId id="314" r:id="rId29"/>
    <p:sldId id="366" r:id="rId30"/>
    <p:sldId id="396" r:id="rId31"/>
    <p:sldId id="397" r:id="rId32"/>
    <p:sldId id="391" r:id="rId33"/>
    <p:sldId id="392" r:id="rId34"/>
    <p:sldId id="404" r:id="rId35"/>
    <p:sldId id="393" r:id="rId36"/>
    <p:sldId id="352" r:id="rId37"/>
    <p:sldId id="406" r:id="rId38"/>
    <p:sldId id="407" r:id="rId39"/>
    <p:sldId id="341" r:id="rId40"/>
    <p:sldId id="355" r:id="rId41"/>
    <p:sldId id="342" r:id="rId42"/>
    <p:sldId id="343" r:id="rId43"/>
    <p:sldId id="344" r:id="rId44"/>
    <p:sldId id="345" r:id="rId45"/>
    <p:sldId id="346" r:id="rId46"/>
    <p:sldId id="347" r:id="rId47"/>
    <p:sldId id="348" r:id="rId48"/>
    <p:sldId id="349" r:id="rId49"/>
    <p:sldId id="350" r:id="rId50"/>
    <p:sldId id="351" r:id="rId51"/>
    <p:sldId id="353" r:id="rId52"/>
    <p:sldId id="384" r:id="rId53"/>
    <p:sldId id="35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38:00.571"/>
    </inkml:context>
    <inkml:brush xml:id="br0">
      <inkml:brushProperty name="width" value="0.05292" units="cm"/>
      <inkml:brushProperty name="height" value="0.05292" units="cm"/>
      <inkml:brushProperty name="color" value="#FF0000"/>
    </inkml:brush>
  </inkml:definitions>
  <inkml:trace contextRef="#ctx0" brushRef="#br0">4268 8042 47 0,'0'0'83'0,"0"-11"-4"0,0 11-10 16,0-6-1-16,0 6-6 0,1-10-3 0,-1 10-7 15,0-8-2-15,0 8 0 0,0-8-3 16,0 8-1-16,0-7-2 0,0 7-4 0,0-6 4 16,0 6-5-16,-1-7-4 0,1 7-3 0,0 0-1 15,0-8-6-15,0 8-6 0,0 0 1 0,0-8-3 16,0 8-1-16,0 0-3 0,0 0 0 0,-1-9 0 15,1 9-1-15,0 0-5 0,0 0-4 0,0 0 1 16,-4-4-2-16,4 4-2 0,0 0-4 16,0 0 1-16,0 0 1 0,0 0-5 0,0 0-2 15,0 0-6-15,0 0 5 0,0 0 0 0,0 0 1 16,0 0 6-16,5 4-2 0,-5 4 1 0,1 1 3 16,2 1 1-16,-2 5-2 0,2 1 1 0,-2 3 0 15,3 3 0-15,0 2 1 0,-3 1 3 16,3-1-3-16,0 4 9 0,-3-3 2 0,5 2-2 15,-3 3-9-15,1-2 1 0,-3-2-3 0,3 0 10 16,-3 0-10-16,3-3 9 0,-4-2-12 0,3-3 12 16,-1 0-9-16,-2-4 8 0,3-2-6 0,-3 0 12 15,2-1-11-15,-2-3 10 0,0 1-21 0,3-1-22 16,-6-3-61-16,3-5-30 0,0 9-150 0,0-9 84 16</inkml:trace>
  <inkml:trace contextRef="#ctx0" brushRef="#br0" timeOffset="315.44">4236 8084 69 0,'0'0'205'0,"-2"-10"-38"0,2 10-30 0,-4-9-17 16,4 9-24-16,-4-11-20 0,4 11-19 0,-1-7-13 15,1 7-11-15,-3-7-5 0,3 7-5 0,0-9-6 16,0 9-7-16,0-6-1 0,0 6-6 0,0 0 3 16,0-10-5-16,0 10-1 0,4-7 11 15,-4 7-14-15,5-7 3 0,-5 7-2 0,13-8 2 16,-7 4-1-16,3 0-3 0,0-4 2 0,5 2 0 16,-1 3-1-16,5-6 6 0,2 2-4 0,1 1-5 15,2-2-7-15,1 3-10 0,0 0-12 0,3-2-13 16,0 1-11-16,0 2-15 0,1-1-18 0,-1 0-13 15,0 0-100-15,-2 1 64 0</inkml:trace>
  <inkml:trace contextRef="#ctx0" brushRef="#br0" timeOffset="834.18">4934 7786 41 0,'0'0'64'0,"10"-2"-28"0,-10 2 8 15,0 0-29-15,9-3 19 0,-9 3-26 16,0 0 24-16,12-3-25 0,-12 3 13 0,0 0-20 15,0 0 22-15,0 0-32 0,15 0 19 0,-15 0-11 16,0 0 20-16,8 5-21 0,-8-5 20 16,5 3-20-16,-5-3 17 0,5 8-16 0,-5-8 18 15,5 8-16-15,0-2 16 0,-1 3-21 0,0-4 10 16,-2 4-15-16,5 0 6 0,-2 5 4 0,1-2 2 16,3 1 0-16,-1 5-6 0,1 0 4 0,1 0-1 15,-1 1 2-15,0 0 1 0,1 0 14 0,2 2-18 16,-3 1 18-16,2-2-20 0,-2 1 17 0,-1-2-18 15,-2 0 19-15,4 0-20 0,-6-3 20 16,4 3-19-16,-4-4 29 0,1 0 11 0,-4-4 11 16,4 0 0-16,-5 2 2 0,4-4 0 0,-4 2-1 15,1-4 4-15,-1 3-5 0,0-3 1 0,-1 1-4 16,-3-1-1-16,3 0-9 0,-4 0-7 0,0 0-4 16,-2 3-4-16,-2-2-5 0,-1 3-6 0,1-1 1 15,-4 4-5-15,-2-1-1 0,-2-1 1 0,1 3-9 16,-2 1 3-16,-1-3 13 0,-3 3-7 0,3 0-6 15,-3 0-6-15,-1 0 14 0,0-2-9 0,5-3 21 16,-1 2 8-16,-4-3 6 0,5-1 11 0,-2-1 4 16,-2 2 6-16,0-6-8 0,2 3 16 15,-2-3-23-15,4 1 24 0,-1-5-20 0,2 3 31 16,-2-2-22-16,0 0 54 0,5 0-53 0,-1 0 49 16,2-1-68-16,0 2 5 0,-1-2-6 0,14 0-2 15,-23 2-5-15,23-2-1 0,-18 0-8 0,18 0-3 16,-14 0-4-16,14 0-8 0,-13 1-13 0,13-1 13 15,-9-1-67-15,9 1-10 0,0 0-38 16,-15 1-35-16,15-1-16 0,0 0-48 0,0 0-13 16,0 0-120-16,-10-1 197 0</inkml:trace>
  <inkml:trace contextRef="#ctx0" brushRef="#br0" timeOffset="2167.23">4571 8222 152 0,'0'0'254'0,"0"0"-56"0,0 0-31 0,0 0-29 16,0 0-17-16,0 0-30 0,0 0-13 0,0 0-22 15,0 0-13-15,0 0-12 0,0 0-4 0,0 0-14 16,0 0 3-16,0 0-10 0,0 0 0 0,0 0-10 16,0 0 12-16,0 0-13 0,4-7 10 15,-4 7-6-15,0 0 4 0,9-1-1 0,-9 1 4 16,9-4-2-16,-9 4 2 0,9-7 1 0,-2 2-1 15,1 2-2-15,0-2 0 0,-2-3 0 0,4 1 0 16,-1-1-2-16,0-1 0 0,3 0 1 0,-6 0 0 16,2 4-3-16,-2-4 7 0,2 2 1 0,-2 0-5 15,-2-1-1-15,1 3-4 0,-2-4 2 0,-3 9 1 16,4-9 1-16,-4 9 2 0,0-14 1 0,0 14-3 16,-3-7-3-16,3 7 3 0,-5-8-5 15,5 8-1-15,-9-5-1 0,9 5 2 0,0 0 0 16,-19 0 1-16,19 0 2 0,-14 4-1 15,14-4-4-15,-17 6-2 0,11 0 1 0,-2-3 1 16,2 3-3-16,-2 3 5 0,4-4 0 0,-1 6 1 16,1-1-1-16,4 2 0 0,-4-2-2 0,4 1 4 15,3 3-1-15,-2-2 2 0,3 3-1 0,1-1 2 16,2-2-3-16,0 0 3 0,2 1-6 0,0-5 3 16,0 4 0-16,5-3 8 0,-5-1-11 0,6-2-22 15,-3-1-27-15,-2 0-37 0,4-3-78 0,-1-2-167 16,0-1 204-16</inkml:trace>
  <inkml:trace contextRef="#ctx0" brushRef="#br0" timeOffset="78430.36">18386 7931 119 0,'0'0'129'16,"0"0"-42"-16,0 0 4 0,0 0-23 0,0 0-11 16,0 0 7-16,0 0-14 0,-2-6 8 0,2 6-10 15,0 0 13-15,0 0-13 0,0 0 9 0,0 0-9 16,0 0 5-16,0 0-13 0,0 0 2 0,-3-6-8 16,3 6-6-16,0 0-6 0,0 0-4 0,0 0-8 15,-6-4-3-15,6 4-2 0,0 0-6 16,-12-2 2-16,12 2-10 0,-10-2 6 0,10 2-3 15,-14 0-3-15,14 0 4 0,-18 3 0 16,8-2 0-16,-3 0 3 0,0 3-2 0,-1 0-3 16,0 1 5-16,-1 0 3 0,2 0-3 0,-2 3 6 15,2-1-8-15,0 2-2 0,-1-1 4 0,4 2 1 16,0 2-5-16,-2 1 3 0,3-2 4 0,3 3 2 16,-2 2-4-16,3-2 7 0,1 3-6 0,3-2 3 15,0-2-6-15,1 2-3 0,2 0 6 0,2-2-2 16,1 1-5-16,3-2-9 0,-2-1 3 0,3-1-1 15,0-3 1-15,5 1 5 0,-5-4-1 16,4-1-4-16,-2-2 11 0,0-2-10 0,1-2 18 16,-3 1-10-16,3-4 13 0,-1-1-7 0,1 0 17 15,-3-2-1-15,0-1 6 0,-2-3-3 16,-3 1-1-16,3-1 1 0,-5-2 3 0,1 1 1 16,-2 1 8-16,-1 0 1 0,0-2 14 0,0 3-7 15,-4 0 13-15,3-1-27 0,-3 3 21 0,0-1-25 16,0 1 39-16,2 1-31 0,-2 0 22 0,1 1-40 15,1 4 16-15,-2-3-32 0,4 7 19 0,-1-10-31 16,1 10 25-16,-3-11-27 0,3 11 18 0,0-7-18 16,0 7 21-16,10-9-19 0,-6 4 20 0,4 1-19 15,0-1 17-15,2-1-21 0,0 3 22 16,0-1-23-16,2 0 15 0,-1 1-12 0,1-1 15 16,2 2-15-16,-4 0 14 0,5 1-13 0,-3 1 1 15,1 1-13-15,-2 2 8 0,5 0 1 16,-4 2 6-16,-3 0-2 0,0 1 9 0,1 4-6 15,-2-2 8-15,0 4-4 0,-3 0 6 0,-1-4-5 16,1 3 12-16,-3-2-11 0,2-2 4 0,0 2 2 16,-4-9 8-16,4 13-9 0,-4-13 11 0,4 9-4 15,-4-9 11-15,4 10-9 0,-4-10 23 0,2 5-25 16,-2-5 8-16,0 0-22 0,0 0 10 0,9-3-19 16,-9 3 7-16,5-10-19 0,-1 3-3 0,0-3-7 15,1 1-7-15,0-2-6 0,1-3 7 16,-2 3 15-16,4-2-3 0,-2 2 12 15,-2-1-4-15,4 5 14 0,-3-3-9 0,0 4 13 16,-1-2-11-16,0 3 5 0,-4 5 2 0,6-6 24 0,-6 6-6 16,9-5 6-16,-9 5-6 0,8 5 5 15,-8-5-4-15,6 8 2 0,-1 2-5 0,-1-1-5 16,1 3 1-16,-1-3 5 0,1 4-2 0,0-1 6 16,2-1-11-16,-2 1 6 0,2-1-6 0,0-2 4 15,-2 0-5-15,1-1-3 0,2-1 5 0,-2 0 2 16,2-2-2-16,-3-2 3 0,4-1-4 0,0 1 6 15,-9-3-5-15,14-3 4 0,-1-1-5 16,-4 1 0-16,1-7-2 0,1 2-3 0,0-4-2 16,-1 1 1-16,1-4-9 0,0-1 4 15,-1 0-5-15,0 0 7 0,-2 2-2 0,-2 0 3 16,1-1 5-16,-2 1 14 0,1 2 7 0,-5 1 11 16,3 0 10-16,-1 2-3 0,-3 1-1 0,0 0-2 15,0 3-3-15,0 5-8 0,-4-11-1 0,4 11 12 16,-9-5-23-16,9 5 12 0,0 0-13 0,-13 1 10 15,13-1-15-15,-9 10 9 0,4-2-13 0,0 2 12 16,0 2-15-16,1 2 11 0,0 1-14 0,2-1 9 16,0 0-5-16,1 2 15 0,1-3-17 0,0 1 13 15,3 1-14-15,-1-1 14 0,2 1-19 16,1-3 13-16,-1 1-14 0,4 0 16 0,-2-4-13 16,3 2 11-16,-1-2-10 0,-1-1 12 15,5-2-12-15,-3 1 8 0,1-2-34 0,0-1-17 16,1-3-17-16,0 0-33 0,-1-2-25 0,3 0-55 15,-3 0-140-15,3-3 221 0</inkml:trace>
  <inkml:trace contextRef="#ctx0" brushRef="#br0" timeOffset="79062.35">19199 7861 286 0,'0'0'258'0,"0"0"-34"0,0 0-59 0,0 0-22 16,0 0-40-16,0 0-11 0,0 0-33 15,0 0 3-15,0 0-28 0,0 0 7 0,0 8-20 16,0 0 9-16,0 0-20 0,0 3 12 0,0 0-21 16,4 1 15-16,-2 0-15 0,0-1 19 15,0 0-26-15,-2 1 14 0,4-3-16 0,-1 2 16 16,-1-4-17-16,2 2 9 0,-1-3-9 0,-1-1 12 16,-2-5-11-16,4 10 21 0,-4-10-18 0,9 3 9 15,-9-3-12-15,8-3 11 0,-3-3-14 0,0-1 9 16,0 2-10-16,1-5 9 0,-1 1-5 0,-1-4 13 15,4 2-18-15,-4 2 15 0,2-3-9 0,-2 4 19 16,0-3-13-16,0 5 11 0,-2-2-12 0,3 2 11 16,-2 1-13-16,-3 5 11 0,4-10-10 15,-4 10 17-15,6-5-17 0,-6 5 17 16,0 0-15-16,5 4 12 0,-1 3-16 0,-4-7 16 0,5 10-14 16,-2-2 6-16,-1-2-18 0,1 3 7 15,1 0-17-15,-1-3 8 0,1 3-5 0,0-4 2 16,0 2-5-16,-4-7-4 0,5 10 5 0,-5-10 3 15,9 6 1-15,-9-6 8 0,9 3 3 0,-9-3-2 16,9-3 6-16,-9 3-3 0,9-7 5 0,-4 0-1 16,0 0 2-16,0-2-1 0,-1 0-4 0,0-1 8 15,-3-1 2-15,3 0-3 0,-1 1 5 0,-3-2 7 16,1 3-6-16,-1-1 6 0,-1-1 0 0,-1 2 3 16,1 2-5-16,-3-4-6 0,2 5 1 15,-1-2-5-15,-1 2-1 0,4 6-12 0,-6-8-26 16,6 8-37-16,-8-7-63 0,8 7-24 0,0 0-136 15,0 0 241-15</inkml:trace>
  <inkml:trace contextRef="#ctx0" brushRef="#br0" timeOffset="79474.74">19625 7840 4 0,'0'0'256'0,"-3"8"-68"0,2-2-32 16,-2-1-22-16,-1 5-24 0,2-2-14 0,-2 1-18 15,0 2-9-15,-1-1-17 0,1 2-12 0,3 1-6 16,-3-3-10-16,4 1-5 0,-1 1-3 16,1-3-8-16,0 3-1 0,0-5 0 0,1 1-5 15,-1-1 2-15,3-1-2 0,-2 1 2 0,-1-7-3 16,5 6 2-16,-5-6-1 0,9 4-2 0,-9-4 3 15,8-2 0-15,-8 2 0 0,9-7 0 0,-4 0-1 16,0 0 0-16,0 0 0 0,-4-2-1 0,4 2-1 16,-2-4 6-16,-2 2-4 0,2-2-2 15,-2 6 11-15,-1-6 19 0,1 5 4 0,-2-4 17 16,0 3-20-16,-2 2 13 0,2-3-21 16,-2 3 23-16,3 5-36 0,-5-12 15 0,5 12-20 0,-4-8 18 15,4 8-28-15,-7-8 20 0,7 8-21 16,-4-8 14-16,4 8-19 0,0 0 24 0,-4-7-25 15,4 7 17-15,0 0-23 0,-4-7 4 0,4 7-24 16,0 0-11-16,0 0-11 0,0-7-12 0,0 7 4 16,0 0-25-16,0 0 3 0,0 0-25 0,0-7-33 15,0 7-139-15,4-6 257 0</inkml:trace>
  <inkml:trace contextRef="#ctx0" brushRef="#br0" timeOffset="79962.67">19678 7818 148 0,'0'0'231'0,"0"0"-73"0,0 0-26 0,0 0-35 15,0 0-8-15,0-7-20 0,0 7-11 0,0 0-17 16,0 0 2-16,13 0-11 0,-13 0-4 0,10 4-11 15,-10-4 2-15,14 6-9 0,-7-2 4 0,2 1-4 16,-3 1 1-16,-1 0-9 0,2 0 2 16,-2 0 0-16,1 1 2 0,-2-1-4 0,0 1-1 15,-4-7 4-15,6 10-1 0,-6-10 4 0,4 9-4 16,-4-9 5-16,3 8 23 0,-3-8 8 0,0 0 10 16,0 8-12-16,0-8 16 0,0 0-20 0,0 0 11 15,0 0-27-15,-7-7 24 0,7 7-37 0,-4-10 12 16,4 0-17-16,0 3 17 0,0-5-23 15,3 2 9-15,-2-3-25 0,3 0-16 0,0 1-22 16,0-1-13-16,-1 1-5 0,1 3-20 0,1-2-41 16,-1 2-44-16,0-1-115 0,1 4 243 0</inkml:trace>
  <inkml:trace contextRef="#ctx0" brushRef="#br0" timeOffset="80396.28">19931 7633 212 0,'4'-8'291'0,"-4"8"-45"0,0 0-22 0,3-9-16 16,-3 9-28-16,1-5-33 0,-1 5-31 0,0 0-25 15,6-5-19-15,-6 5-18 0,0 0-15 0,0 0-5 16,7 3 8-16,-7-3-18 0,6 10-7 0,-2-1-2 16,1 1-7-16,-1 4-1 0,2 1-4 0,-2-1-9 15,1 3-3-15,-1-2 38 0,0 2-55 16,1 0 38-16,0 0-42 0,-1 0 38 0,0-2-39 15,-2-2 37-15,2 2-32 0,-1-3 37 0,-2-3-33 16,2 2 34-16,-2-2-38 0,0 0 44 0,-1-9-37 16,0 10 18-16,0-10-50 0,0 9 0 15,0-9-12-15,0 0 3 0,-5 4-2 0,5-4 18 16,0 0 2-16,-10-4 12 0,10 4 6 0,-10-7 6 16,10 7 3-16,-12-5 3 0,12 5 3 0,-9-4 3 15,9 4-4-15,-11-2 17 0,11 2-14 0,-12 0 9 16,12 0-2-16,-13 5 8 0,6 0-3 0,-1 2 8 15,3-1-8-15,-3 3 3 0,4 0-10 16,-2 2 17-16,2-2-19 0,3 4 23 0,0-5-21 16,1 4 9-16,0-4-12 0,1 4 7 0,3-3-8 15,1 0 9-15,1-2-13 0,1 1 12 0,-1-3-16 16,3 1 8-16,1-3-8 0,2 1 4 16,-2-2-2-16,3-2-42 0,-2-2-53 0,3-2-96 15,2-2-135-15,-1 0 204 0</inkml:trace>
  <inkml:trace contextRef="#ctx0" brushRef="#br0" timeOffset="140431.26">3559 15251 1 0,'0'0'64'0,"0"0"2"0,-8-4 3 16,8 4 1-16,0 0 1 0,0 0-10 15,0 0-8-15,0 0-5 0,0 0-8 0,0 0-4 16,0 0-2-16,0 0 1 0,0 0 3 0,0 0 2 15,0 0 2-15,0 0 14 0,0 0-7 0,0 0 13 16,0 0-7-16,0 0 22 0,0 0-10 0,0 0 5 16,0 0-5-16,0 0-10 0,0 0-9 0,0 0-8 15,-5-6-9-15,5 6-4 0,0 0-8 0,0 0 0 16,0 0-6-16,0 0-1 0,-4-5-7 0,4 5 8 16,0 0-3-16,0 0-7 0,0 0 1 0,0 0-4 15,0 0 0-15,0 0-2 0,0 0 2 0,0 0-5 16,-10 2 2-16,10-2 0 0,-4 9-2 15,3-2 16-15,1 2-19 0,-4 3 20 0,4 0-21 16,4 1 18-16,-3 3-18 0,2 2 37 0,-1 0-37 16,2 4 19-16,1 0-9 0,2 0 1 15,-1-2-5-15,3 1-5 0,-4-1-15 0,4-5-7 16,-4 2-13-16,5-4-5 0,-2-3-9 0,0 2-9 16,-2-4-6-16,3-2 2 0,-1-2 6 0,-8-4 10 15,11 1 5-15,-2-5 12 0,-4 0 8 0,3-3 5 16,-3-2 10-16,0 0 14 0,-1-1 6 0,1-1 10 15,-4 0 2-15,3 0 23 0,-4 2-8 0,3-1 24 16,-2 2-11-16,-1 0 31 0,0 0-10 0,0 8 33 16,0-12-24-16,0 12 7 0,0-11-36 15,0 11 18-15,0-8-22 0,0 8-17 0,0-7-27 16,0 7 22-16,0 0-28 0,0 0 23 0,0 0-25 16,0 0 19-16,8 5-30 0,-8-5 8 0,6 9-31 15,2-4 8-15,-3 1-21 0,1-2 20 0,1 2 1 16,-1-3 3-16,2 1 2 0,-8-4 11 0,11 5 4 15,-11-5-12-15,9 1 19 0,-9-1-8 0,13-1 20 16,-13 1-3-16,8-8 29 0,-6 2-15 0,1 1 20 16,-2-3-18-16,-1-1 18 0,0-1-21 0,-1 0 14 15,-2-2-22-15,-2 1-1 0,1-3-1 0,-1 3 0 16,-1-2 5-16,-2 0-2 0,2 2 6 0,-2 1-17 16,-1-1 23-16,0 1-27 0,3 2 22 15,-1 1-22-15,0-1 13 0,-1 2-35 16,4 1-13-16,4 5-53 0,-9-8-39 0,9 8-36 15,-6-4-21-15,6 4-98 0,0 0 253 0</inkml:trace>
  <inkml:trace contextRef="#ctx0" brushRef="#br0" timeOffset="140823.35">3965 15399 224 0,'-5'-8'348'0,"5"8"-82"0,0 0-31 0,-5-7-33 0,5 7-42 16,0 0-33-16,0 0-29 0,-4-5-19 16,4 5-22-16,0 0-13 0,0 0-5 0,0 0-8 15,0 0-15-15,0 0 22 0,0 9-35 0,0-9 19 16,3 12-53-16,-2-2-4 0,4-1-40 0,-4 3 4 15,3 0-31-15,0 1-2 0,1 0-23 0,-1 1-30 16,4-2-47-16,-3 4-137 0,0-3 200 0</inkml:trace>
  <inkml:trace contextRef="#ctx0" brushRef="#br0" timeOffset="141626.81">4406 15194 91 0,'0'0'254'0,"0"0"-36"16,-5-5-48-16,5 5-38 0,0 0-26 16,0 0-20-16,0 0-18 0,0 0-5 0,0 0-16 15,0 0-12-15,-4 9-8 0,4-2-8 0,0 0-1 16,3 2-3-16,-2 2-2 0,2 0 13 0,-1 1-22 15,2 2 14-15,1-1-20 0,0 0 16 0,0-1-19 16,2 2 14-16,-1-2-18 0,-1-1 6 0,3 0-19 16,-4-4 14-16,1 1-13 0,0 0 15 0,0-4-17 15,-5-4 16-15,8 7-12 0,-8-7 13 0,0 0-12 16,14-1 18-16,-14 1-15 0,6-6 11 0,-2 0-9 16,-1 0 13-16,-1-1-8 0,-2 1-4 0,4-1 5 15,-4 0-1-15,4 1 7 0,-4 6 8 16,1-12 5-16,-1 12 0 0,1-7-4 0,-1 7-4 15,0-10-1-15,0 10-3 0,4-4 1 0,-4 4 2 16,0 0-2-16,0 0 0 0,5-5 1 0,-5 5-3 16,0 0 1-16,11 5 13 0,-11-5-15 0,11 7 13 15,-3-3-17-15,-2 0 14 0,2 0-15 0,-2-1 16 16,2 1-21-16,-2-1 8 0,-6-3-8 16,9 4 18-16,-9-4-12 0,13 2 23 0,-13-2-10 15,0 0 19-15,10-3-21 0,-10 3-2 0,4-11 8 16,-4 5 8-16,0-2-6 0,0-2 2 0,-1-2-1 15,-3 4-7-15,0-4 0 0,0 2 2 0,-1 0 20 16,-1-1-29-16,2 2 11 0,-4 0-14 16,6 1 16-16,-5 1-29 0,3 1 5 0,2 0-34 15,-3 1-20-15,5 5-41 0,-5-7-30 0,5 7-14 16,0 0-145-16,0 0 250 0</inkml:trace>
  <inkml:trace contextRef="#ctx0" brushRef="#br0" timeOffset="141995.32">4717 15326 179 0,'0'0'209'0,"0"0"-41"16,0 0-24-16,4-3-30 0,-4 3-21 0,0 0-22 15,0 0-16-15,0 0-11 0,0 0-10 0,5-5-7 16,-5 5-5-16,0 0-6 0,0 0-5 0,0 0-2 16,10-3 2-16,-10 3-3 0,0 0 0 0,9 3-2 15,-9-3-2-15,5 3 14 0,-5-3-13 0,10 9-2 16,-10-9 16-16,8 12-15 0,-4-3 10 16,-2 1-14-16,2 1 12 0,1 1-15 0,-1 3 18 0,1-3-16 15,-4 3 16-15,3-3-14 0,0 2 11 0,0-2-13 16,0-2 18-16,-3 2-24 0,4-4 17 15,-1 3-20-15,0-4 20 0,1 3-20 0,-1-4 22 16,-2-1-14-16,-2-5 9 0,12 5-13 0,-12-5 10 16,0 0-21-16,20-5-3 0,-12 1-30 0,2-3-22 15,-1-3-40-15,0 0-29 0,-1 1-158 0,2-1 240 16</inkml:trace>
  <inkml:trace contextRef="#ctx0" brushRef="#br0" timeOffset="142926.81">5315 15305 168 0,'0'0'240'0,"-4"-10"-52"15,4 10-27-15,-4-8-17 0,4 8-18 0,0 0-28 16,0-9-21-16,0 9-24 0,0 0-16 0,0 0-13 15,-5-8 0-15,5 8-4 0,0 0-2 0,0 0-9 16,0 11 1-16,0-11-4 0,0 12-1 16,3-4 38-16,-2-1-48 0,0 5 16 0,2-1-19 15,-2-1 17-15,4 0-17 0,-1 1 21 0,0 0-25 16,-2-2 14-16,5 0-17 0,-3 0 17 16,-2-1-18-16,3-1 15 0,0-3-19 0,-2 3 17 15,-3-7-18-15,6 7 20 0,-6-7-17 0,0 0 9 16,9-1-22-16,-9 1 5 0,9-9-12 0,-6 1 8 15,-1 0 2-15,1 0 7 0,-2-3 3 0,2 4 4 16,-2-1 10-16,0 1-7 0,-1 1 0 0,3-2 4 16,-2 1 5-16,-1 7-1 0,0-7-2 0,0 7-3 15,4-7 3-15,-4 7-2 0,1-7 3 16,-1 7 1-16,0 0 3 0,9-4-1 0,-9 4 1 16,0 0 1-16,12 3-1 0,-12-3 10 0,10 3-13 15,-5 2 10-15,-5-5-11 0,15 7 10 0,-7-3-12 16,-3-2 13-16,4 3-13 0,-1-3 7 0,-8-2-6 15,11 5 12-15,-11-5-7 0,10 1 11 0,-10-1-8 16,0 0 15-16,17-2-9 0,-17 2 8 0,5-10-2 16,-1 6 3-16,0-4 0 0,-3-1-3 0,0-1-5 15,-1 1-3-15,-1-3 2 0,0 0 0 0,-3 0-2 16,0 0-2-16,2-2-2 0,-2 3 17 16,-1 0-10-16,1 2 13 0,-3 1-22 0,5-2 1 15,-6 3-19-15,3 1 3 0,1-1-18 0,-1 3-7 16,5 4-37-16,-9-6-29 0,9 6-33 0,0 0-144 15,-10-1 267-15</inkml:trace>
  <inkml:trace contextRef="#ctx0" brushRef="#br0" timeOffset="143581.94">5661 15355 56 0,'0'0'263'0,"0"0"-31"16,0 0-38-16,0 0-13 0,0 0-25 0,0 0-32 15,-5-6-32-15,5 6-25 0,0 0-13 0,1-8-11 16,-1 8-7-16,4-10-10 0,-1 4-3 0,-3 6-6 15,5-9-5-15,-1 5-17 0,-4 4 18 0,6-8-23 16,-6 8 13-16,9-8-22 0,-9 8 20 0,9-5 2 16,-9 5-1-16,8-3 2 0,-8 3-7 0,0 0 4 15,12 1-3-15,-12-1 0 0,8 6-4 0,-4-1 6 16,-4-5-6-16,5 11 4 0,-2-6 1 16,-2 3-2-16,0 0 3 0,-1-1 3 0,0 2 21 15,0-1-31-15,0-1 18 0,0 3-24 0,3-2 25 16,-3-2-27-16,0-6 18 0,1 13-20 0,4-8 14 15,-5-5-17-15,4 11 20 0,-4-11-15 0,6 9 16 16,-6-9-16-16,11 7 20 0,-11-7-17 0,11 6 13 16,-6-1-10-16,-5-5 19 0,13 6-15 0,-8-3 9 15,5 1-13-15,-6 1 18 0,4-1-21 16,-3 1 21-16,0-1-15 0,1 3 19 0,1-1-19 16,-5 0 18-16,2 2-17 0,0 2 20 0,-1-1-21 15,-2 2 17-15,-1 0-18 0,-1 1 20 0,-2 0-24 16,2 4 28-16,-3-2-25 0,0 2 7 15,-1-2-42-15,-4 2-27 0,4-2-45 0,-3-1-53 0,3-1-185 16,-3-5 188-16</inkml:trace>
  <inkml:trace contextRef="#ctx0" brushRef="#br0" timeOffset="143895.69">6042 15374 395 0,'0'0'467'0,"0"0"-117"0,0 0-82 0,13 1-52 16,-13-1-40-16,0 0-42 0,0 0-32 0,0 0-81 16,0 0-96-16,0 0-103 0,10-1-119 0,-10 1-198 15,0 0 12-15</inkml:trace>
  <inkml:trace contextRef="#ctx0" brushRef="#br0" timeOffset="144071.89">6423 15482 420 0,'0'0'583'0,"6"7"-170"0,-6-7-107 16,7 4-88-16,-7-4-22 0,5 6-60 15,-5-6-41-15,0 0-111 0,6 5-121 16,-6-5-113-16,0 0-367 0,0 0-129 0</inkml:trace>
  <inkml:trace contextRef="#ctx0" brushRef="#br0" timeOffset="144246.45">6714 15545 761 0,'0'0'518'0,"12"4"-110"0,-12-4-101 16,10 1-43-16,-10-1-78 0,8 4-10 0,-8-4-64 15,0 0-12-15,9 3-63 0,-9-3-75 16,0 0-147-16,0 0-121 0,11 0-438 0,-11 0-251 16</inkml:trace>
  <inkml:trace contextRef="#ctx0" brushRef="#br0" timeOffset="157358.63">12481 14146 341 0,'0'0'299'0,"0"0"-78"16,-7-3-43-16,7 3-49 0,0 0-28 0,-5-4-25 15,5 4-13-15,0 0-11 0,0 0-7 16,4-10-11-16,0 4-9 0,1 2-3 0,4-2-3 15,1-3-5-15,2 1-1 0,3-2-2 0,0-1-6 16,4 0-2-16,-2-5-6 0,6 5-12 0,0-4-20 16,-4 4-22-16,-1-2-24 0,1 3-21 0,-2-2-14 15,-2 4-43-15,-1-2-15 0,0 4-110 0,-5 0 260 16</inkml:trace>
  <inkml:trace contextRef="#ctx0" brushRef="#br0" timeOffset="157626.91">12606 13868 171 0,'0'0'206'0,"0"0"-39"0,-8-5-7 16,8 5-37-16,0 0-21 0,0 0-17 0,0 0-19 15,-5-2-16-15,5 2-12 0,0 0-8 0,0 0-5 16,0 0 7-16,0 0-10 0,0 8 5 15,0-8-5-15,5 11-3 0,3 4 0 0,-2-3-4 16,3 6-3-16,3 2 3 0,0 4-6 16,1 1-1-16,4 8-3 0,-2-1-1 0,2 4-1 15,-2-2-4-15,4 0-27 0,-3 1-26 0,0 0-25 16,0-2-43-16,0-1-37 0,-3-4-152 0,0-1 231 16</inkml:trace>
  <inkml:trace contextRef="#ctx0" brushRef="#br0" timeOffset="158842.78">13209 13407 220 0,'0'-7'192'0,"0"7"-53"0,0 0-26 0,0 0-28 0,0 7-20 16,0-2-7-16,0 8-14 0,1 1-7 15,-1 5-9-15,2 6 1 0,0 8-7 0,-2 3 9 16,5 12-17-16,-2-1-2 0,1 4-1 16,1-1-1-16,-3 6-1 0,2-2 6 0,1 1-12 15,-1-3-2-15,1-2 0 0,3 3 1 0,-3-3-2 16,0-4 1-16,-1 0 7 0,1-3-6 0,-1-7 1 15,-3-1-3-15,3-3 0 0,2-2-3 0,-3-5-4 16,-2-2-10-16,2-4-20 0,-2-4-21 0,2-1-22 16,-2-1-47-16,0-3-133 0,-1-10 82 0</inkml:trace>
  <inkml:trace contextRef="#ctx0" brushRef="#br0" timeOffset="159142.32">13334 13963 127 0,'0'0'269'16,"-5"-8"-77"-16,5 8-45 0,0 0-33 0,0 0-25 15,-1-7-19-15,1 7-14 0,0 0-10 0,0 0-3 16,0 0-5-16,0 0-3 0,10-2-5 0,-10 2-2 16,18-4-3-16,-8-2-2 0,8 2-8 15,0-5-6-15,10-3 0 0,-1-2-3 0,6-4-6 16,4-2-11-16,-1 1-27 0,2 0-18 0,-2 0-43 16,1 0-26-16,-2 2-51 0,-2-1-95 0,-6 5 82 15</inkml:trace>
  <inkml:trace contextRef="#ctx0" brushRef="#br0" timeOffset="194044.51">18887 15219 163 0,'0'0'172'0,"-1"-7"-11"0,1 7-43 15,-4-7 0-15,4 7-36 0,0-7-2 0,0 7-28 16,-4-6 44-16,4 6-55 0,0 0 27 16,0-10-15-16,0 10 24 0,0 0-22 0,-2-7 24 15,2 7-24-15,0 0-4 0,0 0-8 0,0 0 3 16,-4-5-11-16,4 5-12 0,0 0-11 0,0 0 1 15,-10 4 1-15,6 2-3 0,-1 0-1 0,-2 1-6 16,2 1 2-16,-1 3-3 0,-3 1 1 0,1 0-3 16,3 2 23-16,-1-1-22 0,-2 2 16 15,3 1-25-15,0 1 24 0,1-3-30 0,0 4 25 16,0-2-25-16,2-2 21 0,0-1-25 0,1 0 21 16,-1-2-35-16,2-1 14 0,2 1-28 0,-1-5 23 15,1 2-26-15,0-2 14 0,-2-6-17 0,5 8 19 16,-5-8 2-16,8 5 3 0,-8-5 6 0,13 1-7 15,-13-1 18-15,11-2-10 0,-11 2 15 0,12-4-8 16,-12 4 20-16,11-3-21 0,-11 3 14 0,12-4-11 16,-12 4 13-16,10-2-8 0,-10 2 14 15,10-3-16-15,-10 3 17 0,12 2-7 0,-12-2 16 16,10 1-18-16,-10-1 16 0,14 5-15 0,-14-5 19 16,13 4-27-16,-13-4 15 0,15 6 0 15,-6-3-2-15,-9-3 1 0,15 4 1 0,-7-2-1 16,-8-2 2-16,16 0-14 0,-16 0 23 0,15-2-17 15,-6-2 20-15,-3-1-8 0,3-2 15 0,-4 1-10 16,3-3 18-16,-3 0-20 0,-1-1 30 0,0 0-26 16,-1-1 3-16,0-1 5 0,-3 2 2 0,1-1-3 15,-2-1 5-15,1 0 4 0,-3 4 1 0,1-4-5 16,-2 4-7-16,3-1-6 0,-3 2 1 0,0 0-7 16,2 0-16-16,2 7 3 0,-7-11-39 0,7 11-30 15,-5-7-33-15,5 7-20 0,0 0-25 0,-11 1-28 16,11-1-48-16,-7 8-121 0,7-8 198 0</inkml:trace>
  <inkml:trace contextRef="#ctx0" brushRef="#br0" timeOffset="194283.46">19138 15491 156 0,'0'0'303'0,"0"0"-35"0,1-8-73 16,-1 8-11-16,0 0-55 0,2-7-8 0,-2 7-57 16,0 0 6-16,0 0-33 0,0 0 12 0,0 0-31 15,3 8 18-15,-2 1-30 0,-1 0 20 0,0 2-34 16,3 4 5-16,-2 2-12 0,-1-1-21 16,3 4-8-16,-1-1-17 0,-2-1-14 0,4 1-13 15,-1 0-19-15,-1 1-27 0,1-2-35 0,1-2-120 16,-1 0 257-16</inkml:trace>
  <inkml:trace contextRef="#ctx0" brushRef="#br0" timeOffset="194874.5">19462 15348 187 0,'0'0'273'0,"0"-9"-67"0,0 9-34 0,0 0-23 0,0-9-23 15,0 9-25-15,0 0-28 0,0 0-15 0,3-6-6 16,-3 6-5-16,0 0-2 0,1 8-8 0,-1-8-4 15,-1 12 20-15,1-2-33 0,1-2 12 16,-1 3-32-16,0-1 27 0,0 3-32 0,3-2 25 16,-2 1-28-16,0 0 23 0,2-4-25 15,-2 4 21-15,2-4-25 0,-1 1 18 0,1-3-22 16,-1 1 18-16,-2-7-24 0,5 10 21 0,-5-10-41 16,7 2 5-16,-7-2-30 0,0 0 13 0,14-4-9 15,-9-1 28-15,-5 5-4 0,10-9 15 0,-10 9-3 16,9-7 17-16,-9 7-9 0,10-7 14 0,-10 7-8 15,8-6 34-15,-8 6-10 0,8-4 31 0,-8 4-13 16,0 0 24-16,15-1-19 0,-15 1 13 0,10 4-28 16,-3-2 20-16,-2 3-11 0,1-1-4 0,-1 1-22 15,0-1 24-15,2 3-24 0,-1-2 12 0,2 1-21 16,-2-3 24-16,-1 2-24 0,-5-5 31 16,12 6-12-16,-12-6 32 0,11 4-16 0,-11-4 42 15,16-4-47-15,-10 0 21 0,3-3-30 0,-1 1 33 16,-1-3-34-16,1-2 16 0,0-2-31 0,-2 1 33 15,-1-3-38-15,0 1 5 0,-1 0 1 16,2 0-2-16,-3 2 3 0,-2-1-3 0,2 2-13 16,-2 2-18-16,-1-1-14 0,0 2-34 0,0 0-28 15,0 8-31-15,-1-11-26 0,1 11-32 0,0 0-134 16,-4-6 205-16</inkml:trace>
  <inkml:trace contextRef="#ctx0" brushRef="#br0" timeOffset="195142.51">19783 15379 150 0,'0'0'278'0,"0"0"-62"15,0 0-2-15,10 2-48 0,-10-2-4 0,0 0-58 16,8 2-3-16,-8-2-42 0,0 0 11 0,10 4-36 16,-10-4 17-16,9 6-28 0,-5 0 12 0,0-3-31 15,0 4 27-15,-2 2-31 0,1 0 22 0,-1 1-27 16,0 2 25-16,-1 0-29 0,-1 0 26 15,0 2-22-15,-1-1 40 0,-1 0-36 16,2 2 24-16,-2 0-28 0,-1-1 31 0,3-2-36 16,-1 3 27-16,1-4-28 0,0 0 26 0,0 1-26 15,1-4 20-15,-1 3-21 0,4-3 28 0,0 1-29 16,1-3 30-16,5-3-30 0,-1 2-5 0,3-4-44 16,2-2-36-16,0-1-52 0,4-2-57 0,-3 1-200 15,8-6 130-15</inkml:trace>
  <inkml:trace contextRef="#ctx0" brushRef="#br0" timeOffset="195387.07">20322 15451 357 0,'0'0'443'0,"0"0"-109"0,0 0-76 0,0 0-49 16,0 0-44-16,-6-4-56 0,6 4-73 0,0 0-112 16,0 0-119-16,0 0-319 0,0 0-11 15</inkml:trace>
  <inkml:trace contextRef="#ctx0" brushRef="#br0" timeOffset="195558.4">20477 15452 160 0,'0'0'693'0,"0"0"-186"0,-8-3-92 0,8 3-68 15,0 0-40-15,0 0-76 0,-5-6-47 0,5 6-41 16,0 0-65-16,0 0-82 0,0 0-76 15,-5-6-137-15,5 6-101 0,0 0-458 0,4-5-293 0</inkml:trace>
  <inkml:trace contextRef="#ctx0" brushRef="#br0" timeOffset="195732.23">20618 15413 625 0,'0'0'513'0,"3"-5"-95"0,-3 5-100 0,0 0-58 16,0-8-50-16,0 8-58 0,0 0-37 0,3-6-53 16,-3 6-69-16,0 0-89 0,4-7-87 15,-4 7-82-15,5-5-104 0,-5 5-178 0,8-4-58 16</inkml:trace>
  <inkml:trace contextRef="#ctx0" brushRef="#br0" timeOffset="196340.39">20848 15252 372 0,'0'0'356'0,"0"0"-45"15,0 0-28-15,-2-7-99 0,2 7 31 16,0 0-28-16,0 0-37 0,0 0-28 0,0 0-16 16,0 0-9-16,-5 6-9 0,4 2-12 0,0 2-18 15,-2 0-10-15,2 4 9 0,-3-1-31 0,4 4 9 16,-1 1-34-16,2-2 22 0,-1 3-41 15,0 1 9-15,5-3-41 0,-2 3 12 0,-1-3-39 16,1-1 32-16,-1 0-32 0,2-4 36 0,-1 1-26 16,1-4 42-16,-2 2-38 0,2-5 31 0,1-1-38 15,-5-5 14-15,10 4-37 0,-10-4 27 0,11-4-10 16,-11 4 33-16,11-7-10 0,-5 2 41 0,-2-2-25 16,3 0 32-16,-2 2-20 0,1-1 33 0,-6 6-18 15,9-8 43-15,-5 3-36 0,-4 5 33 0,8-7-20 16,-8 7 41-16,10-6-18 0,-10 6 48 0,9-2-31 15,-9 2 25-15,0 0-52 0,14 1 35 0,-14-1-45 16,10 2 41-16,-10-2-50 0,10 7 32 0,-10-7-40 16,11 8 28-16,-6-5-32 15,2 2 34-15,-7-5-37 0,9 7 30 0,-9-7-27 16,12 6 41-16,-12-6-25 0,0 0 33 0,16 0-28 16,-16 0 19-16,12-6-32 0,-6 0 7 0,2-2-3 15,-2-3-5-15,1-1-1 0,-1-2 0 0,2-2-3 16,-6 0-54-16,5 1 62 0,-2-1-50 0,-4 2 69 15,3 2-72-15,-3 0 48 0,-1 1-69 0,3 1 29 16,-3 1-60-16,-3 4-1 0,3 5-39 0,-2-8-34 16,2 8-44-16,0 0-234 0,-11 2 69 0</inkml:trace>
  <inkml:trace contextRef="#ctx0" brushRef="#br0" timeOffset="196770.99">21190 15512 75 0,'3'-6'508'0,"-3"6"-148"0,4-12-70 16,-4 12-55-16,2-7-28 0,-2 7-28 0,4-7-29 15,-4 7-20-15,6-5-17 0,-6 5 11 0,0 0-46 16,9 8 5-16,-5-2-42 0,0 4 13 0,-1 0-35 15,-1 1 14-15,1 5-41 0,0-1 13 0,-1 3-39 16,-1-1 7-16,0-1-50 0,-1 0 29 16,3-1-29-16,-2-3 35 0,0 2-23 0,1-4 36 15,-1 0-30-15,0-3 32 0,-1 2-28 0,3-4 33 16,-3-5-40-16,4 6-1 0,-4-6-44 0,0 0 12 16,11-6-7-16,-7 0 1 0,1-2 11 0,0-1 15 15,0-2 19-15,2 2 16 0,0-3 22 0,0 4 25 16,-2 0 24-16,1 1 46 0,-2-1-5 0,4 0 50 15,-3 4-13-15,0-1 59 0,-5 5-9 0,10-4 33 16,-10 4-43-16,0 0 7 0,17 1-40 16,-17-1 2-16,10 6-55 0,-5 0 22 0,4 1-34 15,-1 2 7-15,-2 0-30 0,3 2 8 0,1-1-58 16,-1 1-19-16,0 2-82 0,5-2-45 16,-5 1-102-16,4-2-75 0,0 0-330 0,0-1-182 15</inkml:trace>
  <inkml:trace contextRef="#ctx0" brushRef="#br0" timeOffset="196903.71">21742 15677 305 0,'4'-8'672'0,"-4"8"-141"16,0 0-133-16,0-7-68 0,0 7-82 0,0 0-37 16,0-7-66-16,0 7-54 0,0 0-124 15,0 0-115-15,-4-6-185 0,4 6-434 0,0 0-282 16</inkml:trace>
  <inkml:trace contextRef="#ctx0" brushRef="#br0" timeOffset="214291.26">26643 15156 72 0,'0'0'272'0,"0"0"-57"0,-1-7-4 0,1 7-30 16,0 0-35-16,-1-11 7 0,1 11-55 0,0 0 3 15,0 0-41-15,-3-5 13 0,3 5-44 0,0 0 19 16,0 0-36-16,0 0 18 0,0-7-33 0,0 7 20 16,0 0-25-16,0 0 21 0,0 0-18 0,0 0 16 15,0 8-22-15,0-1 25 0,-1 2-23 16,1 2 25-16,-1 2-24 0,-1 2 23 0,1 2-27 16,-3 2 40-16,3 3-30 0,-2 0-53 0,-3 2-37 15,4-2-37-15,-5 1-32 0,5 0-47 16,-2-3-143-16,1-1 191 0</inkml:trace>
  <inkml:trace contextRef="#ctx0" brushRef="#br0" timeOffset="214619.94">26554 15209 26 0,'1'-7'298'0,"-1"-1"-71"0,0 2-54 16,2-2-42-16,0-1-26 0,4 1-24 0,-2 1-16 16,3-2-17-16,0 1-10 0,2 3-12 15,1-1-3-15,1 1-18 0,-1 2-7 0,3 2-7 16,-3-2 0-16,3 3-9 0,-3 3-1 0,0-2 4 16,3 2-2-16,-4 2 11 0,0-1-8 0,0 1-7 15,-2-3 17-15,0 4-14 0,-1-1 16 0,-2 0-7 16,-4-5 13-16,6 8-6 0,-6-8 12 0,2 9-11 15,-2-9 17-15,-8 10-11 0,4-5 17 0,-2 1 1 16,-2-1-5-16,-2-1-7 0,1 1 23 16,0-1-19-16,0-2 9 0,-1 3-11 0,2-3 6 15,-1 1-26-15,9-3-18 0,-12 2-58 0,12-2-58 16,-11 1-185-16,11-1 215 0</inkml:trace>
  <inkml:trace contextRef="#ctx0" brushRef="#br0" timeOffset="-214255.39">26900 15260 331 0,'0'0'284'15,"4"-6"-14"-15,-4 6-45 0,0 0-8 0,1-7-67 16,-1 7-6-16,0 0-62 0,-5-5 11 0,5 5-43 16,0 0-10-16,-14 3-10 0,14-3 28 0,-11 9-41 15,2-3 24-15,2 2-39 0,0 0 28 0,-1 2-29 16,-1 0 23-16,5 1-31 0,-1 2 26 0,1-2-7 16,3 1 9-16,0 0-39 0,-1-1 39 0,4-1-40 15,0 1 34-15,2-2-37 0,0-1 26 0,1-1-8 16,1 0-3-16,-6-7-1 0,12 5-8 0,-12-5 2 15,13-1-24-15,-13 1 29 0,14-6-23 16,-8 0 31-16,1-2-22 0,-1 0 30 16,0 0-26-16,-2 0 38 0,0-2-31 0,0 2 34 15,-3-2-16-15,2 1-4 0,-2 1 4 0,-1 0 3 16,-1 1 2-16,-2 0-5 0,3 1 27 0,-4-2-37 16,2 2 30-16,-5 2-36 0,7 4 29 0,-10-9-24 15,10 9 26-15,-9-8-35 0,9 8 21 0,-6-4-50 16,6 4 6-16,-7-4-50 0,7 4 0 0,0 0-26 15,0 0 6-15,0 0-24 0,0 0-1 0,0 0-12 16,0 0-8-16,0 0 3 0,11-1 6 0,-11 1 13 16,11-4-73-16,-1-1 62 0</inkml:trace>
  <inkml:trace contextRef="#ctx0" brushRef="#br0" timeOffset="-213972.48">26949 15231 215 0,'8'-6'34'16,"0"1"25"-16,-8 5 22 0,11-8 9 0,-6 4 27 16,-5 4-12-16,9-6 23 0,-9 6-5 0,9-8 33 15,-9 8-34-15,6-4 9 0,-6 4-40 0,0 0 12 16,5-6-45-16,-5 6 17 0,0 0-42 0,0 0 18 15,0 0-42-15,0 0 26 0,0 0-37 0,-10 5 25 16,10-5-30-16,-9 5 24 0,4 0-23 0,1 0 22 16,-1-1-29-16,5-4 29 0,-5 11-29 15,5-11 28-15,-5 12-26 0,5-12 26 0,0 12-26 16,1-5 38-16,0 0-37 0,2-1 29 0,2 0-44 16,-1 2 35-16,2-2-39 0,2-1 24 0,-2 3-33 15,3-2 22-15,-1-1-22 0,1 2 23 16,-2-1-20-16,1-1 26 0,-1 2-15 0,1-2 23 15,-1 1-17-15,-1-1 21 0,-1 1-18 0,-5-6 22 16,7 8-19-16,-7-8 31 0,6 10-18 0,-6-10 23 16,0 10 13-16,-1-4-43 0,-3 0 35 0,0 1-10 15,-1 2-2-15,-1-1-8 0,-1-1 1 0,-3 0-1 16,4-1-3-16,-3 2-1 0,1 0-7 0,-2-5-30 16,2 4-44-16,2-2-59 0,-1-1-80 0,7-4-212 15,-12 2 105-15</inkml:trace>
  <inkml:trace contextRef="#ctx0" brushRef="#br0" timeOffset="-213764.6">27143 15180 230 0,'0'0'376'0,"6"-6"-129"0,-6 6-22 16,0 0-73-16,3-6-14 0,-3 6-54 0,0 0 8 15,0 0-44-15,0 6 16 0,0-6-36 0,0 14-6 16,0-3-7-16,0-1 22 0,1 4-34 0,2 1 2 16,-2 2-59-16,0 1-30 0,1 0-46 0,0 2-45 15,1-1-59-15,-1-1-110 0,1-3 200 0</inkml:trace>
  <inkml:trace contextRef="#ctx0" brushRef="#br0" timeOffset="-213052.97">27553 15133 194 0,'0'0'277'0,"0"0"-74"0,0 0-47 16,0 0-27-16,0 0-25 0,0 0-20 0,0 12-32 15,0-3 31-15,0 2-55 0,0 3 8 0,3 1-24 16,-3 3 15-16,0 1-8 0,1 1-4 0,-1 1-2 16,0 0-4-16,1-1-1 0,-1-1-2 0,0 0-2 15,0-2 0-15,-1-1-2 0,1 0 1 0,0-5 2 16,0 1 2-16,-1-1 2 0,1-2 4 0,-3-2-3 15,3-7-10-15,-1 7-2 0,1-7-6 0,0 0-7 16,0 0-9-16,-9-6-7 0,8-1-4 0,0-3-2 16,-1-1 3-16,0-1 6 0,2 0-6 15,-3-6 21-15,3 0-12 0,0 3 22 16,0-3-2-16,0 0 28 0,0 0 2 0,0-1 8 16,3 1 17-16,-2-1 12 0,2 1 5 0,-1 2 5 15,1 0 2-15,2 0-34 0,-3 1 17 0,3 2-11 16,-1 0-9-16,3-2-10 0,-2 6-7 0,2-1-7 15,-3 1-2-15,4 1 2 0,0 3-5 0,-1 0-8 16,2 3 14-16,-2-1-42 0,-7 3 28 0,14 1-24 16,-7 3 35-16,-7-4-31 0,9 9 24 0,-5-2-22 15,0-1 24-15,-1 2-28 0,-2 1 30 0,-1-2-25 16,0 4 29-16,-3-1-27 0,1-1 27 0,-2 1-4 16,0-1 6-16,-1 0-27 0,0 1 10 15,-3-1-38-15,4-2-3 0,-1 0-53 0,3-1-32 16,-2 1-44-16,4-7-251 0,-5 11 108 0</inkml:trace>
  <inkml:trace contextRef="#ctx0" brushRef="#br0" timeOffset="-212730.72">27721 15279 197 0,'0'0'269'0,"-5"9"-49"0,1-3-34 0,1 1-20 0,-1-1-27 16,-1 3-33-16,0 0-23 0,4 3-14 16,-2 0-9-16,2-1-11 0,0 1-15 0,1-1 2 15,0 0-14-15,1 2 1 0,2-2-14 0,-1-1 3 16,3-1-4-16,2 0-1 0,-1-3-7 0,-1-1-2 16,3 1-2-16,-2-3 1 0,-6-3-3 0,17 2 1 15,-17-2-1-15,16-5-2 0,-8 1 11 0,-3-1 2 16,4-3-2-16,-1 0-5 0,-3 1-19 0,0-5 28 15,-1 3-17-15,-3-1 22 0,3-1-16 0,-3 1 33 16,-1-1-17-16,-1 2 29 0,0-2-30 0,-3 1 23 16,0 2-32-16,0-1 23 0,-1 2-27 0,-1-1 23 15,-1 3-22-15,2-1 11 0,0 0-30 16,5 6-9-16,-10-6-59 0,10 6-17 0,-6-5-34 16,6 5-22-16,0 0-58 0,0 0-120 15,0 0 204-15</inkml:trace>
  <inkml:trace contextRef="#ctx0" brushRef="#br0" timeOffset="-212438.12">27889 15208 271 0,'0'0'282'0,"3"-6"-48"0,-3 6-68 16,0 0-15-16,-3-8-47 0,3 8 4 0,0 0-44 16,-12-1 6-16,12 1-30 0,-12 5 17 0,12-5-31 15,-11 6 15-15,11-6-29 0,-12 8 18 16,10 0-25-16,-2-1 20 0,2 2-26 0,2-1 22 15,2 3-7-15,-1 0 4 0,4-1-24 0,0 1 13 16,2 2-26-16,0-1 30 0,2 0-30 0,2 0 24 16,-1-3-3-16,-3 3 2 0,2-1-2 0,0-1-1 15,0-1-1-15,-2 0 0 0,-1-1-2 0,-1-1-2 16,1 1 5-16,-2-2 1 0,0 0 1 0,-1 0 7 16,-1 0-3-16,-2-6-8 0,0 12-1 0,0-12 2 15,-6 10-10-15,2-3-17 0,-5-3-15 0,4 2-28 16,-3-2-40-16,1 1-49 0,7-5-260 15,-13 2 117-15</inkml:trace>
  <inkml:trace contextRef="#ctx0" brushRef="#br0" timeOffset="-212169.95">28049 15195 274 0,'10'-6'246'0,"-4"3"-38"0,-6 3-42 0,12-4 9 16,-12 4-48-16,9-2-4 0,-9 2-42 0,9 2 9 16,-9-2-37-16,12 6 12 0,-10-1-41 15,2 2 27-15,-1 0-36 0,-2 2 19 0,0 1-30 16,-1 2 25-16,0 0-33 0,-1 0 32 0,0 2-39 16,-1 1 28-16,1-1-4 0,0 0-3 0,-2-1-4 15,3-1 0-15,-1 3-3 0,1-4 7 0,0 0-2 16,-1 0-8-16,1-1 12 0,0 0-11 0,1-2-1 15,0 1-6-15,3-2-21 0,0-4-46 0,-4-3-49 16,10 8-49-16,-10-8-291 0,15 2 60 16</inkml:trace>
  <inkml:trace contextRef="#ctx0" brushRef="#br0" timeOffset="-211409.23">28307 15350 47 0,'0'0'194'16,"0"0"-40"-16,0 0-24 0,0 0-18 0,0 0-23 15,0 0-19-15,0 0-18 0,0 0-12 16,0 0-8-16,0 0-6 0,4-7-13 0,-4 7-41 16,0 0-67-16,0 0-168 0,0 0 83 0</inkml:trace>
  <inkml:trace contextRef="#ctx0" brushRef="#br0" timeOffset="-211249.98">28517 15341 137 0,'0'0'366'0,"0"0"-133"0,0 0-88 0,6-5-72 16,-6 5-72-16,0 0-89 0,8-4-183 0,-8 4 82 16</inkml:trace>
  <inkml:trace contextRef="#ctx0" brushRef="#br0" timeOffset="-211080.79">28830 15321 337 0,'0'0'461'0,"0"0"-143"16,0 0-43-16,0 0-77 0,0 0-17 0,5-5-87 15,-5 5-44-15,0 0-126 16,0 0-94-16,9-4-352 0,-9 4-23 0</inkml:trace>
  <inkml:trace contextRef="#ctx0" brushRef="#br0" timeOffset="-210922.24">29109 15319 373 0,'11'-3'551'0,"-11"3"-102"0,9-3-116 0,-9 3-50 16,5-5-76-16,-5 5-28 0,8-2-67 0,-8 2-56 15,6-4-161-15,-6 4-174 0,0 0-404 16,10-3-192-16</inkml:trace>
  <inkml:trace contextRef="#ctx0" brushRef="#br0" timeOffset="-179286.2">17318 10936 50 0,'-8'-2'43'0,"8"2"20"0,0 0-19 0,0 0 15 16,0 0-21-16,0 0 20 0,0 0-28 0,0 0 16 15,0 0-22-15,0 0 12 0,0 0-15 0,0 0 14 16,0 0-22-16,0 0 17 0,0 0-12 0,0 0 12 16,0 0-16-16,0 0 16 0,0 0-21 0,0 0 17 15,0 0-15-15,0 0 15 0,0 0-12 0,0 0 15 16,0 0-13-16,0 0 8 0,0 0-5 0,0 0 12 16,0 0-18-16,0 0 10 0,0 0-14 0,0 0 5 15,-4-5 15-15,4 5-17 0,0 0-14 16,0 0 12-16,0 0-11 0,0 0 10 15,0 0-1-15,-6-3-15 0,6 3 14 0,0 0-14 16,0 0 11-16,-9-5-10 0,9 5 11 0,0 0-14 16,0 0 15-16,-10-4-11 0,10 4 11 0,0 0-10 15,-9-2 14-15,9 2-16 0,0 0 14 0,-9-4-7 16,9 4 5-16,-9-3-14 0,9 3 15 0,-8-4-14 16,8 4 12-16,0 0-9 0,-9-4 11 0,9 4-16 15,0 0 14-15,-11-2-13 0,11 2 15 0,0 0-15 16,-12-2 12-16,12 2-10 0,-9-3 14 0,9 3-13 15,-11-2 10-15,11 2-11 0,-12-1 14 16,12 1-9-16,-15-4 11 0,15 4-5 0,-14-1 12 16,14 1-12-16,-18 0 12 0,18 0-11 0,-18-2 7 15,18 2-6-15,-20 0 9 0,20 0-8 0,-22 2 9 16,9-2-8-16,13 0 3 0,-23 1 6 16,23-1 0-16,-19 3 1 0,19-3 7 0,-22 0-4 15,22 0-5-15,-19 1 3 0,19-1-4 0,-18 1 3 16,18-1-10-16,-15 0 2 0,15 0-6 0,-14 1 2 15,14-1-5-15,-17 2 0 0,17-2-6 0,-14 3 2 16,14-3-2-16,-15 2 7 0,7 0-3 0,-1 3 0 16,-1-3 2-16,1 2-4 0,1 0 2 15,1-2-2-15,-5 3 2 0,3 1 3 0,-1-2-10 16,-1-1 7-16,0 1-2 0,1 3 4 0,0-2-1 16,0-2 1-16,1 2-2 0,-3 2 0 0,1-1-1 15,2-3 0-15,0 4 0 0,0-2-1 0,0-1 5 16,-1 1-2-16,2 3-3 0,0-3-1 0,-1-1-2 15,-1 3 9-15,4-2-4 0,-2 1-3 0,-1 3 1 16,0-3 2-16,0 0-5 0,4 3 4 16,-5-3 0-16,5 4 3 0,-3-3 29 0,2 2-39 15,-2 0-1-15,-1 2 6 0,0-2 0 0,4 1 0 16,-3 0 3-16,0 2 0 0,1-2-2 0,-2 3-2 16,4-1 3-16,-4-2 1 0,0 4-2 15,4-2-3-15,-3-2 8 0,1 3-2 0,-1-2-6 16,3 1 3-16,-3 2 2 0,4-3 2 0,-2 2-3 15,1-1 2-15,0-2-1 0,0 5 0 0,1-2-1 16,0-1 2-16,0 1-3 0,-1-1 3 0,4 1-2 16,-2-1 1-16,2 2-9 0,0-2 9 0,-2 1-3 15,3 2 1-15,0-1 0 0,0-2 1 0,3 2 2 16,-1 0 0-16,0 0-2 0,0 1 1 0,1-1-1 16,2 1 2-16,-3 0-2 0,2-3-8 0,1 2 11 15,-1-1 2-15,1-3-4 0,-1 3 0 0,4 0 2 16,-2-2-4-16,-1 2 5 0,4 0-2 15,-1-3-2-15,-2 4 1 0,3-2 3 0,0-1-3 16,4 2 2-16,-4-1 1 0,4 0 0 16,1 3-3-16,-3-3 0 0,7 1 4 0,-4 3 0 15,4-4 1-15,1 3-2 0,2-1 4 0,0 1-4 16,2-1 0-16,-1 1 1 0,4-2 1 0,-1 1-2 16,2 1-1-16,-3-3-4 0,4-1 4 0,-2 1 1 15,1 3 0-15,0-5 6 0,-2 1 13 0,5-3 4 16,-5 4-2-16,3-5-1 0,2 3-6 0,-1-2 1 15,-2 2-4-15,1-2-5 0,3-2 2 0,-2 4-4 16,1-5-1-16,0 2 4 0,1 2-2 0,1-5-7 16,1 3 5-16,-1 0 0 0,5-3 0 0,-1 3-1 15,1 0 26-15,0-4-35 0,0 4 2 16,8-1 1-16,-8 0 2 0,5-1-2 0,4 2-3 16,-4-1 4-16,-2-1-4 0,3 2 3 0,-4-1 1 15,0-4 1-15,-2 4-1 0,9 1 1 0,-7-4-1 16,0-1 3-16,1 1 1 0,-2-1-4 15,2 1-2-15,-1-6 4 0,1 3-11 0,0-2 9 16,-1-2 0-16,9 0 4 0,-4-1 1 0,1-3-1 16,0 2-1-16,-3-5 26 0,0 1-32 0,0-1 1 15,-2-3-1-15,-2 2-2 0,-2-1 0 0,0-3 4 16,-9 4-8-16,-2-3 24 0,2 1-17 0,-4-3 16 16,0 3-21-16,-2-2 19 0,-1 1-17 0,-1-3 15 15,-1-1-17-15,-4 2 16 0,3-2-14 16,-6 0 23-16,1 0-28 0,-3-1 20 0,1-2-18 15,-4-2 19-15,2 3-19 0,-3-2 1 0,0-1 2 16,-1-1 2-16,0 1 0 0,-2-3 2 0,-2 0 1 16,-1 1-4-16,0-2 26 0,-4-2-24 0,-2 0-2 15,0-1 4-15,-2 0 0 0,-5-1 1 0,-2-3-2 16,0 5 26-16,-2 0-23 0,-5-1 21 16,-3 4-24-16,2-1 28 0,-4 4-27 0,-3-1 27 15,-1 2-31-15,-2-2 29 0,-1 4-30 0,-2 2 4 16,0 0 29-16,-4 1-33 0,3-1 30 15,-2 1-35-15,-3 3 30 0,-1 1-32 0,1-2 36 16,-6 2-41-16,1-1 32 0,-2 3-34 0,-4-1 35 16,-6-1-31-16,-4 1 27 0,0 4-35 0,-5-1 0 15,9 4 23-15,0 3-25 0,-4-1 26 0,3 3-23 16,-4 1 48-16,-3 0-48 0,-6 0 23 0,-4 1-22 16,8 3 25-16,7-1-20 0,-7 3 17 0,1 3-29 15,1-2 7-15,3 4-22 0,2-1-9 0,1 4-25 16,2 3-19-16,-2-2-19 0,8 3-38 0,6-1-30 15,-7 3-118-15,10 0 239 0</inkml:trace>
  <inkml:trace contextRef="#ctx0" brushRef="#br0" timeOffset="-172140.76">17522 1063 128 0,'0'0'328'0,"0"0"-98"0,0 0 24 16,0 0-53-16,0-7-15 0,0 7-27 16,0 0-4-16,-1-10-15 0,1 10-13 0,1-6-11 15,-1 6-12-15,-1-8-4 0,1 8-12 0,0-8-23 16,0 8-3-16,0 0-11 0,0-8-9 0,0 8-8 15,0 0-7-15,0-7-5 0,0 7-6 0,0 0-3 16,0 0-8-16,-1-7-11 0,1 7 1 0,0 0-4 16,0 0 0-16,0 0 4 0,0 8 0 15,2-1 3-15,1 4-3 0,-2 5 8 0,3 2-3 16,0 4 0-16,0 3 4 0,2 5-7 0,-2 1 11 16,1 0-16-16,0 2 18 0,0-2-15 0,-1-1 9 15,2-1-4-15,-2-3-1 0,0-3-1 16,0-1 1-16,-3-4 4 0,3-1-5 0,-1-3-29 15,-1-2-6-15,-2-1 7 0,3-1 8 0,-2-2-7 16,-1-8-40-16,0 10-54 0,0-10-12 0,0 0-26 16,-6-3 35-16,2-4-6 0,0-4 39 0,-1-3 14 15,0-1 18-15,-3-4-1 0,3-4 17 0,-3 0 10 16,3-6 56-16,-3 2-44 0,1-1 75 16,-1 2-29-16,4 2 69 0,-2 1-32 0,1 0 16 15,-3 1 11-15,3 2 12 0,1 0 1 0,-1 3-5 16,1 3-2-16,0-2-12 0,2 5-18 0,-2 0-9 15,0 0-18-15,4 0-14 0,-1 4-3 16,0-2 0-16,1 2-12 0,0 7 0 0,0-14-3 16,0 14-3-16,6-11-1 0,-6 11-3 0,10-4-10 15,-10 4 7-15,13 0 9 0,-4 3-3 0,4 5-3 16,-2 2 1-16,3 4 0 0,4 5 1 0,1 3 3 16,3 6-21-16,-1 1 19 0,0 1-19 0,2-1 27 15,-5-1-21-15,5-1 16 0,-5-4-20 0,-4-1 24 16,1-6-22-16,-2 0 7 0,-4-2-4 15,1-2 8-15,1-2 23 0,-4 0-14 0,0-2-4 16,0-1 42-16,-3-1 3 0,1-1 33 16,2-1 2-16,-7-4-7 0,0 0-23 0,12-7-10 15,-8-1-15-15,-1-3 5 0,-1-5-16 0,1-1 5 16,-2-4-7-16,-1-4-4 0,0-2-3 0,-1 0-2 16,0-1-5-16,-2 0-10 0,-1-4 11 0,2 6-3 15,-3-5 1-15,1 2-2 0,0 2 0 0,0 5-1 16,0-2-9-16,-1 2 17 0,1 4-17 0,3 2 6 15,-4-1-22-15,1 2 5 0,4 3-46 0,-2 1-8 16,0 0-65-16,1 2-28 0,0 0-61 16,2 1-27-16,-1 8-29 0,1-12-189 0,3 6 38 15</inkml:trace>
  <inkml:trace contextRef="#ctx0" brushRef="#br0" timeOffset="-171811.79">18409 902 115 0,'7'-3'349'16,"-7"3"-88"-16,0 0-42 0,6-4-19 0,-6 4-35 0,0 0-30 15,0 0-35-15,0 0-25 0,0 0-23 16,0 0-7-16,0 0-11 0,0 0-8 0,5 5 0 16,-5-5-9-16,-4 12 3 0,2-4-12 0,-3 2 1 15,-2 2-3-15,2 3 1 0,-5 1-1 16,0 3 1-16,1 2 2 0,-5 1 14 0,1 3-23 16,0-1 0-16,0 1 0 0,-2-1-3 0,6-4-9 15,0 1-23-15,0-3-20 0,0 0-19 0,3-2-23 16,-1-3-23-16,2-1-24 0,1-1-32 0,-2-2-45 15,5 0-84-15,-3-1 234 0</inkml:trace>
  <inkml:trace contextRef="#ctx0" brushRef="#br0" timeOffset="-170957.67">18422 894 231 0,'1'-11'282'16,"-1"11"-97"-16,0-9-19 0,0 9-10 0,2-7-24 15,-2 7-20-15,0 0-37 0,0-8-4 0,0 8-11 16,0 0-11-16,-2-6-13 0,2 6-3 0,0 0-7 16,0 0-14-16,0 0 5 0,0 0-9 15,-5 5-5-15,4 2 6 0,-3 2-1 16,-1 4 51-16,0 2-55 0,-3 4-6 0,3 2 10 15,-1 4-5-15,-1 4 1 0,0 1 1 0,2 0-2 16,-2 1 2-16,3-1 4 0,2-3 3 0,-1-1-30 16,3 0 33-16,0-2-33 0,0 0 31 0,4-5-28 15,0-2 27-15,1-1-30 0,0-3 27 0,5 1-22 16,-1-4 12-16,0-1-59 0,1-4-4 0,2-1-74 16,-2-3-13-16,-10-1-57 0,19-1-148 0,-7-4 187 15</inkml:trace>
  <inkml:trace contextRef="#ctx0" brushRef="#br0" timeOffset="-170749.73">18266 1138 297 0,'0'0'463'0,"0"0"-104"0,-10 3-75 16,10-3-44-16,0 0-36 0,0 0-31 0,-8-2-27 15,8 2-26-15,5-9-31 0,3 5-16 0,2-6-12 16,3 1-14-16,2-3-11 0,2 1-6 16,1 0-7-16,1 0-5 0,1 0-5 0,1 1-18 15,1 0-44-15,3-1-59 0,-2 1-91 16,-1 2-98-16,0 1-50 0,-1 0-176 0,1 0-24 16</inkml:trace>
  <inkml:trace contextRef="#ctx0" brushRef="#br0" timeOffset="-170549.07">18942 892 52 0,'-1'-5'170'15,"1"5"16"-15,0 0-109 0,0 0 13 0,0 0-115 16,0 0-8-16,-3-6-129 0,3 6 41 0</inkml:trace>
  <inkml:trace contextRef="#ctx0" brushRef="#br0" timeOffset="-170090.06">18949 892 6 0,'0'0'250'0,"0"0"36"0,0 0-87 0,0 0 47 16,0 0-59-16,0 0-12 0,0 0-2 16,0 0-24-16,0 0-13 0,0 0-17 0,0 0-13 15,0 0-34-15,0 0 16 0,0 0-8 0,0 0-4 16,0 0-9-16,0 0-9 0,0 0-3 0,0 0-14 16,0 0-8-16,0 0-13 0,0 0-12 15,0 0-11-15,-12 2-13 0,12-2-29 0,-10 2 31 16,10-2-2-16,-17 5 3 0,7 0 7 0,-3 1-5 15,3 1-3-15,-3-2 8 0,-1 6 0 0,0 2 2 16,0-1-1-16,1 4-6 0,-1-3 2 0,8 0 8 16,-3 4-5-16,1-3-3 0,2 2-11 15,1-2-12-15,2 1-1 0,3-2 0 0,0 0-1 16,4-1 9-16,0-1-15 0,2-1 0 0,-1-2 10 16,4 0 9-16,-1-3 1 0,3 0 7 0,0-3 6 15,-11-2-13-15,21-1 25 0,-8 0-7 0,2-6 4 16,-3 0 10-16,1 0 6 0,-2-1-4 15,-2-3-8-15,0 0-10 0,5-5-13 0,-7 1-12 16,-2 1-12-16,0-3-4 0,-4 0 5 0,2-1 2 16,-6 1 10-16,2 0 5 0,-2 1 10 0,-2 0 4 15,-1 2-1-15,-2 0 21 0,-1 3-5 0,0-2-2 16,-1 3 6-16,0 1-4 0,1 1-4 0,0 2-7 16,1 1-24-16,-1 2-56 0,0 0-59 0,9 3-13 15,-13 3-298-15,6 1 67 0</inkml:trace>
  <inkml:trace contextRef="#ctx0" brushRef="#br0" timeOffset="-169673.04">19475 810 267 0,'-1'-6'288'0,"1"6"-63"15,-3-9-29-15,3 9-27 0,-2-6-18 0,2 6-39 16,-3-6-29-16,3 6-25 0,0 0-18 0,-1-7-13 15,1 7-7-15,0 0 4 0,-3 10-9 0,3-1 6 16,-1 4-6-16,1 1-7 0,-1 3-1 0,1 3 2 16,-3-1-3-16,3 3 3 0,0 2-2 0,3 1 4 15,-3 2-2-15,0-7-2 0,0 0-7 16,1-1-4-16,-1-1-2 0,1-2 1 0,-1-2-3 16,0-2 6-16,0 0 7 0,4-4-12 15,-4 0 0-15,0-1-24 0,0-7-29 0,0 0-25 16,0 0-9-16,0 0 63 0,5-11-52 0,-3-1 46 15,-1-4-79-15,0-4 19 0,2-4-60 0,0-3 66 16,0-5-181-16</inkml:trace>
  <inkml:trace contextRef="#ctx0" brushRef="#br0" timeOffset="-169257.77">19494 882 596 0,'3'-26'29'0,"-2"-1"86"0,2 2-53 0,-2 1 79 15,0 6-48-15,-1 0 73 0,0 0-52 0,3 4 64 16,-3 0-37-16,1 3-11 0,-1 0-14 0,0 1-31 16,0 2-13-16,0 1-30 0,4 0-18 0,-4 7-5 15,1-9-6-15,-1 9-5 16,0 0 3-16,0 0 6 0,10 5-10 0,-6 1 5 15,1 5-33-15,2-1 28 0,0 3-13 0,2 2-6 16,0 2-6-16,3-1 0 0,-2 1 4 0,0 0-8 16,4-3-4-16,-1 2-15 0,0-1 1 0,-3-3-4 15,0-1 51-15,2 0-46 0,-3-1 49 0,1-2-50 16,0 2 55-16,-5-5-48 0,4 0 58 0,-2 0-38 16,-7-5 10-16,12 5 9 0,-12-5 7 0,12-2-3 15,-4-3 4-15,-2-1-4 0,0-3-2 0,2-2-5 16,-3-1 8-16,2-3-11 15,-5-1 1-15,6-1 0 0,-2-2-3 0,-1 1 9 16,-1 4 58-16,-1-4-43 0,-1 1 31 0,2 1-41 16,0 0 48-16,-3 4-7 0,-1 0 17 0,3 0-14 15,-2 1-6-15,0 1-9 0,-1 4-2 0,3-3-13 16,-2 3 4-16,-1 6-21 0,1-11 4 0,-1 11-20 16,2-10 6-16,-2 10-17 0,0 0 12 0,0 0 3 15,0 0-4-15,6 8 4 0,-5 0 2 0,2 5 4 16,-2 3 1-16,3 4 0 0,0 3-1 0,-3 2-3 15,0 3 1-15,2-2 4 0,-2 2-22 0,2 1-19 16,-2-1-26-16,2 0-28 16,-2 0-39-16,0 0 24 0,3-1-35 0,-1 0-26 15,-1-2-141-15,-2-2-156 0,4 0 59 0</inkml:trace>
  <inkml:trace contextRef="#ctx0" brushRef="#br0" timeOffset="-166774.29">21102 680 8 0,'0'0'349'16,"0"0"-104"-16,0 0-50 0,0 0-22 0,13 0-4 15,-13 0-9-15,0 0-22 0,6-3-31 0,-6 3-17 16,5-5-33-16,-5 5-9 0,4-6-17 0,-4 6-7 16,5-9-13-16,-5 9 48 0,4-12-52 0,-4 12 28 15,4-10-55-15,-4 10 40 0,1-11-61 0,-1 11 48 16,-5-9-69-16,4 2 55 0,1 7-73 16,-9-7 58-16,1 5-45 0,-1-1 59 0,-5 3-44 15,1 1 60-15,-2 2-50 0,1-1 62 0,-3 2-53 16,3 2 56-16,-1-1-55 0,2 2 65 15,2 2-61-15,2 0 56 0,0 2-53 0,2 2 58 0,6 2-60 16,1 2 59-16,1 1-52 0,7 4 52 16,2 2-66-16,3 1 45 0,1 0-66 0,3 0 58 15,-3-3-52-15,2 1 57 0,0 0-51 0,0 0 59 16,-3-3-54-16,-1-2 61 0,0 0-55 0,-1-1 48 16,-5-1-47-16,4-2 59 0,-5-3-55 15,-1 3 73-15,0-3-31 0,-3-1 66 0,-1-1-53 16,-2 1 4-16,-2 1 5 0,-4-4 17 0,-2 0 17 15,1 2-3-15,0-4-6 0,0-1-9 0,-2 1-8 16,2-3-11-16,-3-1-68 0,12-1-65 16,-15-1-23-16,15 1-118 0,-13-5-2 0,7 1-158 15,3-3 140-15</inkml:trace>
  <inkml:trace contextRef="#ctx0" brushRef="#br0" timeOffset="-165912.25">21255 926 12 0,'0'0'384'0,"12"-2"-61"0,-12 2-135 15,0 0 22-15,10-3-92 0,-10 3 17 0,10-2-62 16,-2 0 37-16,2 0-72 0,-1-1 38 0,5-3-61 16,-1 0 42-16,0 1-63 0,1-2 40 15,-1 1-68-15,-1-2 34 0,1 1-65 0,1 0 49 16,-2-1-57-16,-2 0 62 0,0-1-52 15,-5 1 62-15,2 1-40 0,-2-1 54 0,-1 1-46 16,-2 1 68-16,-2 6-54 0,3-12 66 0,-3 12-62 16,-3-10 4-16,3 10 2 0,-5-7 52 0,5 7-62 15,0 0 63-15,-14 0-67 0,14 0 58 0,-15 7-54 16,6 0 54-16,0 1-54 0,-1 4 59 0,1 1-53 16,-2 0 49-16,4 5-54 0,-1 0 48 0,2 0-51 15,-1 0 55-15,5-1-56 0,0 0 54 0,1 0-63 16,4-3 50-16,-1 0-45 0,3 0 52 0,2-3-55 15,-1-2 56-15,4-1-54 0,-1-3 56 16,3-1-52-16,2-2 52 0,0-2-54 0,5-1 63 16,-1-2-65-16,4-3 57 0,-1-3-56 15,1 1 50-15,-1-3-50 0,3-4 52 0,-1 1-50 16,-1-1 48-16,1-2-54 0,-2 1 51 0,0-1-55 16,-2 0 6-16,-1 5 7 0,-4-1 5 0,0 4 7 15,-4 0 0-15,-1 1-4 0,1 2-1 0,-1 0 0 16,-2 1 0-16,-7 5 6 0,10-5 4 0,-10 5 67 15,10 5-55-15,-6 1 52 0,-3 4-58 0,3 4 56 16,-1 2-44-16,-1 3 52 0,0 4-58 0,-1 2 45 16,0 4-54-16,2 4 7 0,-1 1-5 15,-1 2 7-15,2-2 1 0,-2 0-7 16,-1 0-22-16,0-4 30 0,3-3-26 0,-2-1 31 16,0-3-20-16,1-4 20 0,-2-1-23 0,1-2 33 15,-1-3 10-15,1-2 64 0,-1 0-15 0,0-5 5 16,0-6-51-16,0 0 8 0,0 0-51 0,0 0 28 15,4-6-47-15,-3-6 24 0,3-3-16 0,-1-2-13 16,2-6-10-16,-3-1 0 0,5 1 5 0,-3-4 5 16,1-3 8-16,0 0-2 0,-1 3 7 0,-1-2 6 15,-3 1 6-15,0 0 5 0,0 0 17 16,0 2 10-16,-2 1 10 0,1 0 11 0,-3 0-35 16,0 1 31-16,-2 1-9 0,-1 1-5 0,-3 2-6 15,2 1-3-15,-2 1-4 0,-1 1-3 16,-1 1-6-16,-1 3-3 0,1-2-4 0,1 6 3 15,0-1-5-15,-1 2-3 0,2 1-1 0,1 1-3 16,-1 2-1-16,0 2-1 0,10 2 10 0,-19 2-9 16,10 3 5-16,1 2 3 0,-1 3 0 0,1 2-2 15,2 2 2-15,1 3 3 0,1 0-2 0,1 1 11 16,2 0-15-16,1 0-2 0,1 1 7 0,1-1 0 16,0-2 3-16,3 2-3 0,-1-2-1 15,3 0-3-15,-1-3 6 0,0 1-3 0,2-2-1 16,0-2 2-16,1 0-40 0,-2-4-56 0,2-1-24 15,3-3-175-15,-12-2-256 0,23-6-61 16</inkml:trace>
  <inkml:trace contextRef="#ctx0" brushRef="#br0" timeOffset="-165629.14">22225 936 17 0,'0'0'213'15,"0"0"-157"-15,-6 5 2 0,6-5-127 0,0 0 36 16,-5 6-50-16,5-6 28 0</inkml:trace>
  <inkml:trace contextRef="#ctx0" brushRef="#br0" timeOffset="-164237.77">22745 786 50 0,'0'0'440'0,"-8"-8"-134"0,0 6-63 0,8 2-57 15,-22-2-40-15,12 1-30 0,-3 2-12 0,-1-1-17 16,1 3-19-16,1 3-12 0,-3 1-9 0,3 4-5 16,-1 0-14-16,0 5-1 0,2 0-11 0,3-1-8 15,0 0-17-15,6 0-10 0,0-2 24 0,4 1-53 16,0-2 52-16,3 1-67 0,2-2 36 0,-1-1-55 16,4-2 50-16,-1-2-65 0,0-2 31 15,3 0-27-15,-2-3 57 0,-10-1-50 0,20-2 50 16,-11-3-35-16,0 0 47 0,-1-2-53 0,0-1 58 15,-3-2-45-15,-1 1 48 0,-2-4-48 0,1 2 69 16,-3-2-19-16,-3 0 92 0,3 1-43 16,-1 0 13-16,0 2 11 0,-1-1 9 0,0 0-3 15,-1 4 1-15,3-2-10 0,0 2-7 0,0-1-10 16,0 8-12-16,0-13-10 0,3 5-5 0,2 1 5 16,1 0-5-16,1 2-13 0,3-2-6 0,-1 1-11 15,1 1-7-15,0 0 3 0,3 1 7 16,-4 1 0-16,5 0 9 0,-2 1-6 0,-1 1-2 15,1-1 0-15,-12 2-3 0,17 2 1 0,-8 0 2 16,-2 2 1-16,-1 1 9 0,-2 2-4 0,2 1 3 16,-3 2 2-16,-2 2-1 0,-1 0 3 15,0 1 2-15,0 0 0 0,-1 4 52 0,1-2-57 16,-1-1 41-16,2 1-62 0,-1-3 42 0,1 0-63 16,2 1 54-16,-1-3-60 0,1 0 53 0,1-1-51 15,0-3 56-15,1 0-58 0,-5-6 52 0,11 7-51 16,-11-7 50-16,17 0-53 0,-8-3 65 15,0 0-58-15,1-2 61 0,1-2-50 0,0-2 56 16,-1 1-60-16,1-2 65 0,-2-1-47 0,0 1 80 16,-2 3-35-16,0-1 75 0,0 2-41 0,-1-1 8 15,-1 2 15-15,-5 5-11 0,7-8-10 16,-7 8-14-16,7-9-16 0,-7 9-11 0,5-4-6 0,-5 4 2 16,0 0-4-16,0 0 3 0,11 6-6 15,-11-6 3-15,4 11-3 0,-2-4 0 0,2 1 1 16,-2 0-3-16,1 2 3 0,-2-2-5 0,6 1 0 15,-5-1-2-15,5 0 1 0,-2 1 2 0,1-4 1 16,-1 0-1-16,3 2 5 0,-2-3 5 16,-6-4-3-16,14 3 10 0,-14-3-5 0,20-2-3 15,-10-2 1-15,0-2 3 0,0-1-2 0,3-2-4 16,-4-1-2-16,1-4 2 0,0-1-7 0,-1-2-8 16,0-2 6-16,1-1-8 0,-3 1 10 0,-2-2 0 15,0 0 14-15,0 1 21 0,-2 2 8 0,-2 0 5 16,4 0 9-16,-4 0-8 0,1 2 5 15,-1-2-10-15,-1 0 5 0,0 1 9 0,0 3 2 16,0 1-17-16,0-2-2 0,-1 3-15 0,1 2 3 16,0-2-3-16,0 2 2 0,-2 0-9 15,2 2-2-15,0 0-14 0,0 8-1 0,0-11-15 16,0 11 4-16,-1-12-7 0,1 12 1 0,0 0-15 16,1-6 20-16,-1 6-4 0,2 6 7 0,-2-6-5 15,2 16 12-15,-2-3-11 0,3 4 8 0,-2 2 5 16,0 5-1-16,1 1-3 0,-1 4 2 0,-1-1-2 15,1 6-5-15,-1 0 9 0,0-1-1 0,3 1-6 16,-3-5 5-16,1-1 2 0,0-2-4 0,2-1-3 16,-2-5 4-16,-1 0-1 0,4-3 0 15,0 0-2-15,-3-1-27 0,0-3-25 0,3-2-18 16,-1 0-17-16,1-5-48 0,-4-6-94 0,10 7-73 16,-10-7-272-16,14-3-88 0</inkml:trace>
  <inkml:trace contextRef="#ctx0" brushRef="#br0" timeOffset="-163607.7">23218 733 335 0,'-10'-4'369'0,"10"4"-59"16,-18-1-50-16,18 1 3 15,-10-1-43-15,10 1-6 0,-10-3-45 0,10 3-29 16,0 0-42-16,-8-3-15 0,8 3-27 0,0 0 0 15,8-6-22-15,2 3-1 0,0 0-32 0,3-2-30 16,4 0-18-16,2 1-22 0,0-1-24 0,3-1-24 16,-2 2-20-16,-1 0 51 0,-1-1-71 0,0 0 51 15,1 1-45-15,-2 0 64 0,-3 0-37 0,-1 2 73 16,1-3-35-16,-4 3 69 0,1 1-47 0,-2-2 70 16,-1 1-45-16,-8 2 77 0,15-3-43 0,-15 3 78 15,11-2-64-15,-11 2 57 0,10-1-56 0,-10 1 68 16,10 3-21-16,-10-3 5 0,9 9 23 15,-5 0 30-15,0 2-34 0,0 3 15 16,-2 3-14-16,4 3-13 0,-2 4-14 0,0 1-10 16,0 1-8-16,-3 5-5 0,3 2-6 0,1-1-7 15,-1 0-2-15,1 1 8 0,-2-2-32 0,-1-4 22 16,1-2-26-16,1 0 26 0,-3-5-24 0,0-2 26 16,2-1-21-16,-2-4 23 0,-1-1-6 0,1-1 51 15,-1-3-24-15,-1-2-3 0,1-6-36 0,0 0 6 16,0 0-6-16,-10-1-2 0,6-6-4 0,0-2-13 15,-1-2-14-15,0-4-8 0,1 0-18 0,0-3 10 16,2-4 12-16,-2 0 9 0,1 3 7 16,2 0 12-16,0-5 24 0,-1 4 2 15,0-1-4-15,4 2 27 0,0-2-32 0,0 0 30 16,1-1-25-16,2 1 20 0,0 0-4 0,2 0-1 16,1 2-12-16,0 1-4 0,1 0 3 0,0 1-2 15,5 1-7-15,-2 0-4 0,0 2-5 0,1 1 1 16,0 3-1-16,0 0-4 0,-2 2-3 0,2 2 1 15,-3 1 2-15,2 3-12 0,-2-1-8 0,-10 3-4 16,17 3-1-16,-11 0 4 0,-1 3 1 0,-4 1-29 16,2-1 42-16,-6 5-56 0,1-1 19 0,-6 2-44 15,-1-1 43-15,3 1 7 0,-3-1 4 16,0 0-4-16,0-1-40 0,1 0-39 0,-2-3-40 16,6 0 2-16,-2 1-280 0,1-3 88 15</inkml:trace>
  <inkml:trace contextRef="#ctx0" brushRef="#br0" timeOffset="-163057.53">23813 670 264 0,'0'0'225'0,"0"0"-44"16,0 0-8-16,0 0-21 0,2 6-20 0,-2-6-24 15,-1 11-24-15,0-4-16 0,-2 3-14 0,2 1-7 16,-2 2-11-16,2 0-2 0,0 1-10 0,1 0-13 15,0-3-10-15,1 1-13 0,0-1-10 16,-1-2-13-16,4 1-11 0,0-2 47 0,1 0-66 16,1-4 63-16,1 0-61 0,-7-4 57 0,13 3-57 15,-13-3 62-15,16-3-48 0,-8-1 60 0,1 0-48 16,0-3 57-16,-2 2-47 0,1-2 27 0,0 0 27 16,-1 2 15-16,0 0 10 0,-2-1 11 15,-5 6-7-15,9-6-4 0,-4 2-17 0,-5 4-10 16,9-5-12-16,-9 5-2 0,6-4-3 0,-6 4 2 15,0 0-3-15,11 3 2 0,-11-3 2 0,8 7 10 16,-4-2-15-16,0 1-6 0,1-1 0 0,-1 0 1 16,0-1 2-16,-4-4 1 0,10 9 7 15,-10-9 15-15,9 6 7 0,-9-6 7 0,12 2-2 16,-12-2-4-16,15-6-7 0,-7 2-4 0,-1-3-2 16,5-3-4-16,-3-1-5 0,2-4 0 0,1 1-17 15,-2-4-10-15,0-2-21 0,3-3 42 0,-3-1-66 16,2-1 59-16,0-1-49 0,-1 2 62 15,-2 3-52-15,-2 0 73 0,1 2-35 0,-2 1 85 16,-2 4-24-16,5-1 35 0,-5 5-24 0,-3 0-18 16,4 1 3-16,-2 0-12 0,-2 3-15 0,3 0 4 15,-4 6-20-15,0 0 10 0,0 0-16 0,0 0 12 16,0 0-14-16,-4 12 16 0,3 1-18 0,-3 4 1 16,0 0 9-16,3 3 0 0,-2 2-32 15,2 2 30-15,0-1-5 0,1 3-4 0,0-2-20 16,1 0-47-16,2 0-31 0,-1-1-83 0,2-2-60 15,-3-2-325-15,2-1-80 0</inkml:trace>
  <inkml:trace contextRef="#ctx0" brushRef="#br0" timeOffset="-162885.31">24269 624 331 0,'0'0'467'0,"4"-7"-105"0,1 0-90 16,4 2-57-16,0-3-44 0,2 1-35 16,3 1-27-16,4-2-26 0,4 1-31 0,-2 0-66 15,2 0-50-15,4 0-148 0,-2 1-56 0,3 0-246 16,-3 1-11-16</inkml:trace>
  <inkml:trace contextRef="#ctx0" brushRef="#br0" timeOffset="-161685.41">18673 2067 190 0,'0'0'259'16,"0"0"-77"-16,0-10-48 0,0 10-40 0,0 0-11 16,0 0-20-16,0 0-9 0,0 0-29 15,0 12 23-15,0-1-39 0,1 1 24 0,0 5-24 0,-1 2 0 16,5 4 2-16,-4 2 17 0,2 1-24 16,-2 2 19-16,3-3-19 0,-1 2 19 0,-2-2-28 15,0-2 21-15,2-4-27 0,-2-1 11 0,0-3-24 16,1-1 26-16,-1-4-15 0,-1 0 6 0,0-10-97 15,-1 10-30-15,1-10-35 0,0 0 37 0,-7-6-92 16</inkml:trace>
  <inkml:trace contextRef="#ctx0" brushRef="#br0" timeOffset="-161341.35">18688 2375 373 0,'-3'-16'-49'0,"1"1"28"0,0-3 64 0,1 2 4 15,0 0 38-15,-3-1 16 0,4 0 27 0,0 3-26 16,-1 0 21-16,0 1 4 0,2 0 28 0,-1 2-33 16,-1 0 17-16,1 2-40 0,0 0 5 15,0 1-59-15,0 1 24 0,0 0-38 0,0 7 20 16,1-12-44-16,-1 12 28 0,1-9-40 0,-1 9 20 15,5-3-27-15,-5 3 26 0,0 0-31 0,14 0 29 16,-6 2-21-16,3 4 23 0,1 1-28 0,-2 4-1 16,8 1 8-16,-4 3 1 0,5 1-4 0,2 1 5 15,-5 0-2-15,2-2 7 16,-4-1-9-16,3-2 10 0,-7-3-3 0,4 1 2 0,-4-2 4 16,-2-1 9-16,0-2 20 0,-1 1 41 0,1-1 35 15,-3-2 29-15,-5-3 15 0,9 6-10 0,-9-6-26 16,0 0-27-16,10-8-23 0,-7 1-7 0,-3-2-13 15,0-1-9-15,-3-2-10 0,1-5-7 16,-2 0-1-16,-1-3-15 0,0-2 6 0,0 1-9 16,-2-1 3-16,3-1-10 0,2 3 5 0,-6-3-5 15,7 6 6-15,-3-1-16 0,0 2 7 0,3 1-23 16,-2-2-3-16,2 4-29 0,0-1-9 0,-2 4-51 16,3-2-44-16,0 3-65 0,0 0-59 0,3 0-29 15,1 2-202-15,-2 0-22 0</inkml:trace>
  <inkml:trace contextRef="#ctx0" brushRef="#br0" timeOffset="-160907.27">19493 2185 620 0,'0'0'454'0,"-12"0"-89"0,12 0-54 0,0 0-26 16,-10-2-27-16,10 2-24 0,0 0-14 0,0 0-28 15,-9-2-33-15,9 2-37 0,0 0-26 0,0 0-26 16,0 0-15-16,0 0-8 0,4-8-13 0,5 4-6 16,1-1-8-16,6-1-3 0,3-1-5 0,0-2-3 15,4 5-10-15,1-6-13 0,-1 4-19 0,3-1-17 16,-3 1-22-16,0 0-19 0,-3-2-25 0,-2 4-16 15,1-1-41-15,-3 0-23 0,0 2-53 16,-4-1-4-16,-1 1-23 0,-2 1-21 0,-1 0-221 16,-8 2-18-16</inkml:trace>
  <inkml:trace contextRef="#ctx0" brushRef="#br0" timeOffset="-160673.4">19526 2301 2 0,'-6'6'318'0,"-1"0"-66"0,0-2-3 0,7-4-21 16,-8 8-15-16,8-8-40 0,-6 5-24 0,6-5-25 15,-4 4-19-15,4-4-36 0,0 0 46 16,0 0 2-16,15-3-16 0,2-2-16 0,-2-1-20 16,8-2-11-16,5-3-11 0,2-1-11 0,4-1-7 15,1-3-6-15,-1 2-5 0,2-1-5 0,-8 2-8 16,3 1-3-16,-2 0-41 0,1-1 7 0,-2 1-62 15,-3 1-24-15,-2 1-69 0,-2 1-17 0,-2 0-38 16,-4 2-47-16,-2-1-127 0,-3-1 118 0</inkml:trace>
  <inkml:trace contextRef="#ctx0" brushRef="#br0" timeOffset="-160357.24">19742 1809 198 0,'-9'-7'256'0,"9"7"-67"0,-6-8-43 0,6 8-20 16,-9-5-20-16,9 5-8 0,-5-4-23 0,5 4-22 16,0 0-17-16,-8-4-13 0,8 4-4 0,0 0-8 15,0 0-2-15,-8 4-3 0,2 3 4 0,5 2-3 16,-2 2 14-16,-2 5-9 0,1 5-2 0,2 5 2 15,-2-1-20-15,0 6 23 0,-1 4-17 16,1 0 27-16,2 8-29 0,-1 0 3 0,2 1 1 16,1 2 22-16,0-6-24 0,0 5 24 0,1-5-26 15,0-3 25-15,1 1-23 0,-2-1 11 0,1-3-55 16,0-6-11-16,-1-3-53 0,3-1-20 0,-3-5-69 16,1-1-104-16,1-5 235 0</inkml:trace>
  <inkml:trace contextRef="#ctx0" brushRef="#br0" timeOffset="-160020.2">20160 1848 238 0,'5'-7'295'0,"-5"7"-66"16,7-10-40-16,-7 10-25 0,2-6-35 0,-2 6-37 16,5-5-22-16,-5 5-18 0,0 0-9 0,0 0-8 15,9 5 2-15,-6 3-8 0,-1 3-30 0,-2 2 28 16,4 2-28-16,-3 3 25 0,2 1-27 0,-2 4 30 16,-1 2-32-16,4-1 36 0,-1 2-37 15,-2-5 5-15,0 3 2 0,-1-5 2 0,0-1-3 16,3-2 2-16,-3-1 3 0,1-4 0 15,-1 2 4-15,0-4 3 0,0 0 4 0,0-2 3 16,4 0-12-16,-4-7-31 0,0 0-42 0,0 0-34 16,0 0 10-16,0-10-34 0,0-1 0 0,1-3-45 15,-1-4-169-15,1-1 201 0</inkml:trace>
  <inkml:trace contextRef="#ctx0" brushRef="#br0" timeOffset="-159608.7">20225 1851 53 0,'0'-13'119'0,"0"1"20"0,0 1 3 0,0 5 3 16,0-1-11-16,0-1-18 0,0 8-23 15,0-11-22-15,0 11-19 0,-1-10-14 0,1 10-7 16,0 0-9-16,1-8-3 0,-1 8-1 0,0 0-3 16,8 5-2-16,-7 1-1 0,6 1-3 0,-5 2-2 15,6 1 1-15,-2 2 0 0,1 1-3 0,0-1 0 16,1 0 0-16,2 0-1 0,-1 1 0 0,0-4-22 16,1 2 28-16,-1-1-2 0,0-2 1 0,1 1-3 15,-3-1 5-15,-1-3-2 0,2 0 7 0,-1-2-11 16,-7-3 35-16,13 7-18 0,-13-7 18 0,13-5-30 15,-3 1 27-15,-2 0-19 0,0-3-6 0,-2-3-9 16,4-1-9-16,-1 0-10 0,0-3 0 0,0 0-4 16,-1 0 5-16,-2-3 0 0,2 2 8 15,-2 0 3-15,-1-1 2 0,0 3 12 0,-1-1 16 16,0 0 16-16,0 5-14 0,0-3 35 0,-3 2-30 16,3 3 36-16,-2-1-32 0,1 0 27 0,-3 8-38 15,1-12 16-15,-1 12-35 0,4-9 20 0,-4 9-38 16,1-7 23-16,-1 7-29 0,0 0 31 0,0 0-26 15,0 0 27-15,4 7-27 0,-1 2 24 0,-2 2-5 16,0 3 3-16,1 2-23 0,0 2 29 0,1 5-27 16,-2 0 31-16,3 5-30 0,-2-3 32 0,2 1-34 15,-1 5 29-15,1-1-22 0,-2 1 31 0,1-3-47 16,1 2-38-16,-2-3-38 0,1-1-41 0,0-2-59 16,-1 0-261-16,-1-5 63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16:26.089"/>
    </inkml:context>
    <inkml:brush xml:id="br0">
      <inkml:brushProperty name="width" value="0.05292" units="cm"/>
      <inkml:brushProperty name="height" value="0.05292" units="cm"/>
      <inkml:brushProperty name="color" value="#FF0000"/>
    </inkml:brush>
  </inkml:definitions>
  <inkml:trace contextRef="#ctx0" brushRef="#br0">2466 8361 16 0,'0'0'155'0,"0"0"-6"0,0 0-25 16,0 0-17-16,0 0-15 0,0 0-16 0,0 0-11 16,-9-2-1-16,9 2 5 0,0 0-11 0,0 0-14 15,0 0-5-15,-6-3 0 0,6 3 2 0,0 0 9 16,0 0-3-16,0 0-9 0,0 0-5 0,-10-3-4 15,10 3 3-15,0 0 1 0,0 0 0 16,0 0 0-16,0 0 1 0,0 0-2 0,0 0 3 16,0 0-5-16,0 0-4 0,0 0-3 0,-12-1-2 15,12 1-5-15,0 0-2 0,0 0-5 0,0 0-3 16,0 0 0-16,0 0-5 0,0 0-2 0,0 0 4 16,0 0-1-16,0 0-8 0,0 0-5 0,0 0 13 15,0 0-16-15,0 0 3 0,0 0 6 16,0 0 2-16,0 0 3 0,9-2-5 0,-9 2 1 15,0 0 2-15,14 0 2 0,-14 0-3 0,14 0 6 16,-14 0-6-16,14-1 2 0,-14 1-3 0,21-2 8 16,-10 1 2-16,2 1 0 0,-3-1-7 0,7-1-2 15,-3 1 0-15,1 1 1 0,3-2 2 16,1-1 0-16,0 1 0 0,2 1 1 0,-1 0-5 16,3 0 4-16,-2 0 0 0,2 1 2 0,0 0-1 15,5 0 0-15,-1 1 0 0,-3-1 1 0,4 1-1 16,-5-1 9-16,4 2-3 0,0 0-9 0,-2-1 3 15,-4 3-20-15,-1-4 22 0,2 1-13 0,-3 1 17 16,0-1-17-16,2 0 19 0,-3-1-19 0,-2 2 19 16,1-1-18-16,-2-1 26 0,-2 0-25 0,2 0 13 15,-2 0-13-15,4 0 16 0,-6-1-15 0,2 1 17 16,1-2-18-16,-1 1 24 0,-2 0-4 0,2-1-8 16,-4 1-1-16,4-1 21 0,-4 0-47 15,0-1 26-15,-9 3 0 0,15-2 0 0,-15 2 1 16,14-2-2-16,-14 2-2 0,14-2 2 0,-14 2-1 15,0 0 0-15,13-2 1 0,-13 2-2 0,0 0 4 16,13-1-2-16,-13 1 2 0,0 0 5 0,0 0 2 16,10-1-2-16,-10 1-7 0,0 0 1 0,0 0 2 15,0 0 0-15,0 0-1 0,0 0 2 16,10-1-3-16,-10 1-27 0,0 0-56 0,0 0-55 16,0 0-61-16,0 0-232 0,-1-8 105 0</inkml:trace>
  <inkml:trace contextRef="#ctx0" brushRef="#br0" timeOffset="1433.17">2994 8370 4 0,'0'0'266'0,"0"0"-53"0,0 0-27 15,0 0-37-15,0 0-26 0,0 0-28 0,-4-5-22 16,4 5-15-16,0 0-17 0,0 0-8 0,0 0-1 16,0 0-18-16,0 0-5 0,0 0-6 0,0 0 0 15,0 0 0-15,3 5 3 0,-2 2 4 0,2 1 2 16,-1 0 0-16,3 3 1 0,0 5-5 0,-1 2 2 15,1 3-1-15,-1 2-3 0,4 1 0 0,-2 1-1 16,-1-2-2-16,2-1 0 0,-1 1-1 0,-1 0 4 16,-1-1 0-16,2-2-5 0,-2-2 1 0,0-1-3 15,-3-1-3-15,3-1 6 0,0 0 1 16,-1 0 3-16,-1-4-3 0,-2 0-2 16,5 1-1-16,-5-4 3 0,4 3-1 0,-3-5-2 15,-1 2 2-15,3 0 2 0,-3-8 1 0,1 10 1 16,-1-10 3-16,0 9-25 0,0-9-30 0,0 0-29 15,0 0-2-15,0 0 5 0,0 0 8 0,-4-5-7 16,3-2 13-16,-3 0-10 0,2-4 4 0,-1 1 2 16,-2-3 13-16,4 1 9 0,-3-1 6 0,0-3 12 15,0 1 2-15,0 0 12 0,-2 2 8 0,2-3 11 16,-1 1 9-16,1 0 6 0,2 0 9 0,-2 3 2 16,-3-4 1-16,5 3-3 0,-3-1-12 0,0 0 4 15,1 1-8-15,0 3-1 0,0-1-3 0,0 1 5 16,2 2 4-16,-3-2-4 0,2 0 4 0,1 5 0 15,-1-3-3-15,-1 2 0 0,3 0-1 0,-3-1 1 16,4 7-2-16,-4-9-3 0,4 9-8 16,-4-9-1-16,4 9 0 0,-2-6-3 0,2 6 3 15,-5-5-5-15,5 5 1 0,0 0-5 0,0 0 1 16,0 0 0-16,0 0 1 0,-8 6 1 0,8-6-1 16,-1 12 0-16,1-5 0 0,-3 1 0 0,3 1 1 15,0-2 17-15,0 4-21 0,-1-3 10 0,1 3-12 16,0-4 14-16,-1 3-17 0,1-4 20 15,0 2-14-15,0-8 10 0,0 11-11 0,0-11 15 16,0 12-3-16,0-12 27 0,0 9-10 16,0-9 31-16,0 8-16 0,0-8 10 0,0 0 32 15,0 0-50-15,0 0-7 0,0 0-12 0,0 0-8 16,0 0 3-16,-3-11-4 0,3 11 1 0,0-13-1 16,0 5-4-16,0 1-3 0,0-2-3 0,0 2 5 15,0-3-2-15,0 0 2 0,3 0-3 0,-2 1 0 16,0-1-11-16,-1 2 14 0,3-2-1 0,-2 2 2 15,-1 0 1-15,4 1-4 0,-4 7-3 0,1-12-1 16,3 7 1-16,-4 5 2 0,5-11-3 0,-5 11 8 16,5-9-5-16,-5 9 0 0,5-4 0 0,-5 4 2 15,8-4 0-15,-8 4-8 0,13 1 12 0,-13-1-12 16,11 4 15-16,-11-4 5 0,13 3-19 0,-3 2 18 16,-1-1-1-16,0 2-9 0,1-1 1 15,2-1 1-15,-2 1-2 0,3 3 2 0,-3-4 0 16,-1 2 3-16,5 0-1 0,-5 1-2 0,0-1-34 15,1 1-36-15,-1-2-35 0,0 1-46 0,1 1-76 16,-2-3-100-16,0 0 217 0</inkml:trace>
  <inkml:trace contextRef="#ctx0" brushRef="#br0" timeOffset="4018.54">9567 8356 182 0,'0'0'205'0,"0"0"-53"16,0 0-12-16,0 0-26 0,0 0-4 0,0 0-5 16,-3-6-20-16,3 6-18 0,0 0-10 0,0 0-13 15,0 0-6-15,0 0-1 16,-5-5 1-16,5 5-4 0,0 0 2 0,0 0-2 15,0 0 3-15,0 0 1 0,-1-7-8 0,1 7-4 16,0 0-5-16,0 0 0 0,0 0 0 0,0 0 1 16,0 0-2-16,-4-5-4 0,4 5 0 0,0 0-4 15,0 0-12-15,0 0 8 0,0 0-4 0,-5-6 4 16,5 6 0-16,0 0-4 0,0 0 0 0,0 0-2 16,0 0 1-16,0 0-3 0,-4-3 0 0,4 3 0 15,0 0-1-15,0 0-1 0,0 0 1 0,-4-5 0 16,4 5 1-16,0 0-1 0,0 0-2 0,0 0 0 15,0 0 2-15,0 0-2 0,0 0 2 0,0 0-6 16,0 0 0-16,-1-6 0 0,1 6 10 16,0 0-3-16,0 0-4 0,0 0 3 0,0 0-3 15,0 0 1-15,0 0-3 0,0 0-2 0,0 0 3 16,0 0 1-16,0 0 4 0,0 0 0 0,6 9-1 16,-6-9 2-16,7 10 25 0,-3 0-29 0,1-1 20 15,2 4-25-15,0 0 6 0,-1 2 0 0,-1 2-7 16,4 3 4-16,-1-1 3 0,-2 2 2 0,2 0 2 15,1-1 1-15,-3 2-2 0,-1-1 1 0,3-2-1 16,-3 2-1-16,3-1 0 0,-3-4 3 16,-1 2 3-16,-2-2-5 0,2-1-1 0,1-3 0 15,-2 1 3-15,-2-4 1 0,4 1-3 0,-4-2 3 16,2 1 0-16,-3-9 2 0,1 12 7 0,-1-12 12 16,4 9 2-16,-4-9-3 0,0 7-9 15,0-7-6-15,0 0-4 0,-4 5-2 0,4-5-10 16,0 0 4-16,-6-6-2 0,1 1 0 0,1 1-2 15,0-6 2-15,0 2-4 0,-1-5 6 0,1 2-4 16,-1-3-1-16,0-2 1 0,0-1-4 0,0-2 1 16,0-1 1-16,1 1 6 0,-1 1 26 0,-3-3-28 15,6 3 26-15,-2 0-28 0,0 1 26 0,0 1-30 16,0 1 3-16,0 0 1 0,3 2 2 0,-4-1 1 16,1 2 2-16,2 1-2 0,-1-2 4 15,-1 5 0-15,2-3 2 0,-2 3-2 0,0-2 0 16,0 3-5-16,-1-2 4 0,4 3 8 0,-2 1 3 15,1-2 2-15,-1 1-2 0,3 6 0 0,-5-8-1 16,5 8-2-16,-5-10-1 0,5 10 1 0,-5-7-2 16,5 7-1-16,-5-7-1 0,5 7 0 0,0 0-3 15,-4-7-2-15,4 7 0 0,0 0 3 0,-4-4-2 16,4 4 1-16,0 0-1 0,-4-4-11 0,4 4 4 16,0 0 1-16,0 0 7 0,0 0-2 0,-4-8 1 15,4 8 2-15,0 0-4 0,0 0 5 0,0 0-2 16,0 0-3-16,0 0 4 0,0 0-3 0,0 0 3 15,0 0-3-15,0 0 1 0,-5-3 0 0,5 3 0 16,0 0 1-16,0 0-2 0,-4 6 0 16,4-6-2-16,-1 8 3 0,1-8 2 15,-5 9 1-15,5-2 20 0,0-7-24 0,-4 11 22 16,4-2-28-16,-1-4 28 0,0 4-28 0,1 0 26 16,-3 0-27-16,3 0 25 0,0 1-25 0,-1 1 16 15,-2-1-15-15,3 0 1 0,0-1 0 0,-1-2-2 16,1 2 0-16,-1-1 2 0,1-8 7 0,-3 12-2 15,3-12 4-15,0 10 0 0,0-10 0 0,0 10 2 16,0-10 1-16,0 7-1 0,0-7-1 0,0 0 0 16,0 0-3-16,0 0 22 0,0 0-26 15,0 0 22-15,3-11-24 0,-3 11 17 0,1-11-20 16,0 3 25-16,-1 2-27 0,0-5 8 0,3 2-9 16,-2-1 3-16,-1 0 6 0,4-2 0 0,-3 3-2 15,-1-2 5-15,4 1 0 0,-4 0-3 0,4 0 2 16,-2-1 1-16,-2 3-3 0,4-2 5 0,-4 3-2 15,3-1 2-15,-2 1 1 0,0-1 4 0,1 2-3 16,-2 6 3-16,2-10-2 0,1 3-4 0,-3 7 0 16,1-8-3-16,-1 8-3 0,3-11 6 0,-3 11-3 15,2-6 2-15,-2 6 0 0,3-8-2 0,-3 8 1 16,0 0-1-16,1-9-3 0,-1 9 2 16,0 0-3-16,6-5 3 0,-6 5 2 0,0 0-1 15,7-7 1-15,-7 7 42 0,0 0-49 0,0 0 34 16,11-3-44-16,-11 3 49 0,0 0-50 15,13 1 44-15,-13-1-35 0,10 2-1 0,-10-2 2 16,12 6 1-16,-12-6 4 0,18 6 1 0,-12-1-1 16,7 1 2-16,-4-1 1 0,1-2 2 0,0 2 9 15,3 2-11-15,-3-2-1 0,4 1 1 0,-5 0-6 16,0 0 2-16,4-2-7 0,-3 1-14 0,-1-1-19 16,1 1-19-16,-2-3-22 0,1 4-28 0,0-2-39 15,-9-4-56-15,10 7-173 0,-10-7 163 0</inkml:trace>
  <inkml:trace contextRef="#ctx0" brushRef="#br0" timeOffset="6613.29">9990 8568 21 0,'0'0'36'0,"0"0"-7"16,0 0-14-16,0 0-3 0,0 0-2 0,0 0 8 16,0 0-5-16,0 0-2 0,0 0-4 15,0 0-3-15,0 0 2 0,0 0 1 0,0 0-2 16,0 0 1-16,5 4 6 0,-5-4-5 0,0 0 15 15,0 0 8-15,0 0 15 0,0 0 2 0,0 0-2 16,0 0-1-16,0 0 0 0,0 0-4 0,0 0-7 16,0 0-11-16,0 0-4 0,0 0 4 0,0 0-9 15,0 0-1-15,0 0-3 0,0 0-4 0,0 0 3 16,0 0-5-16,0 0-1 0,0 0-1 0,0 0-6 16,0 0-2-16,0 0 5 0,0 0 5 0,0 0 3 15,0 0-1-15,0 0-5 0,0 0 4 0,0 0-6 16,0 0-2-16,0 0 8 0,0 0-2 0,0 0 0 15,0 0-2-15,0 0-3 0,0 0 4 16,0 0-1-16,0 0 0 0,0 0 0 0,0 0 0 16,0 0-8-16,0 0-2 0,0 0 5 0,0 0 10 15,0 0-4-15,0 0-6 0,0 0-12 0,0 0-5 16,0 0-20-16,0 0-26 0,0 0-12 16,0 0-61-16,0 0 39 0</inkml:trace>
  <inkml:trace contextRef="#ctx0" brushRef="#br0" timeOffset="8034">3886 8258 26 0,'0'0'197'16,"0"0"-25"-16,0 0-29 0,0 0-17 0,0 0-23 15,0 0-18-15,0 0-15 0,-9-4-12 16,9 4-9-16,0 0-11 0,0 0 1 0,0 0 0 16,0 0 3-16,0 0 4 0,0 0 0 0,0 0-4 15,0 0-2-15,0 0-4 0,0 0-5 0,0 0-1 16,0 0-2-16,0 0-5 0,-4-3 5 0,4 3-12 15,0 0-7-15,0 0 0 0,0 0 1 0,0 0-3 16,0 0-11-16,0 0-1 0,0 0-6 0,0 0 2 16,0 0 6-16,0 0 0 0,13-2 3 0,-13 2-2 15,15-2 2-15,-15 2 0 0,22-1 3 0,-4 2-2 16,1-2 0-16,2 1 1 0,0 0-4 16,9-2 5-16,-2 2-1 0,1 0 0 0,3 0 5 0,-1 0-1 15,2-1-2-15,3 1-5 0,1-1 0 16,-1-1 1-16,2 1 2 0,-5-2 4 0,3 1-2 15,-5 1 0-15,-2-1-2 0,2-1-1 0,-3 0 1 16,-1 0-5-16,-3 0 6 0,-2 2-1 0,-2-2-4 16,-2 3 3-16,-1-2 1 0,-3 0 5 0,0 2-2 15,-4-1 0-15,3 0-8 0,-4-1 1 0,-9 2 0 16,15-1-2-16,-15 1 4 0,17-2 1 16,-17 2-5-16,10-1-25 0,-10 1-22 0,14-1-16 15,-14 1-23-15,0 0-28 0,14-1-38 0,-14 1-41 16,0 0-84-16,13-3 266 0</inkml:trace>
  <inkml:trace contextRef="#ctx0" brushRef="#br0" timeOffset="58124.54">2447 11385 26 0,'0'0'59'0,"0"0"-3"0,0 0 7 16,0 0-6-16,0 0 0 0,0 0-5 0,0 0-10 15,0 0-6-15,0 0 5 0,0 0-3 0,0 0-4 16,0 0-1-16,0 0-2 0,0 0 1 15,0 0-1-15,0 0 0 0,0 0 2 0,0 0 2 16,0 0-1-16,0 0-8 0,0 0 9 0,0 0-2 16,0 0-2-16,0 0 0 0,0 0-2 0,0 0 4 15,0 0 0-15,0 0 2 0,0 0-1 16,0 0 1-16,0 0-2 0,0 0-1 0,0 0-3 16,0 0-7-16,0 0-5 0,0 0 2 0,0 0 2 15,0 0 8-15,0 0 1 0,0 0 5 0,-13 0-3 16,13 0-9-16,0 0 1 0,0 0-4 0,0 0 2 15,0 0 3-15,0 0 0 0,0 0-4 0,0 0 0 16,0 0-4-16,0 0 1 0,0 0-6 0,0 0-1 16,0 0-5-16,0 0 0 0,0 0-2 0,0 0-10 15,0 0-4-15,0 0 11 0,0 0 7 0,0 0-3 16,0 0-9-16,7-5 3 0,-7 5-1 0,10-2-1 16,-10 2 2-16,11-2 1 0,0-2 1 15,0 3-1-15,-1-2-2 0,3 2-2 0,5 0 7 0,1-1-3 16,-1-1 2-16,4 1-1 0,2 0 0 15,-1-2-2-15,4 0 5 0,0 3 8 0,1-1-6 16,0-2-6-16,0 2 3 0,-1-1-4 0,1 0-1 16,0 0 5-16,-2 1 1 0,-2 1-2 0,4-2-1 15,-1 1-1-15,-3 0 2 0,2 0-2 16,-6-1 1-16,3 1 1 0,-1 2-1 0,-3-2 1 16,4 1 0-16,-4 0-2 0,2 0 0 0,-2-1 10 15,0 1-5-15,-2 0-8 0,-1 0 4 0,0 0-3 16,-1-1 1-16,-1-1 6 0,1 2-5 15,-2 0 1-15,-1-1-2 0,-1 0 1 0,2 2-3 0,-3-1 5 16,-10 1-1-16,18-3 1 0,-18 3-1 16,15-2 1-16,-15 2-1 0,13-1 0 0,-13 1-5 15,12-2 1-15,-12 2-25 0,0 0-32 0,14-1-32 16,-14 1-28-16,0 0-19 0,0 0-23 0,11 1-46 16,-11-1-94-16,0 0 239 0</inkml:trace>
  <inkml:trace contextRef="#ctx0" brushRef="#br0" timeOffset="59160.14">3937 11403 218 0,'0'0'161'0,"0"0"-19"0,-5 2-19 16,5-2-8-16,0 0-20 0,0 0-23 15,0 0-12-15,-9 5-7 0,9-5-17 0,0 0 0 16,0 0-13-16,0 0 4 0,0 0-9 0,0 0 5 16,-2 5-9-16,2-5-1 0,0 0 6 15,0 0-2-15,0 0 12 0,0 0-9 0,0 0 5 16,0 0 0-16,0 0 3 0,0 0-9 0,0 0 10 16,0 0-13-16,0 0 6 0,0 0-14 0,0 0 10 15,0 0-13-15,0 0 9 0,0 0-14 0,0 0 9 16,0 0-11-16,0 0 14 0,0 0-15 0,0 0 22 15,10 3-24-15,-10-3 16 0,11-1-19 0,-11 1 20 16,22-3-16-16,-8 3 19 0,4-4-17 0,0 1 16 16,5 0-17-16,1 0 14 0,0-2-15 0,3 1 14 15,0-3-16-15,5 3 15 0,-5-1-15 0,5-2 17 16,-3 3-17-16,1-1 17 0,-5-1-17 0,3 1 31 16,-1 3-37-16,1-3 23 0,-1 0-21 15,-4-1 15-15,5 4-18 0,-1-3 21 0,0 0-16 16,-3 0 17-16,4 1-16 0,-1 1 18 0,-1-1-19 15,-1-1 17-15,5 0-15 0,-5 3 14 0,3-2-16 16,-1 2 27-16,-3-3-30 0,2 4 19 0,2-2-18 16,-2 2 19-16,-3-1-18 0,1 2 24 0,-2-1-27 15,1 1 23-15,0 0-21 0,-2 1 17 0,0 1-18 16,-1-1 22-16,2-1-19 0,-3 0 21 0,2 3-21 16,-6-2 18-16,4 1-20 0,-5-2 17 15,0 1-14-15,3-1 15 0,-17 0-14 0,23 0 19 16,-12 2-14-16,1-4 23 0,-12 2-27 15,19 0 25-15,-19 0-24 0,14 0 32 0,-14 0-33 16,14-1 21-16,-14 1-30 0,13 0 33 0,-13 0-29 16,9-2 29-16,-9 2-26 0,0 0 24 0,11-1-27 15,-11 1 25-15,0 0-24 0,0 0 21 0,13 0-24 16,-13 0 21-16,0 0-23 0,0 0 24 0,0 0-25 16,12 1 21-16,-12-1-20 0,0 0 25 0,0 0-26 15,0 0 34-15,10 5-32 0,-10-5-2 0,0 0-38 16,0 0-17-16,5 4-18 0,-5-4-46 0,0 0-42 15,0 0-204-15,5 4 167 0</inkml:trace>
  <inkml:trace contextRef="#ctx0" brushRef="#br0" timeOffset="64688.19">4640 10221 41 0,'0'0'67'0,"0"0"-8"15,0 0-6-15,0 0-2 0,0 0-7 0,0 0-6 16,0 0-8-16,0 0 1 0,0 0 5 0,0 0-1 15,0 0 1-15,0 0-2 0,0 0-4 0,0 0-5 16,0 0-1-16,0 0-2 0,0 0-6 0,0 0-5 16,0 0 1-16,0 0-3 0,0 0-4 0,0 0 1 15,0 0 0-15,0 0-2 0,0 0 3 16,0 0-1-16,0 0 1 0,0 0 1 0,0 0 7 16,0 0-3-16,0 0 1 0,0 0-1 0,0 0-2 15,0 0 1-15,0 0-1 0,0 0 1 0,0 0-2 16,0 0-1-16,0 0 1 0,0 0-1 0,0 0-1 15,0 0-2-15,0 0 0 0,0 0-4 0,0 0 5 16,0 0-5-16,0 0-4 0,0 0 1 0,0 0 1 16,0 0-1-16,0 0 0 0,0 0 0 0,0 0 1 15,8-3 2-15,-8 3-1 0,0 0 4 0,0 0-4 16,0 0 1-16,0 0 0 0,0 0-1 16,0 0 1-16,0 0 0 0,0 0 0 15,6-5 1-15,-6 5 0 0,0 0 4 0,0 0-2 16,0 0 1-16,4-5-1 0,-4 5 2 0,0 0 3 15,0 0 0-15,0 0 3 0,0 0 10 0,0 0-8 16,1-5 2-16,-1 5 3 0,0 0 4 0,0 0 3 16,0 0 1-16,0 0 0 0,0 0 1 0,0 0 2 15,0 0-6-15,0 0 3 0,0 0-7 0,0 0-4 16,0 0-4-16,0 0-7 0,0 0-4 0,0 0 0 16,0 0-2-16,0 0 2 0,0 0 2 0,9 5-1 15,-9-5 5-15,3 10-5 0,-3-10 0 0,1 13 2 16,0-2 1-16,-1-1-2 0,3 2 0 0,-2 3-2 15,-1 3 1-15,3-3-2 0,-2 1 5 16,0 0 0-16,-1-2-1 0,3 3-3 0,-2 0-2 16,-1-2 0-16,3-2 2 0,-2 0 5 0,0 2 3 15,-1-2-6-15,3-1 2 0,-3 0-2 0,1 1 3 16,-1-3-5-16,0 3 5 0,4-1-5 0,-4-3 4 16,1 2-1-16,-1-2-1 0,0 0 0 0,0-1-1 15,0 1-6-15,0-1 0 0,0-3 2 0,0 4 7 16,0-9-4-16,-1 11-1 0,1-11-8 0,0 13-9 15,0-13-8-15,-4 7-12 0,4-7-17 0,0 9-25 16,0-9-38-16,0 0-56 16,0 0-106-16,0 0 268 0</inkml:trace>
  <inkml:trace contextRef="#ctx0" brushRef="#br0" timeOffset="65288.67">4685 10187 119 0,'0'0'196'0,"-3"-7"-31"0,3 7-9 0,-1-8-17 0,1 8-9 15,-1-6-12-15,1 6-6 0,-3-6-12 0,3 6-16 16,-4-6-6-16,4 6-13 0,0 0-5 15,-5-6-12-15,5 6-11 0,0 0-14 0,0 0-2 16,0 0-6-16,-15 2 5 0,15-2-6 0,-9 8-7 16,4-2 3-16,-3 2-1 0,2 1-4 0,-2 0 4 15,3 2 0-15,-4 1-1 0,4 1 0 0,-3 0 0 16,2-1 1-16,-2-1-1 0,3 1 2 16,-1-1 0-16,-1 0-2 0,5-4-2 0,-5 2-2 15,5-2 2-15,-6 2-2 0,7-3 5 0,-3-1-1 16,4-5-2-16,-4 10-12 0,4-10 5 15,-4 8-1-15,4-8 2 0,-2 6-4 0,2-6 8 16,0 0-3-16,-3 7 0 0,3-7-4 0,0 0-4 16,0 0 5-16,0 0-1 0,0-12 0 0,3 7 0 15,-3 5-1-15,2-13 2 0,1 7-4 0,-2-3-3 16,3 0 6-16,0-2-3 0,0 3-8 0,-2-3 1 16,3 1 4-16,-1-1 0 0,0 2 1 0,1-1 4 15,-1 0-4-15,1 0 8 0,0 2-3 0,0-2 0 16,-1 3-9-16,1 0 12 0,-1-1-2 0,1 2-1 15,-1-1-14-15,2 2 15 0,-2 1-3 16,0 0 0-16,-4 4 10 0,9-7-5 0,-9 7 6 0,10-4-8 16,-10 4 2-16,0 0 0 0,18 1 1 0,-18-1 1 15,14 7 1-15,-5-3 0 0,-1 1-1 16,-2 1 0-16,4 2-2 0,-2-1 2 0,1 3 0 16,1-2-2-16,2 2 1 0,-3-2 1 0,1 0-3 15,-4 0-7-15,3-1-16 0,-1 0-26 0,1 0-39 16,-3-2-37-16,1 1-45 0,-1 1-226 0,-1-5 149 15</inkml:trace>
  <inkml:trace contextRef="#ctx0" brushRef="#br0" timeOffset="76747.08">4718 9862 239 0,'0'0'223'0,"0"0"-28"16,0 0-35-16,0 0-28 0,0 0-5 15,0 0-39-15,0 0-5 0,0 0-36 0,-4-5 7 16,4 5-19-16,0 0 8 0,0 0-14 0,0 0 10 16,0 0-19-16,0 0 10 0,0 0-16 0,0 0 7 15,0 0-18-15,0 0 11 0,0 0-18 0,0 0 30 16,0 0-42-16,0 0 10 0,0 0-10 0,0 0 15 15,0 0-15-15,0 0 18 0,0 10-11 0,3-4 9 16,-2 1-10-16,-1 0 3 0,4 4 14 0,-3-2-11 16,2 2 11-16,-1 0-13 0,2 0 8 0,-3 2-8 15,3-3 7-15,0 2-8 0,-3-4 12 0,3 3-12 16,0-2 11-16,-3 0-9 0,3-2 7 16,1 3-8-16,-5-10 10 0,4 11-14 0,-3-3 18 15,-1-8-13-15,4 10 10 0,-4-10-11 0,4 9 12 16,-4-9-7-16,1 7 10 0,-1-7-7 0,4 8 18 15,-4-8-14-15,0 0 29 0,3 7-11 0,-3-7 34 16,0 0-27-16,0 0 29 0,0 0-46 16,0 0 24-16,0 0-41 0,0 0 37 0,0 0-38 15,0 0 39-15,0 0-47 0,-8-5 41 0,8 5-44 16,-8-8 33-16,8 8-38 0,-5-8 40 0,0 1-40 16,0 1 37-16,1-1-36 0,0-2 6 0,2 1 1 15,-2-1 2-15,1 0 2 0,-2-1 2 0,0 1 0 16,4-2 31-16,0 3-37 0,-2-3 31 0,3 3-33 15,-1-4 31-15,-2 2-34 0,3-2 40 0,3 3-40 16,-3 0 27-16,1-3-26 0,3 3 30 16,-3-1-36-16,4 1 35 0,0-1-31 0,-1 2 29 15,1-1-29-15,-1 1 27 0,1 3-25 0,3-2 26 16,-3 0-29-16,0 4 27 0,-5 3-25 0,12-8 24 16,-12 8-24-16,11-4 20 0,-11 4-26 0,12-3 18 15,-12 3-19-15,0 0 32 0,11 3-29 0,-11-3 26 16,4 6-27-16,-4-6 31 0,5 7-23 0,-5-7 26 15,1 9-20-15,-1-9 22 0,-2 11-25 0,-2-4 25 16,3 0-25-16,-2-2 3 0,-2 2 3 0,4 1 0 16,-3-2 0-16,0 0 4 0,3 1-7 15,-2-2-7-15,3-5-14 0,-5 11-19 0,5-11-26 16,-5 7-20-16,5-7-24 0,-4 7-40 0,4-7-15 16,0 0-132-16,0 0 234 0</inkml:trace>
  <inkml:trace contextRef="#ctx0" brushRef="#br0" timeOffset="77329.27">4924 9813 134 0,'0'0'163'0,"2"7"-13"0,-2-7-46 16,4 8-3-16,-1-3-31 0,-2 4-12 0,3-2-8 15,-3 4-5-15,2-3-11 0,-1 4-6 0,-2-2-7 16,4 1-4-16,-3-1-5 0,2 1-12 0,-2-2 11 16,2 0-13-16,-2-3 14 0,0 3-15 0,-1-9 9 15,3 9-2-15,-2-2 9 0,-1-7 11 0,0 7 19 16,0-7 13-16,0 0-12 0,0 10-9 0,0-10-15 16,0 0-3-16,0 0-6 0,-4-8-1 0,4 8-4 15,-1-9-4-15,-3 2-11 0,4 1-3 0,-4-5 0 16,3 4-7-16,0-4 12 0,-2 3-7 15,-2-5 14-15,4 6-9 0,0-4-6 0,-2 3 12 16,2-1 1-16,-3 0-2 0,1 2 1 0,3-1-1 16,-1 2 1-16,1 6 0 0,0-12-1 0,0 12 1 15,0-10-4-15,0 10 3 0,0-10-1 0,0 10 1 16,4-4 2-16,-4 4 1 0,5-4 9 16,-5 4-8-16,0 0 7 0,15 0-8 0,-15 0 8 15,13 4-8-15,-4-1-1 0,0-2 2 0,-1 3 6 16,1 1-12-16,1-1 8 0,-4 0-16 0,3-3 11 15,0 2-13-15,1 1 11 0,-1-1-8 0,-1 1 6 16,-8-4-5-16,15 3 14 0,-15-3-12 0,12 3 16 16,-12-3-7-16,10 4 19 0,-10-4-2 0,9 2 21 15,-9-2-10-15,0 0-1 0,0 0-6 16,9-4-10-16,-9 4 7 0,0 0 2 0,-1-7 1 16,1 7-8-16,-3-11 0 0,-1 6-1 0,0-2 0 15,3-1-1-15,-4 1 1 0,1-4 2 0,-1 2 1 16,1 1-1-16,2-2-1 0,-5 2 0 0,6-1-4 15,-3 1-2-15,-1 1-1 0,1 1-5 0,3-2-9 16,1 8-21-16,-5-8-42 0,5 8-48 0,-4-9-65 16,4 9-141-16,-4-8 215 0</inkml:trace>
  <inkml:trace contextRef="#ctx0" brushRef="#br0" timeOffset="92212.56">8410 11432 278 0,'0'0'207'16,"0"0"0"-16,0 0-66 0,0 0-5 0,0 0-36 15,0 0 8-15,0 0-46 0,0 0 12 0,0 0-49 16,-9-3 28-16,9 3-42 0,0 0 30 0,0 0-39 16,0 0 31-16,0 0-33 0,0 0 26 0,0 0-29 15,0 0 35-15,0 0-28 0,0 0 35 0,0 0-30 16,0 0 33-16,0 0-38 0,0 0 30 0,0 0-29 15,0 0 32-15,-6-4-32 0,6 4 31 0,0 0-36 16,0 0 19-16,0 0-22 0,0 0 29 0,0 0-32 16,-10-3 24-16,10 3-25 0,0 0 30 0,0 0-25 15,0 0 28-15,-8-1-29 0,8 1 26 16,0 0-26-16,0 0 25 0,-8-3-24 0,8 3 29 16,0 0-21-16,-10-4 24 0,10 4-20 0,0 0 16 15,-6-3-16-15,6 3 16 0,-8-2-17 0,8 2 20 16,-10-5-5-16,10 5 7 0,-13-1-4 0,13 1-5 15,-13-2-5-15,13 2-6 0,-14-3 10 0,14 3 6 16,-14-2 1-16,14 2 1 0,-15 0-10 0,15 0-15 16,-17-4 13-16,17 4-6 0,-18 0 2 0,18 0 3 15,-18-1-7-15,8-1 0 0,10 2-5 0,-19 2 3 16,19-2-3-16,-23 0-1 0,10 1-6 0,2 1 6 16,-2 0-2-16,-1-2 4 0,2 2-7 0,-3-1 6 15,2 1-3-15,-6 0 0 0,5-1-1 16,-4 2 1-16,3 0 1 0,-4 1-1 0,-1-1-4 15,1 0 3-15,0-1 22 0,0 1 24 0,0 0 3 16,3 0-22-16,-3-1 2 0,4 1-18 0,-3-1 0 16,0 1 0-16,3-2 5 0,-2 0-18 0,2 0 18 15,-2 1-15-15,3-1 6 0,-1 0-7 0,1 1 5 16,-3-1-5-16,3-1 3 0,0 2-3 0,0-2 3 16,0 0-7-16,-3 0 6 0,3 1-12 15,-1-1 14-15,1 0-7 0,-3 1 6 0,2-1-7 16,-2 1 5-16,-2-1-7 0,5 1 7 0,-1 1-5 15,1-1 3-15,-3-1-3 0,3 1-3 16,-1 0 7-16,-1 1 11 0,1-1-3 0,2 0-2 16,-6 2-7-16,5 0-3 0,-4-1 2 0,3 0 6 15,-3 1-9-15,1-2 2 0,-2 3-1 0,1 1-3 16,-5-1 0-16,0 1-1 0,-2 0-1 0,-1 2 2 16,3-1 3-16,-4-1-2 0,2 2 2 0,-1-2 2 15,-1 0-1-15,3 1 3 0,1-2-2 0,0 1 4 16,1-3-2-16,4 3 1 0,-1-1-2 0,0 0 2 15,1-2 2-15,0 0 0 0,0-1 0 0,2 2 0 16,-1 0 6-16,-1 0-1 0,4-3-3 16,-1 1-1-16,-2 2-13 0,-1-3 5 0,-1 1 0 15,1-1 2-15,-1 1-1 0,0 0-1 0,-3 1-3 0,-5-1 1 16,2 1-2-16,-2 1 1 0,-1 1-1 16,-5 1 1-16,-2-1 0 0,2 2 55 0,0 1-63 15,-2-1 54-15,-1-1-57 0,3 3 58 0,-4-2-63 16,3 0 57-16,-1 2-58 0,-1-1 4 0,3 0 4 15,-3 0 5-15,2-1 3 0,-1 2 54 0,-2 0-64 16,3-2 62-16,-1 0-59 0,3-1 52 0,-1 5-64 16,0-5 58-16,1 0-61 0,-3 0 66 0,3 1-66 15,0-2 60-15,2 1-60 0,0-1 59 0,2 1-61 16,0-2 62-16,-1 1-61 0,-1-2 62 0,2 1-61 16,-1-1 59-16,1 2-61 0,0-2 62 0,-2-1-61 15,2 0 57-15,1-1-57 0,-1 1 57 16,0-1-60-16,0 0 64 0,1 0-63 0,-1-1 61 15,0 1-47-15,0-2 39 0,1 1-57 0,0 0 51 16,-1-1-65-16,0-1 64 0,-2 1-62 0,1-1 72 16,-2 0-11-16,2 1-9 0,-7-1-1 0,4 0-4 15,-5-1 0-15,5 0 2 0,-1 3-2 16,1-3-1-16,3 2 1 0,-2-1-3 0,-1 1 1 16,0-2 3-16,0 3-55 0,0 0 67 0,3 0-61 15,-2-1 67-15,-1 2-60 0,3-1 62 0,-2 1-11 16,-1 1 4-16,3-1-7 0,-2 0 0 0,-1 2-22 15,3-1-3-15,-2-1-3 0,-1 1-10 16,0 2-5-16,3-2-6 0,-6 2-4 0,-2 1-6 16,4-1 0-16,-3 0 5 0,3-1 1 0,-3 2 28 15,3 1-26-15,-3-2 27 0,4 1-15 0,3-2 30 16,-2 2-30-16,3-1 27 0,1 1-20 0,-1-2 6 16,1 1 4-16,0-1 3 0,2-1 4 0,-1 1 4 15,2-1 23-15,2 0-15 0,2 0 10 0,-3-1-28 16,1 0 28-16,0 0-24 0,2 0 25 0,-2 0-25 15,3 0 24-15,-3-1-5 0,-1 0 9 0,5 0-25 16,-3-1 16-16,0 1-22 0,3 0 32 0,-2 0-30 16,3-1 26-16,-2 1-21 0,1-1 22 15,0 0-24-15,2-3 26 0,0 4-22 0,1-3 26 0,1 1-28 16,0 1 25-16,1 0-22 0,-1-1 21 16,1-1-26-16,3 0 31 0,-3 3-26 0,3-3 17 15,0 2-21-15,-3-2 24 0,4 0-28 0,-1 1 23 16,0 1-23-16,-2-2 24 0,3 2-26 0,-1-1 27 15,1-1-27-15,0 1 25 0,-1 0-24 16,1 1 23-16,0-1-22 0,0 1 23 0,0-2-25 16,0 2 38-16,0-1-28 0,0 2 20 0,9 1-31 15,-14-6 29-15,14 6-28 0,-14-5 30 0,5 3-32 16,9 2 27-16,-13-5-23 0,13 5 23 0,-11-4-23 16,11 4 24-16,-13-5-24 0,13 5 26 15,-10-6-24-15,10 6 25 0,-13-4-23 0,13 4 24 0,-9-6-8 16,9 6 13-16,-9-4-23 0,9 4 23 15,-10-7-23-15,10 7 5 0,-9-5 3 0,9 5 2 16,-8-6 1-16,8 6 4 0,-10-6-4 0,10 6 4 16,-6-6 3-16,6 6 5 0,-8-6-4 0,8 6 1 15,-9-6 1-15,9 6-4 0,-6-6-3 0,6 6-1 16,-8-5 5-16,8 5-1 0,-9-5-10 0,9 5-2 16,-9-7 2-16,9 7-2 0,-9-4-2 0,9 4 3 15,-6-4-3-15,6 4 0 0,-8-6 0 0,8 6 0 16,-6-4 0-16,6 4-2 0,0 0 2 15,-10-3 22-15,10 3-28 0,0 0 0 0,-8-3 0 16,8 3 0-16,0 0 20 0,-8-4-13 0,8 4-4 16,0 0-5-16,0 0-1 0,0 0 3 0,-5-4 23 15,5 4-32-15,0 0-1 0,0 0 1 0,0 0-2 16,0 0-1-16,0 0 2 0,0 0 1 0,-9-2 4 16,9 2-3-16,0 0-2 0,0 0 0 15,0 0-3-15,0 0-3 0,0 0-1 0,0 0 10 16,0 0-5-16,0 0-9 0,0 0-4 0,0 0 2 15,0 0-7-15,0 0-4 0,0 0-7 0,0 0-9 16,0 0-8-16,0 0-7 0,0 0-26 0,0 0-7 16,0 0-21-16,0 0-2 0,0 0 1 0,0 0-11 15,0 0-4-15,0 0-70 0,-5 5 66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19:04.954"/>
    </inkml:context>
    <inkml:brush xml:id="br0">
      <inkml:brushProperty name="width" value="0.05292" units="cm"/>
      <inkml:brushProperty name="height" value="0.05292" units="cm"/>
      <inkml:brushProperty name="color" value="#FF0000"/>
    </inkml:brush>
  </inkml:definitions>
  <inkml:trace contextRef="#ctx0" brushRef="#br0">12101 15352 34 0,'0'0'107'0,"0"0"-20"16,0 0-4-16,0 0-28 0,0 0-13 0,0 0-8 15,-8-3-6-15,8 3-9 0,0 0 4 0,0 0-4 16,0 0 13-16,0 0-1 0,0 0 6 0,0 0-17 16,0 0-1-16,0 0-8 0,0 0 0 0,0 0-6 15,0 0 2-15,0 0-7 0,0 0 9 0,0 0-8 16,0 0 6-16,0 0-6 0,0 7 4 0,0-7-1 16,0 0 3-16,8 5-1 0,-8-5-3 15,9 5 0-15,-9-5 0 0,14 4 42 0,-14-4-51 16,17 4 2-16,-17-4 2 0,21 4 2 0,-9-3-2 15,2-1 10-15,0 0-4 0,1 0-2 0,3-1 2 16,3-1-1-16,0 0-7 0,1 0 7 0,4-2-3 16,-1-2 9-16,2 4-11 0,1-3 8 0,4-1-5 15,0 0 3-15,0 0-4 0,1 0 5 0,3-1-6 16,0 2 7-16,2-1-8 0,4-1 10 0,2 0-13 16,2-1 37-16,-1 0-40 0,2 1 9 0,0 0-6 15,3-1 6-15,0-1-6 0,0 1 12 0,3 0-10 16,1-2 5-16,0 0-3 0,12 1 4 0,-1-3-8 15,3 4 8-15,-3-3-5 0,3 1 6 0,0 0-8 16,-1 1 10-16,1-1-12 16,1 1 10-16,-1 0-7 0,0 0 7 0,-1 0-6 15,2 1 3-15,-1 1-2 0,4 0 7 0,-2-2-2 16,0 2-3-16,1 1-1 0,-1-1 0 0,0 0 0 16,-1 2 1-16,4-1-1 0,0-1-5 0,-3 1 8 15,3 0-6-15,2-2 8 0,1 4 0 0,-1-2-4 16,1-1 1-16,0 2-2 0,2-1 3 0,4-1-3 15,-4 2-5-15,1 0 13 0,4-1-10 0,-2 0 6 16,-1 2-7-16,3-1 10 0,-1 2-4 0,4-3 0 16,-1 3 3-16,-2 0-12 0,1-2 10 0,1 1-8 15,2 1 17-15,-1-2-13 0,-2 2 7 16,6-1 1-16,-1 2-3 0,-1-3 4 0,0 2-10 16,-1 1 11-16,4-2-7 0,-2 2 8 0,0 0-8 15,0-3 8-15,3 3 0 0,0 0-2 0,0 0 2 16,0-1-12-16,3 1 15 0,-3 0-14 0,1-2 10 15,3 1-13-15,0 2 12 0,1-1-12 0,0 0 11 16,0-1-10-16,0 1 11 0,-1 1-13 0,2-4 9 16,-2 2-8-16,3 3 14 0,-1-3-16 0,1 1 11 15,-1-1-11-15,0 1 11 0,-2-3-7 16,0 2 6-16,0 1-9 0,1 1 8 16,0-3-6-16,-1 2 8 0,2 0-12 0,-2 0 12 15,3-3-13-15,-5 3 13 0,1 1-12 0,-2-3 18 16,2 2-16-16,-1 0 8 0,2 0 0 0,0-3-2 15,1 3 5-15,-4-1-16 0,3 0 11 0,1 0-8 16,-1 1 12-16,3 1-8 0,-1-3 23 0,2 3-28 16,-3 0 11-16,-1 1-13 0,-2-1 14 0,2 1-7 15,0-2 9-15,-1 2-10 0,-1 0 7 0,2 0-10 16,2 0 13-16,-2 0-11 0,3 0 16 0,-2 0-16 16,-3 2 10-16,2-2-10 0,-1 0 15 0,2 0-14 15,-1-2 8-15,-2 2-7 0,6 0 9 0,-3-1-13 16,-1 0 19-16,0 1-18 15,1-2 15-15,-1 1-8 0,-2-1 16 0,1 2-13 16,-2-1 14-16,4 0-7 0,-2-1 15 0,-2 2-17 16,2 0 16-16,-6-3-13 0,1 2 13 0,-2 1-16 15,0 0 20-15,-1 1-15 0,1-1 11 0,0 3-19 16,-1-3 18-16,-4 0-22 0,-1 0 25 0,1 2-29 16,-1-2 20-16,-4 1-20 0,1 2 19 0,-1-2-22 15,0 0 17-15,-1 0-19 0,1 1 17 0,-3 0-19 16,-10-1 25-16,0-1-26 0,-1 1 19 0,0 0-21 15,-1 1 23-15,-3-2-20 0,1 2 16 0,-1-2-16 16,-1 0 17-16,-1 0-15 0,-1 0 14 16,-2 0-22-16,0 0 24 0,-1 0-1 15,-3 0-20-15,0 0 16 0,-9 1 2 0,3-1-19 16,-4 1 21-16,-3-1-15 0,4 1 16 0,-3-1-21 16,-1 2 23-16,-2-1-20 0,1 0 20 0,-8 1-21 15,4 0 23-15,-3-1-22 0,-1-1 26 0,-2 1-28 16,3 2 22-16,-2-1-22 0,-3-1 23 0,2 1-7 15,-4 0 3-15,-1-1-7 0,-2-1 2 0,-1 1-1 16,2 0 8-16,-6 0-10 0,-1-1 1 0,0 2 4 16,0-2-3-16,-2 1-1 0,-12-1 5 0,19 0 21 15,-19 0-3-15,15 0 42 0,-15 0-38 16,14 0 26-16,-14 0-43 0,0 0 20 0,13-1-33 16,-13 1 20-16,5-5-33 0,-5 5 9 15,0 0-19-15,0-12-8 0,0 12-40 0,-1-7 14 16,1 7-10-16,-6-11 11 0,2 7-14 0,1-2 3 15,-1 2-21-15,2-3-5 0,-2 3-16 0,1-2 12 16,-2-2 7-16,3 0 14 0,-2 0 12 0,0 3 16 16,3-3 7-16,-2 0 11 0,2 0 6 0,-3-2 13 15,3 5 1-15,-2-4 16 0,2 2-6 0,-2-1 8 16,2-1-4-16,-3 3-1 0,4-2 2 0,-2 1 0 16,-2 0 1-16,0-1-5 0,3 1 10 15,-2 0-1-15,1-1 0 0,-1 1 4 0,-1-1 9 16,2 2-1-16,-2 0-1 0,1-2 1 0,-2 4 8 15,3-2 5-15,-2-2 6 0,-1 3 10 16,1 0-9-16,1-3 22 0,-2 5-11 0,5 3 19 16,-7-9-5-16,7 9 1 0,-8-9 11 0,8 9-6 15,-5-7-8-15,5 7-4 0,-8-9-4 0,8 9-9 16,-4-3-10-16,4 3-7 0,-5-5-9 0,5 5-6 16,0 0 2-16,-5-5-14 0,5 5-6 0,0 0 1 15,0 0 4-15,0 0-2 0,0 0 1 0,0 0-4 16,5 11 3-16,0-4 3 0,2 1 6 15,0 5-10-15,1-2 46 0,6 4-56 0,-1 5 27 16,1-4-26-16,3 5 23 0,0 1-24 0,3 6 24 16,1-3-27-16,2 4 31 0,-2-2-32 0,-1 0 29 15,2-1-28-15,-5-3 24 0,-1-2-26 16,3 5 28-16,-6-3-26 0,4-2 27 0,-4 1-21 16,-3-2 19-16,0 0-26 0,-2 1 28 0,-1 0-26 15,-3-2 25-15,1-1-25 0,-1-1 29 0,-1-2-27 16,-3 3 35-16,0 0-35 0,0-1 35 0,-3-1-35 15,-2 0 30-15,1 0-29 0,-1 0 29 0,-1-3-30 16,-1 3 26-16,-4 0-28 0,1-2 33 16,-2 2-36-16,-2-2 16 0,1 1-14 0,-3-2 9 15,0-2-36-15,-2 2-9 0,2-2-41 0,-2-1-10 16,0-1-17-16,4-2-30 0,-1-2-38 0,-1 2-159 16,6-3 197-16</inkml:trace>
  <inkml:trace contextRef="#ctx0" brushRef="#br0" timeOffset="2595.89">32720 11849 60 0,'0'0'179'0,"-14"-2"-17"0,4 1-26 0,-1-1-7 16,-1-1-22-16,-2 3-4 0,1-2-2 0,-2 1-18 15,-2 0-4-15,-3 1-24 0,-1 0 21 0,2-1-38 16,-4 1 18-16,1 0-34 0,-1 0 26 16,-3 0-21-16,-3 1 36 0,1 0-32 0,0-1 13 0,-1 0-32 15,-2 1 29-15,1 1-34 0,-4-2 20 16,-3 3-30-16,1-1 27 0,-2-1-30 0,-3 1 28 16,3 1-33-16,-3 0 32 0,-6-1-29 0,-2 1 2 15,-1 1 2-15,-1-3 1 0,4 1 3 0,-4 3-2 16,-2-4 10-16,2 0-1 0,-4 1-11 0,3 0 4 15,-2 2 1-15,-2-4 2 0,1 3 0 0,-4-1 1 16,3-1 1-16,-3 2-1 0,-1-2-21 0,1-1 29 16,-2 1-24-16,1 0 28 0,-3 1-26 0,1-1 35 15,-2 0-21-15,0-1 23 0,-12 2-31 0,-1-1 32 16,10-1 3-16,-11 0-18 0,-2 2-25 0,0-1 29 16,2-1-29-16,-2 0 3 0,-1 1 30 0,1-1-29 15,-3 1 25-15,-2-1-27 0,-2 1 42 16,1 1-23-16,-4-1-14 0,1 0-1 15,-1-1-3-15,0 3 3 0,-2-2-2 0,-2 0 5 16,0 1 0-16,-2-2-2 0,-1 1 4 0,-1-1-3 16,0 0 2-16,-3 0 3 0,0-1-2 0,0-1 10 15,-5 1-10-15,3-2-1 0,-5 2 2 0,2-1 0 16,0-2 1-16,0 2 1 0,-1-1 4 0,-3 0 3 16,-4-1 10-16,-14 2 1 0,18-1 6 0,2 0 0 15,-1 0-2-15,-2-3 0 0,0 4-5 0,-21-2-3 16,2 0-3-16,20 2 8 0,0-2-4 0,0 0-51 15,-22 3 52-15,3-3-5 0,18 0-6 16,-19 1-1-16,19 0-2 0,-20 0-6 0,21 1-34 16,-20-1 48-16,0-1-4 0,17 3 8 0,-20-2-11 15,22 0 2-15,-19 0-45 0,20 1 45 0,-3 1-39 16,-20 0 47-16,21 1-4 0,-21-1-3 0,19-1 3 16,-1 2-43-16,-18 0 45 0,20-1-45 15,0 1 51-15,-22 0-2 0,2 1-3 0,20-1 1 16,1 0-40-16,-22 0 56 0,22 0-50 0,0 2 53 15,0-2 8-15,-1 0-18 0,-20 0-46 0,23 1 52 16,3-1-54-16,-2 1 55 0,2-1-61 0,-2 3 58 16,2-1-54-16,-2 3 54 0,2-2-58 15,-2 3 60-15,3-3-60 0,0 3 61 0,-2-1-57 16,3 2 61-16,-1 1-66 0,1-2 60 0,0 0-52 16,0 3 47-16,2-2-56 0,-2 1 60 0,4-1-54 15,1 1 53-15,-1 1-56 0,2-1 57 0,-1 1-57 16,3-2 56-16,0 0-57 0,2 0 73 0,2 0-72 15,2 0 62-15,3 0-63 0,0-2 58 0,2 1-53 16,3 1 46-16,1-2-56 0,2 1 59 0,3-1-53 16,2 1 56-16,2-3-55 0,10 3 55 0,3-2-53 15,0 1 4-15,3-2 53 0,-1 2-58 0,3-1 55 16,1 1-56-16,2-2 62 0,3-2-64 16,0 3 55-16,0 1-48 0,8-3 48 15,3 2-57-15,-2-2 53 0,2-1-48 0,1 1 49 16,1 0-48-16,0 1 49 0,4-1-52 0,4 0 49 15,0-1-58-15,0 1 32 0,1 0-53 0,0-1 0 16,2 0-28-16,3-1-5 0,0 1-25 0,2 1-8 16,-1-2 1-16,2 1-25 0,0-1-35 0,5 0-20 15,-4-1-87-15,5-1 250 0</inkml:trace>
  <inkml:trace contextRef="#ctx0" brushRef="#br0" timeOffset="3112.63">17172 11691 2 0,'0'0'135'0,"0"0"-24"0,0 0-17 0,-14 3-21 16,14-3-6-16,-9 9-12 0,3-3-7 0,-2 2-1 15,-1 1-8-15,3 3-5 0,-2 0 1 0,-2 0-9 16,1 5-5-16,0 2-5 0,0-1-2 0,0 2-2 15,0-1-2-15,1 2-3 0,-2 0 12 0,1 0-16 16,4-2 16-16,-1-1-22 0,-2-3 17 0,4 1-16 16,-1-3 13-16,3-2-15 0,-1 1 15 0,-1-2-16 15,0-1 11-15,3 0-11 0,0-1 15 0,-3-4-12 16,3 3 12-16,-2 0-14 0,3-7 17 0,0 9-13 16,0-9 15-16,-2 11-16 15,2-11 7-15,0 6-4 0,0-6 14 0,0 0-7 16,1 12 15-16,-1-12-1 0,5 5 11 0,0 1 0 15,-5-6-4-15,13 10-6 0,-3-5 0 0,3 6-7 16,2 0-9-16,3 0-2 0,0 2 0 0,5 1 6 16,1 1-13-16,2 0-1 0,-1 3-1 0,1-2-25 15,5 3-11-15,-6-2-27 0,2-5-23 0,-1 4-24 16,-2-2-24-16,-1 1-99 0,-4-6 76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21:05.762"/>
    </inkml:context>
    <inkml:brush xml:id="br0">
      <inkml:brushProperty name="width" value="0.05292" units="cm"/>
      <inkml:brushProperty name="height" value="0.05292" units="cm"/>
      <inkml:brushProperty name="color" value="#FF0000"/>
    </inkml:brush>
  </inkml:definitions>
  <inkml:trace contextRef="#ctx0" brushRef="#br0">22025 3932 102 0,'-3'-6'313'0,"3"6"-41"16,-2-12-61-16,0 6-11 0,2 6-5 0,-5-9-27 15,5 1-20-15,0 8-19 0,-4-9-20 16,4 9-18-16,-1-10-14 0,1 10-12 0,-1-8-14 16,1 8-11-16,-3-7-12 0,3 7-1 0,0 0-10 15,-2-7 2-15,2 7-15 0,0 0-7 0,0 0-7 16,0 0 6-16,0 0 3 0,-5 6 0 0,2 2 1 15,-1 9 8-15,2-2 20 0,-5 8-23 0,3 1 19 16,-2 7-28-16,2-1 25 0,0 3-31 0,-1 0 28 16,5-8-34-16,-1 2 5 0,1-3 5 0,0 1-8 15,1-6 3-15,3-1-5 0,0-1 2 0,1-3-1 16,1 0 4-16,1-4 2 0,-1 0 3 16,3-5 1-16,1-1 12 0,-10-4-9 15,17 0 3-15,-6-3-5 0,0-1 33 0,-1-5-32 16,0 0 27-16,-1-2-32 0,0 1 30 0,-1-3-30 15,-1 1 33-15,0 3-29 0,-2-3 41 0,0 6-20 16,-1-4 36-16,0 2-39 0,-1 4 22 0,1-4-35 16,-4 8 25-16,5-8-35 0,-5 8 25 0,4-9-32 15,-4 9 27-15,0 0-23 0,9-3 21 0,-9 3-20 16,9 5 25-16,-4 1-30 0,2-2 29 0,0 3-29 16,1 1 30-16,2-1-26 0,-1 3 26 15,3-4-30-15,-2 2 28 0,0-1-30 0,-1-3 34 16,1 1-35-16,-1 0 28 0,0-1-26 0,0-1 29 15,-9-3-27-15,14 2 35 0,-14-2-29 16,14-5 30-16,-5 1-30 0,-1-4 24 0,-3 2-20 16,0-9 22-16,3 2-29 0,-6-2 30 0,2-1-30 15,-3 0 27-15,-1-4-30 0,-1 1 29 0,-3 0-24 16,2-4-6-16,-6 1 6 0,3 3-4 0,-3 0-2 16,-1 1 3-16,2 0 0 0,-2 3 2 0,1 0-12 15,0 3 9-15,-2 3-6 0,4-3-24 0,1 4-28 16,-2 0-32-16,2 1-17 0,0 5-23 0,5 2 53 15,-9-7-52-15,9 7-16 0,0 0-44 0,-5 8-194 16,5-8 149-16</inkml:trace>
  <inkml:trace contextRef="#ctx0" brushRef="#br0" timeOffset="992">22605 4156 186 0,'0'0'268'0,"0"0"-49"0,0 0-75 15,0 0-17-15,0 0-41 0,0 0-5 0,0 0-27 16,0 0 4-16,-3 6-25 0,3-6 8 0,0 12-22 16,-1-1 18-16,2 0-29 0,-1 1 17 0,0 1-19 15,2 3 13-15,-2-1-17 0,1 1 10 16,0 1-31-16,-1-2-72 0,0-1-98 0,3 2-167 15,-2-5 187-15</inkml:trace>
  <inkml:trace contextRef="#ctx0" brushRef="#br0" timeOffset="1594">22983 3704 78 0,'0'0'186'0,"0"0"-38"15,4-6-41-15,-4 6-23 0,0 0-10 0,0 0-20 16,0 0 36-16,9 7-15 0,-8 1 4 0,-1-2-26 15,0 9-8-15,0-4 3 0,0 6-17 0,0 1 2 16,0 1-14-16,0 0 4 0,3 1-18 0,-3-1 18 16,1-1-19-16,2 0 8 0,-2 1-14 15,0-5 12-15,3 1-12 0,-1-3 13 0,-1-2-17 16,1 2 11-16,-1-5-14 0,3 1 15 0,-1-2-14 16,-4-6 13-16,9 8-13 0,-9-8 9 0,12-1-15 15,-12 1 14-15,14-7-17 0,-8 1 14 0,2 0-8 16,-1-1 27-16,1-1-30 0,-3 2 13 0,2 0-9 15,-1 1 10-15,-6 5-12 0,10-8 11 16,-5 3-14-16,-5 5 12 0,8-5-6 0,-8 5 10 16,9-4-9-16,-9 4 9 0,11 1-6 0,-11-1 13 15,12 3-14-15,-7 1 12 0,-5-4-10 0,13 8 14 16,-7-2-16-16,1-1 11 0,-1-1-1 16,3 1 0-16,-3 0 2 0,-2-1 5 0,4-1-20 15,-8-3 20-15,11 4-4 0,-11-4 40 0,13 3-12 16,-13-3 35-16,17-3-14 0,-10 0 25 0,1 1-19 15,0-7 22-15,2 1-35 0,-2-2 22 0,-1-2-30 16,1-1-9-16,-2 0-3 0,1 0-11 0,-2-4 25 16,-1-1-16-16,0 2 10 0,-3-1-49 0,0 2 32 15,-1 0-26-15,-2 1 26 0,-1-2-37 16,-1 3 22-16,0 1-22 0,-1 1-3 0,0 3-23 16,-4-1-47-16,5 5-54 0,-2-4-52 0,6 8-57 15,-10-3-143-15,10 3 148 0</inkml:trace>
  <inkml:trace contextRef="#ctx0" brushRef="#br0" timeOffset="1919.99">23496 3923 34 0,'0'0'390'0,"0"0"-135"15,0 0-45-15,11-3-63 0,-11 3-6 0,0 0-56 16,10-1 1-16,-10 1-42 0,0 0 10 0,12-1-26 16,-12 1 7-16,10 2-29 0,-10-2 16 0,13 3-10 15,-7 0 7-15,-2 2-31 0,3 2 19 0,-5-1-14 16,4 2 13-16,-2 1-12 0,-1 2 15 0,-1-1-17 16,0 3 18-16,-2-1-14 0,-2 0 16 15,1 3-22-15,0-3 23 0,-2 1-20 0,3-1 13 0,-1 1-12 16,1-3 17-16,-1 2-18 0,-1-4 25 15,1 2-32-15,1-3 25 0,0 1-19 0,0-8 20 16,0 11-20-16,0-11 21 0,5 9-19 16,-5-9 21-16,8 4-22 0,-8-4 20 0,18-5-24 15,-5-1-35-15,-2-1-120 0,6-3-273 0,-2-1 88 16</inkml:trace>
  <inkml:trace contextRef="#ctx0" brushRef="#br0" timeOffset="2485.07">23905 3555 56 0,'0'0'328'16,"5"-5"-51"-16,-5 5-40 0,0 0-28 0,6-5-46 16,-6 5-35-16,0 0-26 0,0 0-25 0,4-6-23 15,-4 6-7-15,0 0-10 0,-1 9-5 0,1-9-6 16,-2 14-25-16,1-9 24 0,0 5-25 16,1 1 29-16,-4 1-34 0,4-3 29 0,0 3-31 15,4-1 19-15,-3-1-30 0,2 0 33 16,-1 0-25-16,1-1 23 0,-1-1-26 0,1 0 28 15,1 0-31-15,0-5 31 0,-4-3-28 0,11 6 22 16,-11-6-22-16,12 0 21 0,-12 0-26 0,11-5 18 16,-1 1-21-16,-3-2 18 0,0-1-24 0,0 2 27 15,0-2 1-15,0 1-5 0,-2 1 4 0,-5 5-2 16,10-9-2-16,-10 9 4 0,9-7-2 0,-9 7-7 16,8-5 1-16,-8 5 0 0,0 0 1 15,11-4-3-15,-11 4 6 0,12 4 0 0,-12-4 2 16,10 3-15-16,-10-3 16 0,10 7-24 0,-3-4 27 15,-7-3-30-15,11 6 10 0,-11-6-11 16,13 6 23-16,-13-6-17 0,13 4 29 0,-13-4-23 16,11 1 20-16,-11-1-18 0,18-2 21 0,-10-2 20 15,1-1-27-15,0 0 2 0,-2-1 28 0,2-1-27 16,-1-2-7-16,1-1 2 0,-3-2-3 0,2 0 6 16,-2 0-8-16,-2 0 2 0,1 3-11 0,-1-5-17 15,-3 4-19-15,2-1-15 0,-3 4-3 0,1-1-56 16,-1 8-31-16,-1-11-172 0,1 11 210 15</inkml:trace>
  <inkml:trace contextRef="#ctx0" brushRef="#br0" timeOffset="2892.67">24338 3641 10 0,'0'0'213'0,"11"1"-45"0,-11-1-50 16,0 0-23-16,0 0-21 0,13 0-17 0,-13 0-8 16,0 0-15-16,12 1-7 0,-12-1-6 0,0 0 1 15,12 3-9-15,-12-3 0 0,8 6-2 16,-8-6-4-16,7 9 1 0,-7-9-14 0,5 10 9 16,-3-2-8-16,-1-1 10 0,-1 2-13 0,0-4 8 15,0 4-10-15,2-1 8 0,-2-1-7 0,0 3-3 16,1-5 10-16,0 2-7 0,2-1 6 0,-2 1-4 15,2 0 4-15,2 0-5 0,0-1 8 0,0 0-3 16,3-2 10-16,-2 2-11 0,2-1 4 0,-2 1-3 16,4-2 8-16,-2 0-9 0,0 2 6 15,1 1-5-15,-2-3 5 0,2 1-7 0,-1 2 13 16,-2-2-11-16,2 1 6 0,-3 3-6 0,0-5 8 16,-1 4-9-16,0 1 10 0,-3-2-5 0,-1 2 16 15,0-2-2-15,-2 4 18 0,-2-3-19 0,0 3 13 16,-1-4-11-16,0 4 8 0,-2-4-17 0,1 2 9 15,1-2-15-15,0 0 7 0,-2 0-36 16,7-7-44-16,-7 7-225 0,7-7 246 0</inkml:trace>
  <inkml:trace contextRef="#ctx0" brushRef="#br0" timeOffset="3631.44">25046 3557 45 0,'-14'0'327'0,"14"0"-45"16,-13 2-11-16,13-2-26 0,0 0-63 0,-13 0-2 15,13 0-63-15,0 0 7 0,-10 3-50 0,10-3 14 16,0 0-41-16,0 0 35 0,0 0-36 0,0 0 25 16,0 0-38-16,-13 0 13 0,13 0-32 0,0 0 23 15,0 0-32-15,0 0 27 0,14 1-33 0,-14-1 28 16,22-1-34-16,-8-2 30 0,3 1-24 0,2 1 5 16,1-1-8-16,7-2 24 0,-1 0-29 0,6-1 24 15,2 0-29-15,1 0 32 0,-1 1-31 16,1-2 30-16,-1 1-30 0,1 0 27 0,-1 1 0 15,1-2 0-15,-2 1-7 0,1 1-1 16,-2 0-12-16,0 0-13 0,-4 0 30 0,-2 0 0 16,0-1-2-16,-2 4 8 0,0-3-10 0,-6 0 9 15,1 1 1-15,0 1 11 0,-3-2 12 0,-2 3 5 16,-1 0-1-16,-3-4-2 0,1 5-1 0,-2-3-11 16,-9 3-6-16,19-2-2 0,-19 2 0 0,16-2-7 15,-16 2-3-15,14-2-4 0,-14 2 1 0,13-3-4 16,-13 3 3-16,10 0-4 0,-10 0-5 15,0 0 2-15,14-2 3 0,-14 2-5 0,0 0-6 16,0 0 0-16,13-2 5 0,-13 2-2 0,0 0 6 16,0 0-5-16,6-3-3 0,-6 3-1 0,0 0 3 15,0 0 3-15,0 0-5 0,0 0 1 16,0 0 2-16,14-2 0 0,-14 2-1 0,0 0 4 16,0 0-1-16,0 0-1 0,0 0 1 0,0 0 7 15,0 0-7-15,0 0-34 0,0 0 24 0,0 0 17 16,0 0 4-16,0 0 4 0,8-2-5 0,-8 2-7 15,0 0-2-15,0 0 1 0,0 0 4 0,0 0-4 16,0 0 0-16,0 0-1 0,0 0 0 0,0 0 0 16,0 0 1-16,0 0-2 0,0 0-1 15,0 0 1-15,0 0 3 0,0 0-3 0,0 0 2 16,0 0-3-16,0 0 2 0,0 0 0 0,0 0-3 16,0 0 6-16,0 0-8 0,0 0 3 0,0 0 1 15,0 0 3-15,0 0-8 0,0 0 2 16,0 0-6-16,0 0-6 0,0 0-18 0,0 0-20 15,0 0-30-15,0 0-28 0,0 0-47 0,0 0-59 16,0 0-84-16,0 0-282 0,0 0-97 0</inkml:trace>
  <inkml:trace contextRef="#ctx0" brushRef="#br0" timeOffset="6881.36">25254 2985 160 0,'0'0'212'16,"3"-5"-43"-16,-3 5-22 0,1-7-21 0,-1 7-27 0,0 0-22 16,4-7-10-16,-4 7-13 0,1-6-4 15,-1 6-7-15,0 0-7 0,5-6-9 0,-5 6 3 16,0 0-14-16,3-6-3 0,-3 6-1 0,0 0-3 16,0 0-6-16,0 0 1 0,2-5-2 15,-2 5 2-15,0 0 3 0,0 0 15 0,0 0-25 16,0 0-2-16,0 0 4 0,3-7-3 0,-3 7-1 15,0 0 2-15,0 0-2 0,0 0 2 0,0 0-14 16,0 0-7-16,0 0 1 0,-14-1 5 0,14 1-1 16,0 0 1-16,-13 2 3 0,13-2 2 15,-14 4 5-15,8-1 3 0,-2-1-6 0,-1 2 3 0,0 1 4 16,-1 3-1-16,-2 0-2 0,2 1 5 16,1-1-2-16,0 2 1 0,-1-1 8 0,1 4-6 15,0 0 0-15,0 3 2 0,-1 1-2 0,2 0-2 16,2 4 0-16,-1-2 2 0,1-1 1 15,5 2 25-15,0-3-30 0,2 3 23 0,0-1-25 16,3 2 7-16,2 0-3 0,3 1 0 0,2-3 3 16,1 0-1-16,2 0 7 0,2-4-7 0,-2 0 0 15,2-2 2-15,2 1 1 0,0-8-2 0,-1 2 2 16,1-3-1-16,-2-3 2 0,2-2 5 16,1-2-9-16,1-1 3 0,1-4-4 0,1-1 5 15,-3-2-3-15,0 1 6 0,4-7 6 0,-5 3 1 16,3-4 1-16,-6 2 5 0,0-1 2 0,-2 0 9 15,0-2 1-15,-2 0-6 0,-3 0 2 16,1-1-6-16,-3 0-19 0,-3 1 21 0,-2 0-10 16,2 0 14-16,-6 0 9 0,2-1 0 0,-4-1-9 15,0 0 5-15,-4 0 21 0,1 1 4 0,-2 1-11 16,-3 1-4-16,3 0-14 0,-3 0 0 0,-2 1-10 16,1 2-7-16,-3 0-8 0,2 3 8 0,-3 1-3 15,0-2-4-15,0 5-6 0,-2 0 4 0,2 3 0 16,-4 1-40-16,0 3-42 0,-2 2-21 0,0 4-58 15,-6 2-24-15,-2 4-66 0,0 5-104 0,0 1 192 16</inkml:trace>
  <inkml:trace contextRef="#ctx0" brushRef="#br0" timeOffset="11603.33">26562 3022 76 0,'0'0'262'0,"0"0"-25"0,0-6-42 0,0 6-31 16,0 0-47-16,0 0 0 0,0-9-28 0,0 9-38 15,0 0 4-15,0 0-10 0,0 0-26 16,0 0 14-16,0 0-13 0,0-7 19 0,0 7-46 16,0 0 17-16,0 0-27 0,0 0 20 15,0 0-1-15,0 0 29 0,0 0-47 0,0 0 10 16,2 8-1-16,-2-8 10 0,-2 12 2 0,2-4 19 15,0 3-26-15,0 0 1 0,0 2 2 0,2 0 4 16,-2 0-7-16,1 1-3 0,1 2-3 0,0-3 1 16,1 1-6-16,1 1-7 0,-2-3-13 0,2-1-5 15,0-1-7-15,1-2 8 0,0 1-5 0,0-1 8 16,2-1 5-16,-2-3 2 0,-5-4 3 16,12 6 5-16,-12-6 6 0,13 1 4 0,-13-1 5 15,13-5-4-15,-3 1 6 0,-3 0 16 0,0-3 1 16,0 1 5-16,0-2 6 0,-3 1 3 0,4 2 12 15,-3-2 20-15,-1 0-8 0,0 3-4 16,1 0-10-16,-5 4-10 0,6-8-9 0,-6 8-9 16,5-8-5-16,-5 8-5 0,7-3 7 0,-7 3-7 15,0 0 2-15,11-4-2 0,-11 4 3 0,10 4-4 16,-10-4 0-16,13 6 2 0,-4-1-1 0,-1 0 8 16,-2 0-9-16,3 1 1 0,1 1 16 0,1-2-21 15,-2 0 1-15,2 0 0 0,-1-1 2 16,-1 0-3-16,3-1 8 0,-12-3 6 0,18 1-7 15,-18-1-8-15,19-1 13 0,-10-2-3 0,-3-3 2 16,4 1 1-16,-2 0-1 0,-2-2 1 0,1-2 9 16,-3 0-30-16,1-2 28 0,-3-1-21 15,-2 0 23-15,0-2-23 0,-1 0 19 0,-3-2-4 16,-2 0-3-16,-1 2 4 0,0 1-10 0,-1 0 2 16,-2 1-7-16,2 0 1 0,0 1-9 0,2 3-32 15,0 1-38-15,-1 0-35 0,2 3 9 0,5 4-39 16,-9-6-27-16,9 6-136 0,0 0 230 0</inkml:trace>
  <inkml:trace contextRef="#ctx0" brushRef="#br0" timeOffset="12282.02">27097 3250 132 0,'0'0'244'0,"0"0"-51"0,-4-5-39 16,4 5-29-16,0 0-20 0,0 0-19 0,-1-6-13 16,1 6-14-16,0 0-8 15,0 0-11-15,0 0 6 0,0 0-11 0,-1-7-2 16,1 7-3-16,0 0-8 0,0 0 1 0,0 0-4 16,0 0-4-16,0 0-2 0,0 0 3 0,0 0-7 15,0 0-2-15,0 0 0 0,0 0-1 0,0-6-3 16,0 6-1-16,0 0-1 0,2-7-2 0,-2 7 0 15,0 0 9-15,7-5-10 0,-7 5-5 0,0 0 3 16,7-3-1-16,-7 3 3 0,0 0-1 0,13 2 3 16,-13-2 0-16,9 8 7 0,-5-1-6 0,0 2 1 15,0 0-1-15,-2 2 2 0,1 2 0 16,2 1 1-16,-4 1-3 0,0-1 2 16,-1-1 7-16,0 0-9 0,0-1 4 0,3 0-4 15,-3 0 2-15,0-5 3 0,0 2 4 0,1-2 48 16,-1-7 27-16,-1 13 10 0,1-13 25 0,1 8-39 15,-1-8-3-15,0 0-49 0,0 0 20 0,0 0-38 16,0 0 27-16,4-8-41 0,-3 1 32 0,2-1-36 16,-1-1 30-16,0 0-36 0,0-1 35 0,1-1-38 15,-1 0 32-15,2 3-35 0,-1-3 32 0,-1 3-32 16,2-2 31-16,-1 3-36 0,-1 1 39 0,1-1-40 16,-3 7 42-16,5-9-37 0,-5 9 27 0,6-8-25 15,-6 8 31-15,0 0-30 16,13-1 31-16,-13 1-27 0,9 6 27 0,-5-1-1 15,1 2-33-15,1 0 26 0,1 3-41 0,-2 0-48 16,0 1-38-16,0 1-32 0,3 0-21 0,-1-1-18 16,-3-3-25-16,4 2-184 0,-2-3 141 0</inkml:trace>
  <inkml:trace contextRef="#ctx0" brushRef="#br0" timeOffset="12880.98">27667 2878 17 0,'0'0'243'15,"3"-9"-38"-15,-1 2-64 0,-2 7 6 0,4-11-57 16,-4 11 7-16,5-6-39 0,-5 6 16 0,10-4-39 15,-10 4 15-15,13 3-28 0,-8 2 16 0,4 0-21 16,-2 4 13-16,0 0-28 0,1 3 2 0,-3 2 2 16,0 0-1-16,-1 0-2 0,0 3 3 15,-3-4-3-15,2 3 6 0,-2-5-9 0,1 2 1 16,0-1 1-16,-1-1 5 0,-1-4-1 0,1 1 4 16,-1-1 13-16,0-7 33 0,0 12 32 0,0-12-12 15,3 8-27-15,-3-8-13 0,0 0-10 16,0 0-7-16,5-8-23 0,-4 1 21 0,4-1-8 15,1-5 0-15,0 0-1 0,0-3-10 0,2-2 0 16,0-1-1-16,-1-1 23 0,2 2-30 0,-1 3 25 16,0-1-30-16,-2 2 28 0,0 4-23 0,1-2 17 15,-2 4-25-15,0-1 25 0,-1 3-29 0,2 0 34 16,-6 6-26-16,8-3 31 0,-8 3-28 16,0 0 19-16,10 6-17 0,-5 1 6 0,-1 2 1 15,0 0 2-15,0 4-1 0,-1-1 0 16,1 1-18-16,0 3 22 0,3-2-4 0,-2 1 2 0,1-1-80 15,-2 0-38-15,2 2-53 0,-1-3-253 16,2-2 113-16</inkml:trace>
  <inkml:trace contextRef="#ctx0" brushRef="#br0" timeOffset="13196.36">28167 2993 6 0,'0'0'179'0,"0"0"12"0,1-8-55 0,-1 8-32 15,0 0-22-15,0 0-21 0,1-7-7 0,-1 7-13 16,0 0-8-16,0 0-6 0,0 0-3 0,0-7 5 16,0 7-8-16,0 0 2 0,0 0-6 0,0 0 0 15,-1-7-7-15,1 7-2 0,0 0-7 0,0 0-7 16,0 0 3-16,0 0-38 0,0 0-23 0,-9-2-25 16,9 2-27-16,0 0-120 0,0 0 78 15</inkml:trace>
  <inkml:trace contextRef="#ctx0" brushRef="#br0" timeOffset="13564.47">27634 2759 35 0,'0'0'158'0,"0"0"2"16,-4-7-65-16,4 7-5 0,0 0-38 16,0 0 10-16,-4-6-35 0,4 6 9 0,0 0-23 15,0 0 13-15,0 0-23 0,0 0 18 16,0 0-28-16,-1-6 20 0,1 6-27 0,0 0-23 16,0 0-195-16,0 0 75 0</inkml:trace>
  <inkml:trace contextRef="#ctx0" brushRef="#br0" timeOffset="14181.53">27419 2841 186 0,'3'-9'246'15,"-3"9"10"-15,1-8-65 0,-1 8-13 0,0 0-64 16,1-8-4-16,-1 8-52 0,0 0 9 16,0 0-25-16,0 0 6 0,3 8-25 0,-3-8-10 15,1 15 2-15,-1-6-3 0,0 2-3 0,0 1 2 16,1 1-2-16,-1 1-16 0,0-2 17 0,3 3-2 15,-1-3-2-15,0 1-1 0,0 0-2 16,0-3-2-16,0 0-1 0,1 0-3 0,-1-2 8 0,0 0-2 16,0-1-4-16,1-3 0 0,-3-4 1 15,7 5-3-15,-7-5-3 0,9-3 0 0,-2 1 0 16,-1-5 0-16,2 1 8 0,-3-1-10 0,0-2 4 16,0 0 0-16,0-1-1 0,0 1 26 15,0-1-29-15,-1 1 29 0,0 1-27 0,0 0 26 16,-3 1-31-16,-1 7 28 0,7-11-30 0,-7 11 18 15,5-8-26-15,-5 8 27 0,5-4-24 0,-5 4 26 16,0 0-12-16,0 0 13 0,9 4-23 0,-9-4 4 16,5 8 2-16,-3-1 0 0,-2-7 5 0,7 9-2 15,-6-3 3-15,5-1 5 0,-2 1-7 16,0-3 3-16,-4-3-2 0,5 8 6 0,-5-8-1 16,8 3 1-16,-8-3 0 0,0 0-1 0,13-2 3 15,-13 2-3-15,6-10 0 0,-2 3-5 0,-3-1 24 16,3-2-28-16,-3-1 22 0,1 0-25 15,-2-3 20-15,0 1-21 0,-2 0 11 0,1-1-23 16,-3-2 26-16,2 2-20 0,-2 0 22 0,1 3-25 16,-1 0 28-16,2 1-25 0,-2 1 22 0,0 1-58 15,3 1-6-15,1 7-54 0,-4-11 1 0,4 11-15 16,-4-6-13-16,4 6-147 0,0 0 256 0</inkml:trace>
  <inkml:trace contextRef="#ctx0" brushRef="#br0" timeOffset="14679.06">28108 2987 226 0,'0'0'378'0,"0"0"-53"16,-3-6-49-16,3 6-2 0,0 0-57 0,0 0-16 15,0 0-66-15,-1-7-6 0,1 7-58 0,0 0 10 16,0 0-39-16,0 0 11 0,5-5-37 0,-5 5 28 15,12-5-15-15,-12 5-8 0,16-2-6 0,-5-1-2 16,-2 0-7-16,2 1-11 0,-2-1-33 0,1 1-28 16,0-1-40-16,-1 1-40 0,-1 1-15 0,-8 1 2 15,15-7-37-15,-15 7 8 0,11-6-40 0,-11 6-1 16,6-7-94-16,-6 7 217 0</inkml:trace>
  <inkml:trace contextRef="#ctx0" brushRef="#br0" timeOffset="14871.53">28223 2877 106 0,'0'0'149'0,"-8"-6"-16"0,8 6 41 15,-7-5-11-15,7 5 25 0,-8-4-19 0,8 4 9 16,0 0-52-16,-9-5-27 0,9 5 4 0,0 0-48 16,0 0 12-16,-6-6-42 0,6 6 24 0,0 0-33 15,0 0-6-15,-3 11 6 0,3-11-12 0,1 10 5 16,1-2-2-16,-1 0 0 0,0 2-1 0,1 0-1 16,-1 2-23-16,0 1 33 0,0 3 6 0,-1 1-16 15,2-1-38-15,-4 2-71 0,1 1-51 16,0-1-8-16,0-3-71 0,-1 2-146 15,0-3 163-15</inkml:trace>
  <inkml:trace contextRef="#ctx0" brushRef="#br0" timeOffset="15067.54">28348 2809 160 0,'0'0'180'0,"4"7"-32"0,-4-7-51 0,0 11 9 15,1-3-50-15,-1 3 10 0,0 2-32 16,3 2-2-16,-2 2-8 0,0 2-14 0,-1 1-87 16,2 0-21-16,-1 0-135 0,2-1 74 0</inkml:trace>
  <inkml:trace contextRef="#ctx0" brushRef="#br0" timeOffset="15572.83">28666 2848 349 0,'0'0'495'0,"0"0"-124"0,0 0-98 0,0 0-60 0,0 0-65 16,0 0-59-16,0 0-80 16,0 0-137-16,0 0-162 0,0 0-190 0,11-5 32 15</inkml:trace>
  <inkml:trace contextRef="#ctx0" brushRef="#br0" timeOffset="15740.34">28972 2804 632 0,'0'0'476'0,"0"0"-127"15,0 0-99-15,0 0-58 0,15-1-29 16,-15 1-62-16,10-4-50 0,-10 4-125 0,13-5-104 15,-4 2-164-15,5-1-166 0,-5 0-3 0</inkml:trace>
  <inkml:trace contextRef="#ctx0" brushRef="#br0" timeOffset="15889.37">29331 2753 235 0,'0'0'603'0,"8"4"-137"0,-8-4-82 16,0 0-25-16,0 0-33 0,9 2-64 0,-9-2-52 15,0 0-51-15,0 0-41 0,0 0-109 16,9 3-115-16,-9-3-106 0,0 0-177 0,0 0-380 16,0 0-285-16</inkml:trace>
  <inkml:trace contextRef="#ctx0" brushRef="#br0" timeOffset="17763.32">25704 2326 6 0,'0'0'232'0,"-5"-6"22"0,5 6-59 0,-5-5-25 15,5 5-29-15,0 0-11 0,-5-6-18 0,5 6-22 16,0 0-15-16,-7-3-17 0,7 3 1 0,0 0-19 15,0 0-5-15,0 0-8 0,-5-8-5 0,5 8-8 16,0 0-5-16,0 0 0 0,0 0-3 16,0 0-1-16,0 0-6 0,0 0 0 0,0 0-6 15,0 0 7-15,0 0-1 0,0 0 0 0,9 3 1 16,-2 3 1-16,-1-1 11 0,3 2 15 0,0 4-29 16,1 3 21-16,5 2-26 0,-2 6 19 0,5 2-17 15,0 8 27-15,1 1-32 0,3 5 30 16,-4 4-17-16,6 8-3 0,-1 3 3 0,0 3 1 15,0 2-16-15,0 2 23 0,1 1-23 16,-1 0 26-16,-2 2-4 0,-1-1 6 0,-1-5-8 0,-1 3 4 16,0-3-27-16,-4-1 28 0,-1-9-26 0,-3-1 26 15,-1-1-25-15,-1 1 6 0,-3-1 20 16,-1-2-9-16,-2 1-6 0,-3-4 0 0,0 3 6 16,-3 3-4-16,-4-3 27 0,1 0-29 0,-4 3 26 15,-1-4-25-15,-1 1 60 0,-4 2-31 0,2-5 1 16,-4 1-5-16,1 0 18 0,-4-1-28 0,-1-2 2 15,1 0-1-15,1-2-39 0,-5-1 63 16,2 0-23-16,-2-3 47 0,2-1-46 0,0-1 53 16,-2 1-65-16,3-6 62 0,1-1-65 0,3-3 65 15,-1-2-65-15,3-1 72 0,-2 0-62 0,6-4 69 16,-2-1-57-16,1 0 43 0,1-3-48 16,3-1 43-16,-2 0-58 0,2-1 50 0,1-1-60 15,3 0 54-15,-2-3-59 0,-1 3 53 0,9-7-60 16,-9 7 58-16,9-7-64 0,-9 7 54 0,9-7-62 15,-6 5 53-15,6-5-95 0,-8 3 17 0,8-3-96 16,0 0-8-16,-6 4-58 0,6-4-81 0,0 0-329 16,0 0-140-16</inkml:trace>
  <inkml:trace contextRef="#ctx0" brushRef="#br0" timeOffset="19679.41">21855 3062 21 0,'0'0'194'0,"0"0"-24"0,0 0-29 16,0 0-16-16,0 0-15 15,0 0-9-15,0 0-8 0,0 0 0 0,5-5-15 16,-5 5-2-16,0 0-11 0,0 0-4 0,0 0-7 15,0 0-9-15,0 0-2 0,0 0-4 0,0 0-24 16,0 0 28-16,0 0-31 0,-5-4 21 0,5 4-29 16,0 0 17-16,0 0-9 0,-9 4-7 0,9-4 1 15,-8 4-3-15,8-4 5 0,-8 6-11 0,3-2 5 16,-2 1-4-16,0 2 1 0,1-1-3 0,-2 3 4 16,-1 0-2-16,2 3 1 0,-2-1 10 0,1 2-10 15,-2 0 2-15,-2 4-4 0,3-1 3 0,-2 3 1 16,1 4 0-16,-2 1 22 15,-1 3-26-15,2 0 8 0,-2 2-2 0,0 4-1 16,0 3-2-16,1 0 0 0,0 2 0 0,-2-1-15 16,5 0 22-16,0 3-17 0,-1-1 21 0,5 4-14 15,-3-4 25-15,4 3-34 0,2 1 25 0,-1 2-23 16,3-7 23-16,0 7-22 0,3 1 24 0,-1-3-22 16,2 1 27-16,3 0-25 0,-1-4 23 0,4 3-27 15,-1-3 5-15,0-1 1 0,1-1-1 0,3-1 4 16,-1-1-15-16,2-3 11 0,-3 1 18 0,6 0-21 15,-4-8 13-15,-1 2 3 0,1-2-4 0,2 0-1 16,-2-1-1-16,5-1 1 16,-4 1 1-16,4-1 5 0,-1-1-1 0,2-1-3 15,-1 1 2-15,2-1-3 0,-1-2 1 0,2 0 1 16,-1 0-2-16,2 0-4 0,-3-1 4 0,3-3 7 16,-3 0-9-16,-5-1 0 0,5 0 0 0,-5-1-2 15,3-3 0-15,-3-1 10 0,-4 0-11 0,3 0 1 16,-4-3-2-16,-1 0 11 0,-1-2-10 0,1 0-1 15,-3 1 4-15,0-2 13 0,-1 1 18 0,-4-5 5 16,10 5-2-16,-10-5-5 0,8 7-7 0,-8-7 4 16,5 4-15-16,-5-4 0 0,0 0-49 0,5 5 30 15,-5-5-52-15,8 3-53 0,-8-3-61 16,0 0-77-16,0 0-216 0,0 0 57 0</inkml:trace>
  <inkml:trace contextRef="#ctx0" brushRef="#br0" timeOffset="24683.38">22119 4675 26 0,'0'0'235'0,"0"0"-30"0,0 0-17 0,0 0-16 16,0 0-11-16,-9 3-18 0,9-3-20 0,0 0-21 15,0 0-25-15,0 0-16 0,0 0-10 0,0 0-4 16,0 0-2-16,0 0 5 0,0 0 0 15,0 0 0-15,0 0-5 0,0 0 4 16,0 0-18-16,0 0 1 0,0 0-1 0,-5 4-5 16,5-4 2-16,0 0-1 0,0 0 3 0,0 0-2 15,0 0-6-15,0 0 2 0,0 0-11 0,0 0 2 16,0 0-51-16,0 0 47 0,0 0 1 0,0 0 15 16,0 0-68-16,-4 6 51 0,4-6-4 0,0 0 9 15,0 0-16-15,0 0 4 0,0 0-6 0,0 0 3 16,0 0 1-16,0 0-1 0,0 0 0 0,0 0 2 15,0 0-1-15,11-1 7 0,-11 1-12 0,0 0 5 16,9-3-3-16,-9 3-1 0,10-4 4 0,-10 4-5 16,9-2 4-16,-9 2 1 15,10-4 0-15,-10 4 7 0,13-3-12 0,-13 3 5 0,11-2-3 16,-11 2 0-16,13-5-1 0,-4 3 2 16,-9 2 1-16,14-3 1 0,-14 3-1 0,15-3 5 15,-15 3-7-15,13-4 4 0,-5 4-4 0,-8 0 2 16,14-3 0-16,-14 3 0 0,14-5 0 0,-14 5-1 15,18-3 0-15,-8 0 8 0,0 0-9 0,3 0 4 16,1 1-47-16,3-3 51 0,2 0-44 0,-1 1 53 16,2-2-46-16,7-2 49 0,-4 1-42 0,5-2 51 15,4 1-57-15,-1-1 51 0,1 0-48 0,0 1 50 16,2-2-50-16,-2 2 48 0,1-1-3 16,2 2-5-16,-2-2-2 0,2 0 2 15,-2 0 3-15,8 0-16 0,-2-4 4 0,2 5-3 16,-1-4 0-16,1 3-7 0,0-2 8 0,-2 0 0 15,3 0 6-15,-2 0-11 0,0 2 4 0,2-2-4 16,-1 3 3-16,-3-4-2 0,2 2-1 0,-1-1 1 16,2 2 1-16,0-1-1 0,1 1 10 0,-2-2 18 15,0 4-26-15,0-3 21 0,-4 2-29 0,-3 1 23 16,8-1-27-16,-1-3 29 0,-3 4-32 0,-4-1 33 16,4-1-33-16,-1 2 34 0,4-2-26 0,-3 3 21 15,2-6-30-15,1 5 31 0,-5-4-37 0,-1 5 42 16,2-3-37-16,-2 1 0 0,-2-1 16 15,0 1 0-15,3 1-5 0,-5-1 0 16,2 1 1-16,0 0-1 0,-2 0 2 0,0 1-1 16,-3 0-2-16,0 0 33 0,0 1-32 0,-3-1 31 15,3 1-27-15,-3 1 23 0,3 1-44 0,-1-4 44 16,-3 2-35-16,2 0 30 0,-2 2-31 0,4-3 3 16,-3 2 12-16,1-1-8 0,-1 2 3 0,-1-3-4 15,1 2 3-15,-2-1-3 0,1 2 4 0,-3 0-1 16,1-1 0-16,-3 0-1 0,1 0 6 0,-2 1-4 15,2 2 24-15,-4-2-29 0,2-2 3 0,-6 4 2 16,4-1 0-16,-2-1 0 0,0 1 3 16,-3 0-1-16,-10 2 8 0,21-2-8 0,-21 2 4 15,16-2-4-15,-16 2 3 0,14-3-4 0,-14 3 2 16,13-3 1-16,-13 3 0 0,9-1 0 16,-9 1 7-16,0 0-8 0,15-3 3 0,-15 3-1 15,0 0-2-15,11-1 0 0,-11 1 1 0,0 0 1 16,0 0-3-16,12-2 23 0,-12 2-15 0,0 0-1 15,0 0-10-15,0 0-7 0,11-1 11 0,-11 1 0 16,0 0-4-16,0 0 0 0,0 0-5 0,0 0-4 16,0 0-16-16,0 0-23 0,0 0-17 0,0 0 2 15,0 0-44-15,0 0-9 0,0 0-33 16,0 0-14-16,0 0-31 0,0 0-149 16,0 0 196-16</inkml:trace>
  <inkml:trace contextRef="#ctx0" brushRef="#br0" timeOffset="25381.75">25006 3868 132 0,'-5'-4'150'0,"5"4"-15"0,-10-2-21 0,10 2-2 15,-9-7-27-15,9 7-2 0,-8-5-22 0,8 5-13 16,-9-4-8-16,9 4-7 0,0 0-3 0,-7-3 1 16,7 3-3-16,0 0-7 0,-7-6 13 0,7 6-16 15,0 0-6-15,0 0-5 0,0 0-2 16,-6-3-1-16,6 3 1 0,0 0 1 0,0 0 7 15,0 0-16-15,0 0 13 0,0 0-15 0,0 0 13 16,0 0-12-16,0 0 11 0,0 0-13 0,0 0 30 16,0 0-31-16,0 0 11 0,0 0-13 0,13 1 21 15,-13-1-18-15,12 2 11 0,-12-2-12 16,16 5 14-16,-6-2-14 0,0-2 20 0,1 1-21 16,1 0 15-16,1 1-14 0,2 0 16 0,2 3-14 15,-2-4 10-15,3 2-10 0,-1 1 11 0,-2-1-16 16,2 3 22-16,-2-4-21 0,2 0 15 0,-3 2-9 15,1 0 9-15,-3-3-12 0,0 2 12 16,-1-1-12-16,-1 0 13 0,0-1-11 0,-2 3 10 16,-8-5-12-16,14 2 10 0,-14-2-7 0,11 4 14 15,-11-4-15-15,12 2 16 0,-12-2-12 0,8 3 39 16,-8-3-9-16,0 0 12 0,11 4-19 0,-11-4 20 16,0 0-19-16,8 3 12 0,-8-3-25 0,0 0 16 15,0 0-24-15,0 0 25 0,10 1-34 16,-10-1 15-16,0 0-6 0,0 0 12 0,0 0-24 15,0 0 23-15,9 3-25 0,-9-3 21 0,0 0-23 16,0 0 32-16,0 0-32 0,0 0 22 0,0 0-22 16,0 0 21-16,0 0-22 0,0 0 24 15,-3 7-23-15,3-7 24 0,-5 7-15 0,1-3 36 16,4-4-18-16,-11 9 25 0,4 0-31 0,-1-4 23 16,0 6-30-16,-4-2 24 0,2 3-27 0,1-3 22 15,-4 6-20-15,1-1 16 0,0 0-31 0,-2 0 22 16,5 0-55-16,-1 1-26 0,-3-2-43 0,8-1-31 15,-4 0-46-15,1 1-180 0,-2-1 172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22:32.665"/>
    </inkml:context>
    <inkml:brush xml:id="br0">
      <inkml:brushProperty name="width" value="0.05292" units="cm"/>
      <inkml:brushProperty name="height" value="0.05292" units="cm"/>
      <inkml:brushProperty name="color" value="#FF0000"/>
    </inkml:brush>
  </inkml:definitions>
  <inkml:trace contextRef="#ctx0" brushRef="#br0">3108 6096 108 0,'0'0'141'0,"0"0"-15"15,-7-3-17-15,7 3-28 0,0 0 0 0,-7-5-23 16,7 5 0-16,0 0-22 0,-8-5-2 0,8 5-8 15,0 0-2-15,0 0-12 0,-5-4 3 0,5 4-9 16,0 0 4-16,0 0-11 0,0 0 6 16,-9-2-6-16,9 2 7 0,0 0-11 0,0 0 1 15,-9-1 1-15,9 1 9 0,0 0-15 0,0 0 6 16,-9-3-6-16,9 3 5 0,0 0 0 0,-10-3 6 16,10 3-6-16,0 0 5 0,-13-2-1 15,13 2 20-15,-9-3-12 0,9 3 7 0,-9-2-8 16,9 2 4-16,-9-4-3 0,9 4 13 0,-10-2-6 15,10 2 11-15,-9-3-14 0,9 3 7 0,-8-4-13 16,8 4 13-16,0 0-11 0,-10-4 6 0,10 4-12 16,0 0 8-16,0 0-12 0,-9-3 13 0,9 3-14 15,0 0 4-15,0 0-6 0,-9-2 9 0,9 2-10 16,0 0 12-16,0 0-11 0,0 0 13 16,-5-2-11-16,5 2 10 0,0 0-11 0,0 0 10 15,0 0-8-15,0 0 13 0,0 0-4 0,0 0 16 16,0 0-10-16,0 0 12 0,0 0-13 0,-9-4 14 15,9 4-23-15,0 0 16 0,0 0-16 0,0 0 14 16,0 0-16-16,0 0 16 0,0 0-14 0,0 0 11 16,0 0-15-16,0 0 12 0,0 0-12 0,0 0 10 15,0 0-15-15,0 0 14 0,0 0-16 0,0 0 16 16,0 0-15-16,0 0 17 0,0 0-20 16,0 0 15-16,0 0-19 0,0 0 15 0,0 0-13 0,0 0 14 15,0 0-12-15,0 0 8 0,0 0-14 16,0 0 14-16,0 0-10 0,0 0 10 0,0 0-11 15,0 0 11-15,0 0-10 0,0 0 11 16,0 0-8-16,0 0 14 0,0 0-17 0,0 0 11 16,0 0-11-16,0 0 14 0,0 0-11 0,0 0 11 15,0 0-5-15,0 0 9 0,0 0-13 0,0 0 13 16,0 0-15-16,9-3 15 0,-9 3-12 0,0 0 12 16,12-3-9-16,-12 3 9 0,0 0-8 0,11-4 31 15,-11 4-38-15,13-2 9 0,-13 2-9 0,10-2 13 16,-10 2-13-16,14-3 14 0,-5 1-8 0,-9 2 10 15,14-5-14-15,-4 3 10 0,1 0-9 0,-1 0 9 16,1 0-9-16,-2 1 14 0,4-2-15 16,-3 0 12-16,3 0-12 0,-4 2 17 0,5-2-14 15,-2 2 8-15,0-2-10 0,1 2 12 0,-1 0-14 16,2-2 16-16,-3 2-12 0,3-3 11 0,-1 2-11 16,1 0 9-16,-1 1-12 0,0-1 14 0,2 1-14 15,-2-1 14-15,1 0-14 0,0 0 10 0,4-2-8 16,-3 2 25-16,2-3-23 0,-2 4 12 0,4-3-15 15,-1 2 10-15,0-3 1 0,1 1-2 0,-1 1 0 16,1-1 0-16,-1 0 0 0,3 1-1 16,-1-2-2-16,-2 0 1 0,1 3 25 0,4-2-30 15,0 0 0-15,-1 0 2 0,-2-1 1 0,3 4 0 16,-5-3 5-16,5 0-6 0,-1 0-10 16,-3 0 13-16,3 2-9 0,-2 0 14 0,1-1-15 15,-1 0 12-15,2 0-10 0,-3 1 12 0,3-1-13 16,-2 1 15-16,1 1-15 0,-1 0 16 0,2-1-15 15,-3 1 14-15,4 0-9 0,-1-1 11 0,-2 1-16 16,2 1 10-16,0-2-9 0,-2 2 13 0,3 0-12 16,-1 0 9-16,1-1-8 0,0 1 12 0,-1 1-14 15,-1-1 12-15,5 0-10 0,-7 0 9 0,7-1-10 16,-2 2 10-16,-1-2-10 0,1 1 11 0,-1 0-3 16,0 0 8-16,4-1-16 0,-4-1 10 15,-1 2-11-15,2-1 12 0,-1 1-10 0,0 0 9 16,-1-2-9-16,1 1 12 0,-3 0-16 0,3 1 13 15,-1 0-11-15,1-2 11 0,-3 2-8 0,2-1 10 16,0 1-15-16,1 0 15 0,0-1-14 0,-4 1 15 16,5 0-10-16,-1 0 13 0,-1 1-16 0,4-1 10 15,-2 0-17-15,0 0 19 0,3 1-14 0,1-1 15 16,-2 0-13-16,2 2 12 0,-1-2-13 0,-2 0 12 16,3 1-12-16,-1 0 14 0,1 1-13 0,-1-2 12 15,-4 0-13-15,4 1 12 0,0 1-9 16,0-1 8-16,-6-1-4 0,5 1 3 0,-4 1-13 15,2-2 17-15,0 1-11 0,-1-1 10 16,0 2-13-16,0-2 14 0,4 1-14 0,-3 0 13 16,2 1-15-16,-2-2 17 0,-1 0-13 0,4 1 10 15,0 0-14-15,-2 0 20 0,1 0-17 0,2 0 11 16,0 1-15-16,-1 0 14 0,1 0-11 0,0-1 13 16,3 1-10-16,-3-1 10 0,0 0-12 0,4 1 12 15,-4-1-13-15,3 0 13 0,-2 0-13 0,2 0 12 16,-2 0-11-16,3 1 9 0,-1-1-9 0,-2 0 19 15,3-1-20-15,-1 2 13 0,1-1-16 0,-3-1 5 16,3 3 14-16,0-2-14 0,0-1 13 16,0 0-12-16,-1 2 11 0,1-2-13 0,-3 0 12 0,3 0-13 15,0 0 15-15,0 0-15 0,0 0 13 16,-1 0-13-16,-1-2 15 0,0 1-12 0,-1-2 18 16,2 3-23-16,-2 0 16 0,-1-1-15 0,0-1 15 15,2 1-13-15,-6-2 13 0,4 3-12 0,-2-1 12 16,-1 0-13-16,-2 0 15 0,-1 0-15 0,1 1 13 15,0 0-12-15,1-1 12 0,-3 1-12 0,-1-2 1 16,3 2 14-16,-5-1-13 0,5 1 10 16,-4 0-14-16,2-1 15 0,-1 1-12 0,-1 0 13 15,1-2-15-15,0 2 13 0,-1 0-15 0,-1-1 15 16,1 1-15-16,-2 0 13 0,2-2-11 16,-5 2 14-16,4 0-3 0,-4 0 7 0,4 0-19 15,-4 0 14-15,1-1-16 0,1 1 19 0,-1-1-18 0,-1 1 21 16,0 0-18-16,0-2 14 0,0 2-17 15,-1 0 18-15,0 0-17 0,-3-1 16 0,-10 1-16 16,19 0 17-16,-19 0-13 0,18 0 13 0,-18 0-17 16,18 0 18-16,-18 0-17 0,14 0 15 0,-14 0-14 15,15 0 15-15,-15 0-20 0,13 0 20 0,-13 0-19 16,14 0 17-16,-14 0-18 0,12 0 18 0,-12 0-19 16,10 1 28-16,-10-1-26 0,0 0 13 0,15 0-14 15,-15 0 18-15,0 0-15 0,13 0 16 0,-13 0-18 16,0 0 18-16,0 0-18 0,9 2 18 15,-9-2-19-15,0 0 16 0,0 0-16 0,10 2 22 16,-10-2-26-16,0 0 7 0,0 0-44 16,4 6-26-16,-4-6-52 0,0 0-77 0,-4 8-116 15,4-8 219-15</inkml:trace>
  <inkml:trace contextRef="#ctx0" brushRef="#br0" timeOffset="6358.26">3653 8287 60 0,'0'0'114'0,"0"0"-20"0,0 0-16 0,-6-4-22 15,6 4-4-15,0 0 5 0,-5-6 7 0,5 6 3 16,0 0 7-16,-4-6-6 0,4 6 14 0,0 0-12 16,-4-4 14-16,4 4-13 0,0 0 15 0,-5-9-19 15,5 9 32-15,-4-5-14 0,4 5 41 0,-1-4-43 16,1 4 0-16,-4-7 1 0,4 7 23 0,-5-7-24 16,5 7-8-16,-5-3-10 0,5 3-10 15,-4-5-8-15,4 5-3 0,0 0-11 0,-5-7-13 16,5 7-15-16,0 0-5 0,0 0-4 0,-4-5-6 15,4 5-2-15,0 0 1 0,0 0 5 0,4 12 1 16,1-5 3-16,-1 2-43 0,4 4 53 0,2 5-43 16,-4 0 55-16,3 3-50 0,4 4 48 15,-3 1-46-15,2-2 59 0,-1 3-59 0,-2-3 50 16,0-4-36-16,0-1 39 0,-1 0-51 0,-3-5 46 16,0-1-49-16,0 0 55 0,0-3 2 0,0-1-60 15,-2 0 70-15,1-2-10 0,-2 0-1 0,1 0 8 16,-3-7 17-16,4 10 15 0,-4-10-8 0,1 8-14 15,-1-8-10-15,0 0-7 0,0 0-12 0,0 0-6 16,0 0-5-16,-13-5-4 0,8-1-59 16,0 0 69-16,-4-5-57 0,4 0 62 0,-3-1-52 15,-1-3 59-15,-1-2-65 0,2 0 62 0,-1 0-56 16,2-1 71-16,-2 0-73 0,1 0 65 0,-1 2-8 16,0-2-6-16,4 4-5 0,0-3 3 0,0 3-6 15,-3 3 0-15,3-3-4 0,3 4-1 0,-2-1-7 16,1 2 6-16,-2 0-1 0,4 0-1 0,-2 2-3 15,2 2 0-15,-2-3-1 0,3 8-1 0,0-12 0 16,0 5 0-16,0 7 4 0,4-9-1 0,1 4 1 16,2 1-9-16,-1 0 0 0,7 3 5 0,-3 0 3 15,4 1-1-15,-1 2-7 0,5 3 5 16,-3 2-1-16,7-1-48 0,-3 5 53 0,4-2-63 16,3 3 50-16,-2 1-46 0,-5-3 52 0,0 1-41 15,3-2 9-15,-5 0 12 0,-2-4 6 0,-1 3 6 16,0-1 1-16,-4-2 2 0,-1 0 3 0,0-1 6 15,0 0 10-15,0 0 13 0,-9-4 29 0,13 4 20 16,-13-4-4-16,0 0-18 0,10-1-7 0,-10 1-11 16,0-11 46-16,-1 4-66 0,-2-2 50 0,-1-4-68 15,-2 1 56-15,1-3-6 0,-3 2-9 0,2-5-11 16,-3 0-5-16,-1-2-7 0,1 0 4 16,0 1-4-16,-1 1-1 0,2-2-6 0,-1 2-7 15,0 0-13-15,3 2-14 0,-1 3-28 16,2 1-26-16,1 1-37 0,0 2-37 0,2-1-49 15,-2 5-4-15,4-3-4 0,0 8-13 0,0-9-143 16,0 9 166-16</inkml:trace>
  <inkml:trace contextRef="#ctx0" brushRef="#br0" timeOffset="6597.73">4097 7980 353 0,'0'0'262'0,"0"0"-63"16,1-9-45-16,-1 9-37 0,0 0-13 0,0 0-36 15,0 0-17-15,7-2-9 0,-7 2-7 0,11 8 5 16,-6 1-19-16,4 1-2 0,5 2-4 0,-2 5 2 16,-1 1-2-16,7 3-5 0,-4-1-2 0,3 2-2 15,-3-1-27-15,1 1 9 0,-1 1-64 0,-1-5-12 16,-3-2-4-16,-1-1-31 0,1-2 1 0,-2 0-14 15,-3-2 30-15,-1 0-20 0,0-3-76 16,-3 1 62-16</inkml:trace>
  <inkml:trace contextRef="#ctx0" brushRef="#br0" timeOffset="6908.86">4167 8192 30 0,'-10'-16'207'0,"-3"-2"8"0,-1 0-36 15,4 0 3-15,-4 0-24 0,1 0 36 0,3-1-23 16,-3 1-9-16,3 2-1 0,-3-2-28 0,4 1-15 15,3 4-22-15,-2-1-20 0,-1 0-16 0,4 3-11 16,1-1-16-16,3 0-8 0,-3 3-8 0,4-3-5 16,1 3-4-16,3-3-48 0,0 4 70 0,4-5-70 15,3 7 62-15,1-3-60 0,4 5 56 0,0 0-40 16,3 3 43-16,1 2-50 0,2 2 47 0,2 2-3 16,-1 5 10-16,5-1-12 0,-1 5-4 0,-4 1-6 15,0-1-1-15,0 1 3 0,0 0-4 16,-6 1 3-16,-2-1 0 0,-1-2-1 0,-1 0 0 15,1 2 2-15,-5-1 0 0,-4-2 7 0,3 2 5 16,-6 3 4-16,1-1 0 0,-6-1-5 0,2 1-57 16,-3 2 64-16,-2 1-56 0,-2 1 62 0,2 1-56 15,-2-4-5-15,-1 1-9 0,3-3-41 0,-2 1-40 16,4-1-41-16,-1 1-67 0,0-4-56 0,1-1-158 16,3 1 84-16</inkml:trace>
  <inkml:trace contextRef="#ctx0" brushRef="#br0" timeOffset="8009.25">4130 9256 100 0,'-4'-7'264'0,"-1"2"-56"0,1-2-26 0,4 7-9 15,-7-10-6-15,3 5-5 0,0-1-15 0,4 6-20 16,-6-8-10-16,6 8-19 0,-7-10-14 0,7 10-14 16,-5-8-17-16,5 8-18 0,-5-3-6 0,5 3-8 15,-4-7-9-15,4 7-7 0,0 0 2 0,0 0-3 16,3 9 3-16,-2-5 1 0,5 6-5 0,2 1 1 15,0 3 48-15,1 4-59 0,2 0 49 0,-2 1-57 16,4 1 59-16,-4-1-63 0,1-2 46 0,-1 1-67 16,0-5 55-16,-4 0-64 0,3 0 32 15,-2-3-42-15,-2-1 34 0,2 0 7 0,-2-1 9 16,0-2 4-16,-3 1 6 0,-1-7-6 0,4 8-44 16,-4-8 11-16,0 0-7 0,0 0 4 0,0 0 5 15,-9-13 6-15,5 6-1 0,-3-5 16 16,-1 1-15-16,3-4 20 0,-3-2-12 0,2 0 17 15,-3-2-14-15,1 1 2 0,3 0 10 0,-1 2-1 16,-2 2 3-16,4-1 1 0,2 0-1 0,-2 0 0 16,1 5-2-16,1-1-2 0,-1-1 6 0,3 4-3 15,-1-2-3-15,2 2 5 0,-1 3 0 0,4-4-1 16,0 4 4-16,1 1-5 0,0 0 2 16,5 1-1-16,2 1 6 0,-2 4 2 0,4-1-1 0,0 5-1 15,4-2 14-15,1 1-13 0,2 5 12 16,-1-3-16-16,-2 3 12 0,4-3-13 0,-2 3 10 15,-2-2-12-15,-1-3 13 0,-3 2-14 0,1-1 15 16,-3-2-15-16,-1-1 15 0,-1 2-10 0,-2-1 28 16,1-1 3-16,-9-3 69 0,13 3-29 0,-13-3 50 15,0 0-73-15,10-1 34 0,-10 1-66 0,1-9-4 16,-2 2 0-16,-3 0-2 0,0-5 0 0,-2 3-3 16,-2-6-1-16,-2-1-1 0,0 0-3 0,-2 1 4 15,-2-1 49-15,4 1-48 0,-3 0 51 0,2-1-60 16,-1 1 52-16,-2 2-62 0,5 2 60 0,0-2-71 15,-1 3 57-15,2-1-59 0,2 4 64 16,-3-1-82-16,5 1 9 0,-1 1-66 0,1 0-16 16,2 0-33-16,2 6-18 0,-4-10-17 0,4 10-25 15,0-9-36-15,0 9-96 0,4-7 200 0</inkml:trace>
  <inkml:trace contextRef="#ctx0" brushRef="#br0" timeOffset="9774.46">4075 9265 124 0,'0'0'228'0,"0"-10"-54"0,0 10-16 0,-2-9-24 15,2 9-14-15,-3-12-4 0,3 12-29 0,-4-8 9 16,4 8-30-16,-1-12-9 0,1 12-11 0,-1-6-9 15,1 6-7-15,-3-9-8 0,3 9-9 0,0 0-2 16,0 0-7-16,3-7 2 0,-3 7 2 0,0 0 9 16,6 3-15-16,-1 4 7 0,3-2-12 0,-2 1 21 15,3 6-22-15,0-3 14 0,5 4-2 16,-2 4-2-16,3-1 2 0,2 3-2 0,-1 0-1 16,1 2 3-16,1-2-7 0,-3 1 1 0,-1-4 2 15,0 0-1-15,0-4 0 0,-1 2 0 0,-4-1-1 16,4-4-1-16,-7 2-1 0,3-2-3 0,0 0-33 15,-4-4 0-15,0 3-3 0,-1-1 14 0,-4-7-12 16,8 6-36-16,-8-6-22 0,0 0-20 0,0 0-12 16,0 0 4-16,0 0 9 0,0 0 8 0,-12-3-1 15,6-2 10-15,-2-5-63 0,-2 4 40 0</inkml:trace>
  <inkml:trace contextRef="#ctx0" brushRef="#br0" timeOffset="10232.99">4231 9399 134 0,'-9'-9'64'0,"0"-2"27"0,-1 4 2 0,4-4 15 0,-3 5-10 16,1-4 10-16,-1 4-13 0,3 0 5 15,-2-3-10-15,0 3-5 0,3-2 9 0,-4 1-13 16,4 2 9-16,0-4-17 0,-3 5 24 0,3-3-24 16,0-1 57-16,-1 2-74 0,1 0 3 0,-2-1-1 15,2 1-3-15,0-2-9 0,1 0-9 0,-1 3-7 16,1-5-7-16,3 2-7 0,-3-5 0 0,4 4-5 16,-4-3-1-16,4 0-4 0,0 1 1 0,3-1 47 15,-2 1-59-15,3-1 48 0,0-2-59 0,1 1 51 16,0 1-57-16,5-3 50 0,-1 4-52 15,0 2 52-15,5-4-54 0,-1 7 60 0,2-1-69 16,2 0 62-16,1 3-54 0,0 2 60 0,1 2-55 16,1 2 47-16,-2-1-49 0,5 5 50 0,0 2-54 15,0 0 58-15,0 8-52 0,0-2-1 0,-4 1 11 16,-2-2 0-16,-2 2 6 0,1 1 49 0,-2 2-56 16,-3 0 48-16,-2 0-53 0,-1 2 55 0,-2-1-58 15,-2-2 64-15,-1 1-67 0,-2 0 72 0,-1 0-53 16,-1 0 72-16,-2 0 5 0,-1 0 2 0,-1-3 4 15,0 2-2-15,1-1-8 0,-2 0-8 0,-2 0-1 16,3-3 0-16,-4 0 0 0,3 1-4 0,-2-1-7 16,0-4-7-16,1 4-10 0,-1-4-3 0,3 1-7 15,-3-4-9-15,4 5 0 0,-3-6-1 16,2 3-4-16,-2 0-2 0,2-3-52 0,1 2 68 16,4-7-11-16,-6 8-59 0,1-3 55 15,5-5-82-15,-8 9 40 0,8-9-62 0,-4 6 36 16,4-6-70-16,-5 4 31 0,5-4-52 0,-4 6 13 15,4-6-24-15,0 0-14 0,0 0-3 0,-2 6-11 16,2-6-11-16,0 0-17 0,0 0-182 0,0 0 139 16</inkml:trace>
  <inkml:trace contextRef="#ctx0" brushRef="#br0" timeOffset="11991.67">4558 10114 120 0,'-1'-6'217'0,"1"6"-56"16,-4-7-3-16,4 7-25 0,-4-11-15 0,4 11-8 15,-5-12-29-15,5 12 1 0,-5-10-20 0,3 3-7 16,2 7-19-16,-4-8 9 0,0 3-13 0,4 5 13 15,-4-11-23-15,4 11 13 0,-4-7-20 0,4 7-4 16,-4-7-2-16,4 7-2 0,-2-6 0 0,2 6-1 16,0 0 2-16,-5-6-3 0,5 6 3 0,0 0-2 15,-3-7-1-15,3 7 1 0,0 0 30 0,0 0-30 16,-5-7-5-16,5 7 38 0,0 0-28 0,0 0 10 16,0 0 3-16,0 0 0 0,-4-4 2 15,4 4 0-15,0 0 1 0,0 0 1 0,0 0-2 0,0 0 2 16,0 0-2-16,0 0-5 0,0 0-4 15,0 0-3-15,0 0-2 0,0 0-4 0,0 0 0 16,-2-7-7-16,2 7 2 0,0 0-9 0,0 0-11 16,0 0 2-16,0 0 4 0,0 0 8 0,6 8 0 15,-2-3 3-15,5 6 37 0,0 1-45 0,4 3 63 16,2 6-73-16,0 5 44 0,7 3-43 0,-2 2 45 16,1 1-47-16,-1-1 48 0,2 4-50 15,-3-3 48-15,0-1-36 0,2 1-4 16,-3 1 1-16,-3-7 0 0,-1-2-24 0,0 0-19 0,-2-5-17 15,-2-1-26-15,1-2-26 0,-3-3-46 0,0 0-27 16,-3-3-216-16,-1-2 123 0</inkml:trace>
  <inkml:trace contextRef="#ctx0" brushRef="#br0" timeOffset="12325.98">4406 10101 61 0,'-13'-14'353'0,"-2"2"-83"0,2-2-45 0,-1 4-39 16,5-1-31-16,-1 1-33 0,0-2-31 0,2 2-22 15,2-1-17-15,-1-1-9 0,5 2-10 16,2-2 21-16,0 2-40 0,2-3 25 0,5 1-40 0,2 1 28 16,2 0-34-16,7 0 35 0,1 3-36 15,3 3 23-15,4 2-31 0,2 3 35 0,1 2-32 16,3 2 3-16,4 5 4 0,2 3 4 0,-1 3 0 15,-1 1 1-15,-3 4 0 0,-2 1 0 0,-3-2 0 16,-1 3 1-16,-8-1 29 0,-1 0-34 0,-4 3 30 16,0-1-35-16,-6-1 35 0,-3 1-33 0,-1 2 39 15,-2 2-41-15,-4-3 34 0,-1 7-38 16,-2 1 37-16,-3-3-41 0,3 1 38 0,-5-3-32 16,5-3-1-16,-3-1-6 0,3-2-36 0,1-5-42 15,-1 1-48-15,0-4-73 0,4 2-206 16,-2-3 109-16</inkml:trace>
  <inkml:trace contextRef="#ctx0" brushRef="#br0" timeOffset="12692.62">4957 10117 37 0,'0'0'294'0,"-5"4"-84"0,5-4-44 15,-5 9-43-15,0-3-21 0,2 2-23 0,2 1-14 16,1 2-16-16,0 3-10 0,1-3-8 0,4 5-5 16,0-2-7-16,2 1-14 0,2 2-4 0,2-4-7 15,-2 2-13-15,3-5 4 0,0-1-5 0,1 0 8 16,1-3-7-16,0-3 14 0,-1-1-8 0,0-1 10 16,-3-2-6-16,4-1 4 0,-5-3 4 0,3-3 3 15,-2-1 16-15,-4-3 4 0,2 0 9 0,-4-2 14 16,-3-3-2-16,2 1 22 0,-3-2-19 15,-3-1 12-15,-2-1 8 0,0 1-4 0,-3 0-1 16,-2-1-2-16,1 1 8 0,-3 3 14 16,1-2-25-16,-2 0-13 0,-1 4-8 0,1 2-8 0,2-2-3 15,-6 3-6-15,4 3-8 0,1-2-3 16,-1 2-5-16,0 4-11 0,3-3-22 0,2 1-20 16,-1 2-35-16,-1-1-46 0,5 0-52 0,1 1-10 15,0 0 9-15,4 4 14 0,0-13-150 0,3 5 219 16</inkml:trace>
  <inkml:trace contextRef="#ctx0" brushRef="#br0" timeOffset="13008.82">5086 9656 172 0,'5'-12'302'0,"-1"5"-35"15,1-2-11-15,-1 3-45 0,-3 1 68 0,-1 5-98 16,4-13 41-16,-4 13-94 0,-1-9 45 0,1 9-92 16,-3-7 30-16,3 7-79 0,-6-3 43 15,6 3-70-15,-10 3 48 0,3 1-61 0,2 3 46 16,0-2-59-16,-4 4 54 0,4 0-57 0,1 4 0 15,3-2 5-15,-2 3 4 0,3-2-1 0,3 3 4 16,-2 1 1-16,4-2 33 0,4 2-37 0,0 1 5 16,4-1 6-16,2-3 15 0,-2 3-15 0,6-1 2 15,-1-4 0-15,1 1-4 0,-1 0-2 0,3-2 6 16,-5 0-5-16,2-2-1 0,1 2 6 0,-6-3 4 16,4 1-7-16,-6-2 1 0,3 1 1 0,-2 0 0 15,-3-2 0-15,-2 0 0 0,2 1-1 0,-2 0-2 16,-1-2 7-16,-1 4-3 0,-1-2 3 15,-3 3-7-15,-1 0-18 0,0-2-12 0,0 4-19 16,-2-2-4-16,-1 1-27 0,-2-1 0 16,0-1-41-16,4-1-34 0,-3 0-40 0,0-2-289 15,4-5 19-15</inkml:trace>
  <inkml:trace contextRef="#ctx0" brushRef="#br0" timeOffset="13357.98">5385 9528 355 0,'-1'-15'336'0,"-2"5"-90"0,3-1 17 16,-2 4-72-16,-1-3 30 0,-2 4-95 15,4 0 33-15,-3 0-73 0,0 2 21 0,4 4-81 16,-10-2 38-16,10 2-66 0,-15 4 50 0,7 4-68 16,-1 1 60-16,-1 2-60 0,2 0 52 0,2 5-57 15,-1 0 58-15,6 1-66 0,-3 1 57 0,4-1-59 16,4 0 56-16,0-1-54 0,2 4 46 0,1-5-47 15,4 0 53-15,2 2-53 0,0-2 2 0,3-1 4 16,1-3 7-16,-2 1-3 0,4-2 5 0,-3 0 6 16,-1-4 6-16,-1 3 0 0,0-2 1 0,-1-1 2 15,0 1 2-15,-2-2-1 0,-2-2 1 0,0 3-1 16,0 0 0-16,-1-3 1 0,-2 0 3 0,-2 4 1 16,1 0 1-16,0-1 3 0,-2 3-1 15,-3 1 4-15,0 2 1 0,-3 0-9 16,1 3-1-16,-2 0-9 0,0 0-15 0,0 0-30 15,-1-2-6-15,1 0-55 0,0 2-58 0,-2-5-56 16,2 0-205-16,3-5 98 0</inkml:trace>
  <inkml:trace contextRef="#ctx0" brushRef="#br0" timeOffset="14363.04">5670 9490 200 0,'0'0'307'0,"0"-7"-64"16,0 7-71-16,0 0-19 0,0 0-23 16,-13 4-33-16,8-1-15 0,-1 4-21 0,1 3-14 15,-2 0-7-15,5 1-10 0,-2 4-4 0,0-1-23 16,3 1 14-16,-3 0-26 0,4 1 8 0,0-3-21 16,0-1 16-16,0 0-25 0,0 0 4 0,4-3-4 15,-3 1 2-15,0-3-3 0,-1-7 2 0,4 14 11 16,-4-14 2-16,4 5 6 0,-4-5 2 0,0 0 6 15,12-1 8-15,-12 1-7 0,5-9-1 0,-3 3 5 16,2 1 17-16,-3-1 16 0,2-2 1 0,-3 8 18 16,4-9-23-16,-4 9 29 15,2-11-34-15,-2 11 21 0,3-5-32 0,-3 5 17 16,1-9-32-16,-1 9 23 0,0 0-26 0,4-6 18 16,-4 6-23-16,0 0 25 0,0 0-24 0,10 0 24 15,-10 0-25-15,9 6 24 0,-4-3-34 0,3 3-4 16,-8-6-30-16,14 5-12 0,-6-1-6 0,-8-4-11 15,11 6-2-15,-11-6-9 0,18 1 1 0,-18-1-26 16,14-4 16-16,-5-1-9 0,-1 1 35 0,-2-2-1 16,-1-3 24-16,3 1 4 0,-3-3 16 0,-1 3 27 15,0-5 46-15,-2 0 3 0,1 4 25 0,-2-4 27 16,-1 3 13-16,3-2 7 0,-3 2 20 0,0 2-21 16,0 1 34-16,0-2-32 0,1 4 38 0,-1 5-76 15,-1-14 37-15,1 14-54 0,0-8 20 16,0 8-68-16,0-9 34 0,0 9-58 0,0-5 50 15,0 5-63-15,0 0 42 0,0-10-50 0,0 10 37 16,0 0-41-16,0-7 42 0,0 7-42 0,0 0 62 16,0 0-63-16,2-6 43 0,-2 6-38 0,0 0 41 15,0-8-35-15,0 8 49 0,0 0-47 0,3-8 40 16,-3 8-42-16,0-12 48 0,0 6-44 0,0 6 58 16,1-14-41-16,-1 14-3 0,0-11 3 0,0 11 1 15,0-11 2-15,0 11-5 0,4-12 3 0,-4 12-4 16,0-8-5-16,0 8 3 0,0 0 5 0,2-3-1 15,-2 3 4-15,0 0 38 0,13 3-44 0,-6 2 49 16,0 5-55-16,2-1 53 16,0 6-58-16,5 3 47 0,0 6-35 0,8 6 58 15,0 3-60-15,1 3 51 0,1 1-57 0,4 7 6 16,0-1 3-16,-5-2 2 0,0 5 15 0,-1-6-14 16,-2-1 1-16,-3-3-2 0,1 1-2 0,-4-2 4 15,0-1 2-15,-5-8-1 0,-1-1 2 0,-3-5 3 16,1 1 5-16,-2-5 9 0,-3-1 21 0,2-3 0 15,-6 0-3-15,3-3-2 0,-4-3-8 0,2 0-17 16,2-6-14-16,-10 3-2 0,10-3-3 0,-12-8-1 16,6 3 2-16,-2-8 0 0,-1 1-1 0,4-6 6 15,-3-2-9-15,6-4-13 0,-6-2-8 16,7-4-1-16,-3-4 37 0,4-2-43 0,-1-1 48 16,1-3-44-16,0-8 52 0,1 4-47 0,-1-5 51 15,4 7-49-15,-4 3 54 0,0 1-65 0,0 2 34 16,0 2-39-16,-1-1 5 0,-2 9 2 0,-1-2 3 15,3 5 8-15,-2 5 4 0,-2 0 3 0,4 1 3 16,-4 3 3-16,-3 3 4 0,3 0 2 0,1 5 2 16,-2 1 6-16,6 5 6 0,-13-4 4 0,13 4 5 15,-13 8 47-15,11-1-59 0,-2 4 34 0,0 4-47 16,3-1 51-16,2 4-52 0,0 1 46 0,3 5-42 16,1-1 38-16,4-1-46 0,1 0 47 0,3 0-44 15,0-4 49-15,2-2-51 0,-2-1 51 16,6-1-50-16,-1-7 50 0,-4 1-52 0,5-3 49 15,-2-4-52-15,1-2 18 0,0-4-96 16,2-5-32-16,6-4-116 0,-2-4-267 0,-5-2-9 16</inkml:trace>
  <inkml:trace contextRef="#ctx0" brushRef="#br0" timeOffset="23341.48">3381 7870 63 0,'0'0'68'0,"0"0"9"0,0 0 30 16,0 0-16-16,0 0-7 0,0 0 11 0,0 0-6 15,0 0 7-15,0 0-11 0,0 0 5 0,0 0-18 16,0 0 12-16,0 0-31 0,0 0 4 0,0 0-24 16,0 0 9-16,0 0-29 0,-14 2 11 0,14-2-19 15,-9 3 13-15,9-3-16 0,-13 2 12 16,13-2-15-16,-15 7 14 0,15-7-18 0,-15 8 17 15,5-5-15-15,-1-1 16 0,2 2-13 0,-1 1 19 16,1-2-14-16,0 1 13 0,-1-2-19 0,1 2 21 16,3-1-20-16,6-3 9 0,-13 6-14 15,13-6 16-15,-13 5-23 0,13-5 18 0,-9 2-16 16,9-2 15-16,0 0-15 0,-11 4 14 0,11-4-16 16,0 0 15-16,-8 4-12 0,8-4 13 0,0 0-14 15,0 0 17-15,-9 4-17 0,9-4 19 0,0 0-13 16,0 0 16-16,0 0-24 0,-9 3 15 0,9-3-14 15,0 0 18-15,0 0-14 0,0 0 14 0,0 0-14 16,-6 2 12-16,6-2-14 0,0 0 13 16,0 0-14-16,0 0 17 0,0 0-16 0,0 0 16 15,0 0-19-15,0 0 17 0,-8 4-13 0,8-4 16 16,0 0-21-16,-4 6 14 0,4-6-16 0,-6 7 18 16,6-7-16-16,-8 6 16 0,2-1-11 0,1 1 15 15,-2-2-14-15,1 2 10 0,-2 2-10 0,1-3 11 16,-4 2-10-16,2 3 11 0,-1-2-14 0,1 4 16 15,-4-2-15-15,1 3 19 0,-4 1-17 0,4-1 10 16,-4-1-14-16,2 2 16 0,0 0-14 0,0-2 16 16,1 1-13-16,2-2 15 0,-3-1-18 15,2 0 16-15,1-1-13 0,2 0 13 0,-3-3-13 16,6 2 13-16,-2-1-13 0,-1-3 40 0,4 1-46 16,0 1 21-16,0-1-21 0,5-5 13 15,-9 6-15-15,9-6 14 0,-8 5-16 0,8-5 17 16,-5 6-17-16,5-6 14 0,-5 3-15 0,5-3 13 15,0 0-13-15,-4 5 14 0,4-5-12 0,0 0 15 16,-2 7-10-16,2-7 11 0,5 5-10 0,-5-5 14 16,6 7-11-16,2-3 3 0,-2 4-1 0,7 1-1 15,1 4 5-15,5 5 0 0,7 7 4 0,2 5 2 16,5 7-2-16,4 6 1 0,4 3-3 0,0 5 3 16,4 3-3-16,-2 3 2 0,15 13 2 0,-1 1 0 15,2-4 4-15,1 2-2 0,-4 3-1 16,-6-15 1-16,8 12 0 0,-10-12-8 0,-2 2 3 15,4-1-2-15,-5 0 1 0,1-2 3 0,-3 1-4 16,2-4 6-16,-3-3-5 0,-1 1 2 0,0-1 1 16,-3-3 1-16,-2 2 30 0,0-4 13 0,-3-1-26 15,3-3 13-15,-4 0-27 0,-8-7 18 0,4 2-25 16,-2-2 36-16,-2-1-42 0,3-1 23 0,-3 3-25 16,-1-4 20-16,0-1-25 0,0 3 26 0,3-4-23 15,-6 0 22-15,3 1-22 0,0-1 2 0,0 0 1 16,-5-3 0-16,1-2 0 0,-1-1 3 15,0-1 2-15,1 1-1 0,-1-1 1 0,1 4 0 0,-2-4 2 16,3 5-4-16,-2-2 2 0,0-1-2 16,0-1 1-16,1 4 0 0,-1-3 0 15,-1-1-5-15,-1-1 3 0,2 3 1 0,-1-2 24 16,-1-1-25-16,1-1 21 0,-2-1-23 0,2 2 22 16,-2 1-19-16,2-2 15 0,-2-1-24 0,3 0 21 15,-1 1-20-15,-2-1 23 0,3-1-25 0,0 0 21 16,-3 0-21-16,2 0 5 0,-3-3-2 0,0 1-1 15,1-1 4-15,1 0 3 0,-1-4-5 0,-2 4 2 16,1 0 10-16,-1-2-6 0,2-3 0 16,-2 5 2-16,1-2-3 0,-3-1 2 0,2-3 1 15,-3 2-2-15,2-3 26 0,-2 3-31 0,0-2 30 0,-1 1-34 16,0-2 5-16,1-2 0 0,-2-1-1 16,-3 3 0-16,0-3 4 0,4-1-2 0,-4 2 2 15,-5-7 2-15,8 9-3 0,-8-9 1 0,5 7 4 16,-5-7 0-16,8 7 1 0,-8-7-1 0,0 0-2 15,7 5 2-15,-7-5-1 0,4 5-1 0,-4-5 0 16,0 0-3-16,7 6-2 0,-7-6 2 0,0 0-3 16,0 0-4-16,6 3 4 0,-6-3 1 0,0 0-2 15,8 4 2-15,-8-4 2 0,0 0 28 0,15-2-29 16,-6 0 26-16,1-1-34 0,3-2 36 16,1-1-36-16,5-3 4 0,0-1-1 0,1-3-3 15,4-1-7-15,-1-2-5 0,0-2-10 0,0-1-9 16,0 0-21-16,4-2-18 0,-6 1-29 0,0-1-43 15,-1 1-203-15,1-1 187 0</inkml:trace>
  <inkml:trace contextRef="#ctx0" brushRef="#br0" timeOffset="24627.49">4710 7598 95 0,'0'0'142'0,"-11"-5"-18"0,3 2-18 0,2-2 2 16,6 5-15-16,-12-6-8 0,12 6 1 0,-11-4-10 16,11 4-10-16,-9-5-5 0,9 5-5 0,-8-6 5 15,8 6-22-15,-9-3-2 0,9 3-12 0,0 0-9 16,-7-5-6-16,7 5-8 0,0 0-2 0,-4-9 2 16,4 9 1-16,4-7-4 0,-2-2 2 0,7 0 0 15,1-3-1-15,3-1 11 0,6-5-15 0,3-1 14 16,2-5-13-16,7 0 10 0,-3 0-12 15,4-3 4-15,1 2 0 0,-1 0 7 0,1-1-11 16,2 0 12-16,-2 3-13 0,-1-2 15 0,1 2-14 16,-2 0 1-16,-3 3 2 0,0-1-2 0,-2 4 2 15,-6 0-3-15,3 1 4 0,-5 1 0 0,-1 3 1 16,-1-1 1-16,0 1-1 0,-1 1 1 0,-2 1 3 16,-3 2-3-16,3-2 1 0,-4 4-5 15,-3-3 3-15,4 2 1 0,-3 3 5 0,-1-2-1 16,-2 1-1-16,-4 5-2 0,10-6 4 0,-10 6-2 15,9-5-3-15,-9 5-1 0,8-6-1 0,-8 6 0 16,0 0-4-16,6-6 2 0,-6 6 0 16,0 0-1-16,9-2 0 0,-9 2-1 0,0 0 1 0,0 0 0 15,12 0 3-15,-12 0 1 0,9 6 1 16,-3 1 2-16,4 2-3 0,-1 4-2 0,5-1 4 16,4 10 0-16,1 5 0 0,3 4 1 0,4 0-3 15,-1 7 5-15,7 8 0 0,0 0-2 0,5 3 8 16,1 6-13-16,3-1 12 0,0 3-1 0,4 2-2 15,1-1 0-15,10 17-2 0,-1-3 0 0,1 1 2 16,3 1 2-16,-4-5 0 0,0 2-2 0,-5-12-3 16,6 11 0-16,-2 3 34 0,-7-14-35 0,-2 3 2 15,1 0 5-15,-1-2-7 0,-1-2 6 0,-3 1-8 16,0-1 14-16,1-2-15 0,-2-3 9 16,-2 3-9-16,-2-8-3 0,1 0 2 0,-1 0 3 15,-4-3 3-15,1-2-2 0,-5-1 1 0,0-8 0 0,-6 0-2 16,4 0 9-16,-5 1-12 0,2-3 11 15,-1-3-12-15,0 3 9 0,-3-3-11 0,0 0 12 16,-2-8-15-16,-3 2 15 0,1 0-14 0,-3-4 21 16,0-1-24-16,0-1 17 0,-2 0-13 15,3-1 11-15,-3 1-11 0,-1 0 13 0,0-3-12 16,-1-2 1-16,-2-1-2 0,3 4 2 0,0-5 5 16,-3 3-6-16,1-1 5 0,-2-3-2 0,1 4 2 15,2-1 0-15,-2-3-1 0,-2 4 0 16,1-4-3-16,3 3-1 0,-3-4 3 0,0 4 1 15,-1-3 3-15,1 1-6 0,0-2 3 0,-1 2-3 16,1-2 6-16,0 1 0 0,-1-2-1 0,0 1-2 16,0 0 1-16,0-1 32 0,-2-1-37 0,1 0 30 15,-1-1-35-15,2 1 32 0,-4-6-35 0,5 9 35 16,-5-9-32-16,4 10 31 0,-4-10-30 0,1 8 38 16,-1-8-32-16,0 8 27 0,0-8-25 0,-2 11 35 15,-2-5-38-15,-4 4 23 0,-2 0-30 0,-4 3 31 16,-5 5-32-16,-9 6-1 0,-3 1 6 0,-5 0-3 15,-10 10-2-15,-5 0-13 0,-5 0-14 0,1 0-29 16,-1 0-31-16,-1-1-49 0,0 0-73 16,-2-3-129-16,3-3 196 0</inkml:trace>
  <inkml:trace contextRef="#ctx0" brushRef="#br0" timeOffset="26875.49">5711 10801 167 0,'0'0'211'0,"-4"-7"-34"15,4 7-18-15,0 0-12 0,-2-8-10 0,2 8-5 16,0 0-12-16,-3-5-25 0,3 5-8 15,0 0-9-15,0 0-11 0,-1-9 8 0,1 9-37 16,0 0-8-16,0 0-10 0,0 0-7 0,0 0-3 16,0 0-7-16,0 0 1 0,0 0 1 0,0 0 2 15,4 12-2-15,1-4 0 0,1 5-1 0,2 7-1 16,-2 1-2-16,6 5 2 0,-1-1-2 0,2 0-1 16,2 2-3-16,-2-1-2 0,1 2 3 0,-1-3 7 15,0 0-2-15,-2 0-1 0,2-2 1 0,-3-4 0 16,-1-1-1-16,-1-5 5 0,-2 0-1 0,-2-1 6 15,4-3 0-15,-6 0 15 0,2-2 8 0,0 0-6 16,-4-7-15-16,0 0-10 0,0 0-11 16,0 0-2-16,0 0-2 0,-13-10 2 15,4 2-10-15,0-6 8 0,0-2-1 0,-3 0 7 16,1-3 1-16,0 1 1 0,-2-2-2 0,3 1 4 16,-3 0 1-16,3 1-2 0,1-1 0 0,-4 1 0 15,7 0 0-15,-2 6-1 0,0-3 0 0,2 2 2 16,2 3 0-16,-1 0-6 0,1 2 2 0,-1-2-2 15,4 3 1-15,-2-1 1 0,2 3-9 0,1 5 6 16,1-13 1-16,-1 13 7 0,9-9 0 16,-1 6 1-16,1-3 1 0,1 5 0 0,2-1-1 15,0 2-1-15,4 2 2 0,3-2-2 0,-1 4 0 16,1 0 0-16,1-2 0 0,2 2 0 0,1 0-5 16,0-1 3-16,0 3 4 0,-5-3-9 0,1 0-3 15,-2 0 6-15,1 1-8 0,-7 0 2 0,3-2 1 16,-2-1 5-16,-1 2 5 0,-2-2 4 0,-9-1 0 15,14 1 2-15,-14-1 8 0,14 2 22 0,-14-2 21 16,12 3 11-16,-12-3-11 0,0 0-12 0,6-5-8 16,-6 5-12-16,-1-8-6 0,-3-2 0 0,0 3 8 15,-2-4-1-15,-2 0-7 0,-1-1 4 0,0-2-12 16,0-3 9-16,-5 5-4 0,5-3-4 16,-2 0-4-16,-2-1-3 0,4 5-4 0,0-2-5 15,-2 0 8-15,2 2-11 0,0 0 6 0,0-1-15 0,1 3-1 16,3-1-39-16,0 4 1 0,0-1-54 15,-3-1-31-15,8 8-18 0,-5-10 1 0,5 10 5 16,-1-10-4-16,1 10-19 0,4-4-14 0,-4 4-107 16,10-3 245-16</inkml:trace>
  <inkml:trace contextRef="#ctx0" brushRef="#br0" timeOffset="27390.48">6176 10617 172 0,'0'0'288'0,"12"-1"-57"0,-12 1-37 16,0 0-28-16,0 0-23 0,10-3-33 16,-10 3-24-16,0 0-18 0,0 0-19 0,0 0-13 15,0 0-11-15,14 0-2 0,-14 0-7 0,5 3-4 16,-5-3 20-16,12 7-27 0,-6 0 32 0,4 0-35 16,2 5 22-16,-1-3-35 0,1 6 13 0,2-1-2 15,0 0 2-15,-1 0-1 0,2 3 1 0,-2 0-2 16,3 3 0-16,-3-2 1 0,0 0-1 0,0 0 0 15,-3 1-1-15,1-3 2 0,0-1 0 0,-2-3 0 16,-3 0 1-16,0-1 10 0,1-3-7 16,-2-1 5-16,-1 1 15 0,0-4 13 0,-2 2 8 15,-2-6-6-15,5 8-11 0,-5-8-13 0,0 0-11 16,0 0-7-16,-6-3-2 0,1-7 0 0,-2 3-3 16,-2-6 1-16,2-3 0 0,-2-1 3 0,-3-1 23 15,1-1-21-15,-1-1 19 0,2 1-21 0,-4-3 20 16,4 3-20-16,-3 0 16 0,4 0-6 0,-1 1 0 15,1 0 5-15,-1 0 2 0,3 4 1 16,1 3-4-16,-2-3 0 0,3 2-4 0,1 2-4 16,-1 0-1-16,1 3-1 0,3-3 1 0,-3 3-2 15,4 7-2-15,0-12-1 0,0 12 2 0,3-10-2 16,-3 10 0-16,6-11 6 0,-6 11-4 0,14-3 2 16,-14 3 5-16,22 0-3 0,-8 3-3 15,0 0 15-15,4 4-21 0,1-1 15 0,0 3-12 16,4 1 19-16,-1 5 0 0,1-3-6 0,1 1-1 15,-1 1-3-15,-1 3-20 0,1-2 8 0,-1-1-30 16,-2 1 17-16,-3-1-25 0,-1 1-19 0,1-4-24 16,-2 2-19-16,-2 0-15 0,1-3-29 0,-5 1-18 15,0-4-32-15,0 2-156 0,-3-4 188 0</inkml:trace>
  <inkml:trace contextRef="#ctx0" brushRef="#br0" timeOffset="27608.6">6502 10872 164 0,'0'0'314'0,"-13"4"-62"0,13-4-32 16,-12 3-19-16,12-3-37 0,-11 1-44 15,11-1-27-15,0 0-25 0,-9 2-18 0,9-2-18 16,0 0-10-16,-6-4-4 0,6 4-6 0,6-14-17 15,-2 3-21-15,4-3-22 0,1-4 3 0,2-1-58 16,2-4-9-16,4-3-72 0,-3 2-200 0,2-1 162 16</inkml:trace>
  <inkml:trace contextRef="#ctx0" brushRef="#br0" timeOffset="171150.99">5257 13522 28 0,'0'0'187'16,"0"0"-24"-16,-10-4-29 0,10 4-19 0,0 0-20 16,0 0-16-16,0 0-14 0,-5-6-9 15,5 6-6-15,0 0 1 0,0 0-2 0,0 0-5 0,0 0-5 16,0 0-11-16,0 0-3 0,-8 4-3 16,8-4 3-16,-1 12 11 0,-3 0 2 0,3 3-1 15,-3 5-12-15,-1 5 12 0,4 1-2 0,-2 7-6 16,3 4 26-16,-1 2-48 0,2 5 20 0,2 0-24 15,2-3 18-15,0 0-26 0,0-9 21 0,0 1-21 16,4-5 18-16,0-1-23 0,-1-5 20 0,1-1-19 16,1-3 22-16,0-3-30 0,-1-2 14 0,0-4-23 15,4 2 23-15,-3-2-22 0,0-6 18 0,-1 1-16 16,0-2 11-16,-9-2-20 0,19-2 15 0,-10-3-12 16,0 0 15-16,1-1-8 0,-2-3 17 15,-3 0-12-15,3-2 19 0,-3 1-13 0,0-2 23 16,-1-2-19-16,0 4 2 0,-3-1 0 0,0-1 6 15,2 0 4-15,-3 0 10 0,1 0 9 0,-1 1 1 16,0-1-4-16,0 5-2 0,0-4-2 0,0 4-2 16,0 0-7-16,0 7 3 0,0-13-6 15,0 13-3-15,0-13-5 0,0 13 12 0,0-6-10 16,0 6-4-16,4-7 1 0,-4 7 0 0,0 0 1 16,13 0 3-16,-13 0 1 0,10 7 1 0,-2-4 0 15,-2 2-2-15,4 1 0 0,-1 3-1 0,3-3 1 16,-1 2-5-16,-2-3-1 0,0 1-1 0,4 1-1 15,-3-3-2-15,-1-1-2 0,1 2 6 16,-1-2-4-16,-1 0-5 0,1-1 5 0,-9-2 2 16,14 1 4-16,-14-1 5 0,13-3 8 0,-13 3-5 15,11-11 2-15,-6 5-2 0,-1-4 4 0,-1 3-2 16,-2-5 5-16,-1 1 1 0,0 0-3 0,-1-2-6 16,-2-3 15-16,-1 2-4 0,-1 0 30 0,1-3-33 15,-1 3 35-15,-2-1-28 0,-1 1 26 0,0-1-29 16,-3-2 27-16,-1 4-38 0,3-3 31 0,-2 5-34 15,2-3 41-15,-3 4-40 0,2-1 33 0,0 2-39 16,-2-1 32-16,2 3-42 0,1 0 20 0,0 1-41 16,3 1 1-16,-2-2-39 0,2 1-54 0,6 6-72 15,-9-7-43-15,9 7-129 0,-8-3 171 16</inkml:trace>
  <inkml:trace contextRef="#ctx0" brushRef="#br0" timeOffset="171635.1">5858 13605 152 0,'0'0'205'0,"0"0"-48"15,-4-5-22-15,4 5-37 0,0 0-9 0,0 0-27 16,-9 2-6-16,9-2-17 0,-6 11-2 0,2-6-15 16,0 4 4-16,2 0-10 0,-1 1-6 0,-1 1 1 15,4 1-7-15,-1 1 3 0,0-2-8 0,1 1-3 16,1 2 5-16,0-3-3 0,2 0 1 0,-2-1-2 15,3 1-9-15,0-2 2 0,2 0 0 16,-1-3 0-16,0 0 1 0,-5-6 2 16,12 6-3-16,-12-6 3 0,14 0 2 0,-14 0-3 15,14-3 5-15,-9-2 2 0,3 1 13 0,-3-2-14 16,0 0 14-16,0 0-11 0,-1-3 12 0,-3 1-9 16,3 0 7-16,-4-2-1 0,4 3 17 0,-4-1-5 15,-4-2-1-15,4 2 0 0,-4-1-5 0,2 1 8 16,-2-2 12-16,-1 5-2 0,-2-5 0 0,2 5-9 15,-4-1 1-15,4-1-18 0,-1 3 11 0,-2-2-22 16,-1 2 15-16,9 4-9 0,-13-5-8 0,13 5-29 16,-9-3-46-16,9 3-34 0,0 0-58 15,-15 0-143-15,15 0 226 0</inkml:trace>
  <inkml:trace contextRef="#ctx0" brushRef="#br0" timeOffset="173135.22">5986 13484 126 0,'0'0'283'0,"0"0"-79"16,-3-5-55-16,3 5-29 0,0 0-24 0,3-7-20 15,-3 7-18-15,6-4-10 0,-6 4-9 0,9-6-9 16,-9 6-8-16,14-1-3 0,-14 1-6 0,18 0-2 15,-18 0 8-15,18 1-4 0,-5 1-18 16,-4 2-3-16,1-3 2 0,-1 4-1 0,-3-2 0 16,3 0 5-16,-9-3 4 0,13 7 0 0,-13-7 1 15,10 6 3-15,-10-6 11 0,8 7 11 0,-8-7 14 16,5 5 12-16,-5-5 14 0,6 6 13 16,-6-6 5-16,0 0-39 0,4 5 52 0,-4-5-61 15,0 0 32-15,0 0-56 0,0 0 38 0,0 0-65 16,0 0 45-16,0 0-53 0,0-11 36 0,0 4-11 15,-1-4-18-15,-2 1-14 0,3 1-14 0,0-7-17 16,0 4-21-16,0-2-24 0,0-2-29 0,0-1-22 16,3 0-21-16,-2 2-29 0,-1-1-144 0,4 0 196 15</inkml:trace>
  <inkml:trace contextRef="#ctx0" brushRef="#br0" timeOffset="173534.53">6199 13092 9 0,'0'0'206'0,"0"0"-34"16,0-7-56-16,0 7-12 0,0 0-6 0,0 0 26 16,9 5 7-16,-5-2-13 0,0 5-20 0,2 1-21 15,1 2-15-15,-1 1-11 0,4 5-14 0,-1-1 0 16,3 3-7-16,-1 4-10 0,3 1-6 0,-1-2-3 16,-3-3-4-16,3 1 2 0,-3-4-1 0,2 2-1 15,-2-4 0-15,-1-2-4 0,0 1 0 16,-4-2 0-16,4-2 1 0,-4-1 5 0,-1 0 27 15,1-1 29-15,-1-2 19 0,-4-5-31 16,5 11 43-16,-5-11-66 0,0 0 45 0,1 7-71 16,-1-7 43-16,-5 5-62 0,5-5 58 0,0 0-63 15,-14 0 54-15,14 0-51 0,-14 0 49 0,14 0-55 16,-13 0 50-16,13 0-46 0,-16 1 52 0,16-1-49 16,-16 2 52-16,16-2-52 0,-14 4 45 0,14-4-51 15,-14 6 50-15,14-6-53 0,-9 6 50 0,3-1-46 16,2 2 51-16,0 0-59 0,0-2 53 15,4 4-56-15,0 0 60 0,0-2-49 0,4 3 47 16,-1-2-51-16,-1-1 47 0,7 2-49 0,-4-4 47 16,4 2-48-16,0-4 45 0,1 0-62 0,2-2 45 15,1-2-87-15,1-1-4 0,0-1-39 0,1-3-37 16,-3 0-50-16,3-1-233 0,-2-3 75 0</inkml:trace>
  <inkml:trace contextRef="#ctx0" brushRef="#br0" timeOffset="174369.36">6758 13120 185 0,'0'0'383'0,"0"-9"-90"16,0 9-29-16,0 0-22 0,-3-6-12 0,3 6-29 15,0 0-38-15,0 0-40 0,0 0-22 0,0 0-24 16,-6 4-15-16,3 1-16 0,-2 3 43 0,4 0-74 16,-3 3 56-16,1-1-74 0,2 3 50 0,0 0-65 15,1-5 57-15,0 7-63 0,1-4 55 0,0 0-70 16,-1-1 51-16,3-1-63 0,-2 0 53 0,3-2-63 15,-1-3 52-15,-3-4-56 0,6 9 54 16,-6-9-54-16,8 2 55 0,-8-2-50 0,7-3 49 16,-3-4-43-16,-4 7 50 0,8-10-45 0,-7 0 34 15,3 3-42-15,-1-4 39 0,-2 2-24 16,0-1 38-16,-1 1-32 0,3-2 51 0,-3 4-40 16,2-2 39-16,-2 2-30 0,0 7 44 0,0-12-47 15,0 12 45-15,3-10-44 0,-3 10 39 0,1-10-42 16,-1 10 39-16,0 0-37 0,4-3 39 0,-4 3-37 15,0 0 38-15,6 3-39 0,-6-3 36 0,9 10-38 16,-5-5 38-16,5-2-37 0,-4 5 36 0,0-3-40 16,2-2 44-16,-2 1-49 0,-5-4 32 0,11 9-39 15,-11-9 40-15,9 3-35 0,-9-3 38 0,9 3-28 16,-9-3 31-16,13-1-30 0,-13 1 32 16,6-5-33-16,-2-1 37 0,-4 6-35 0,8-12 36 15,-7 4-37-15,4 1 36 0,-2-4-34 0,-2 3 35 16,0-3-34-16,2 4 11 0,-2-4-1 0,3 4 2 15,-3 0 8-15,-1-2-6 0,4 4 3 0,-4 5 0 16,4-13 3-16,-4 13 0 0,5-8 1 0,0 2 0 16,-5 6 0-16,9-6-2 0,-9 6 1 0,9-3 2 15,-9 3 0-15,15 0 0 0,-15 0-1 0,16 3 37 16,-16-3-47-16,16 10 40 0,-7-5-35 0,-2-1 36 16,-1-1-51-16,3 4 39 0,-4-3-42 15,-1 1 44-15,1-1-48 0,-2 2 47 0,-1 0-44 16,1-2 42-16,-3 6-42 0,0-10 38 0,0 11-41 15,-3-4 47-15,3-7-47 0,-1 9 40 0,1-9-71 16,-4 10-18-16,4-10-85 0,-4 6-86 16,4-6-240-16,0 0 33 0</inkml:trace>
  <inkml:trace contextRef="#ctx0" brushRef="#br0" timeOffset="175328.46">7192 12757 376 0,'0'0'315'0,"-7"-3"-49"16,7 3-28-16,-7-4-87 0,7 4 7 0,0 0-74 15,0 0 26-15,-6 5-65 0,3-1 35 0,3 5-59 16,0-2 36-16,3 5-51 0,-1 2 40 0,2-3-51 15,0 5 3-15,4-3 3 0,-1 2-5 0,0-4-10 16,2 4-6-16,-3-1-5 0,4-5-3 0,-1 3 3 16,0-4 10-16,1 2-2 0,-2-4 1 0,1-2 4 15,-1 2 0-15,-1-3 0 0,-7-3-2 0,16 1-5 16,-16-1 0-16,11-2 0 0,-11 2-7 16,13-7 2-16,-8 2-14 0,0-1-2 15,-1-2 2-15,1 0-1 0,-1-2 1 0,-3 4 12 16,3-4 6-16,0 1-1 0,-3 2 4 0,3-3 3 15,-4 10 2-15,4-10 4 0,-4 10-2 0,4-11 4 16,-4 11 0-16,6-7 3 0,-6 7 4 0,5-7 3 16,-5 7 1-16,0 0 1 0,8-3 9 0,-8 3-10 15,8 3 0-15,-8-3-3 0,7 6 2 0,-7-6 2 16,5 6-10-16,-5-6 5 0,8 4 2 16,-8-4-6-16,5 5 6 0,-5-5-7 0,5 5 4 15,-5-5 1-15,0 0 3 0,0 0 1 0,9 3-1 16,-9-3-1-16,0 0 1 0,5-9-1 0,-5 9 2 15,4-7-2-15,-1 1-2 0,-3 6 1 0,1-13-1 16,0 6 0-16,-1-2 14 0,0 1-15 0,0-1 9 16,3 2-3-16,-2-2 16 0,-1 3-6 0,0-1 2 15,3-2 4-15,-3 9-4 0,1-9-2 0,0 1-4 16,-1 8 3-16,4-6 14 0,-4 6 2 0,0 0 27 16,10-3-36-16,-10 3 27 0,9 3-40 0,-9-3 33 15,9 7-39-15,-1 1 26 0,-2 0-34 0,-1 1 38 16,3-1-42-16,-3 0 30 0,0 1-35 0,0-2 29 15,-1 1-32-15,1-1 38 0,-1-1-36 16,0 0 36-16,0-1-35 0,-4-5 36 0,6 9-33 0,-6-9 35 16,5 6-38-16,-5-6 34 0,0 0-37 15,0 0 30-15,0 0-36 0,9-5 29 16,-9 5-34-16,3-11 6 0,-2 4-30 0,-1-2 16 16,3 1-4-16,-2-3-1 0,-1 3 3 0,1-3 12 15,-1 4 16-15,3-3-9 0,-3 10 1 0,2-12 6 16,1 5 0-16,-3 7-1 0,2-8 3 0,-2 8 0 15,4-10 3-15,-4 10 5 0,5-4 2 0,-5 4 2 16,0 0-1-16,9-1 2 0,-9 1-1 0,9 2 2 16,-9-2 0-16,12 3-6 0,-12-3-3 0,9 4-3 15,-9-4 1-15,11 6 3 0,-11-6 1 16,12 3-7-16,-12-3-10 0,11 2-12 0,-11-2-9 16,0 0-13-16,18 0-11 0,-18 0-19 0,9-2-18 15,-9 2-9-15,10-9 5 0,-5 2 9 0,-1 2 18 16,0-5 7-16,-3 3 19 0,3-3 17 0,-4 3 23 15,3 0 31-15,-2-2 40 0,0 2 33 0,2 0 17 16,-3 7 12-16,1-11 0 0,-1 11-15 0,4-9-17 16,-4 9-19-16,1-8-17 0,-1 8 4 0,0 0 20 15,0 0-5-15,8-2-22 0,-8 2 3 0,0 0-12 16,6 6-1-16,-6-6-6 0,8 9-14 0,-8-9-8 16,5 10-1-16,0-6-3 0,-5-4-32 0,5 12-34 15,-5-12-24-15,5 7-16 0,-5-7-8 16,4 8-18-16,-4-8-61 0,0 0-161 0,0 0 197 15</inkml:trace>
  <inkml:trace contextRef="#ctx0" brushRef="#br0" timeOffset="175497.31">7609 12199 287 0,'-4'-8'379'0,"0"0"-70"0,0 3-43 0,4 5-62 15,-5-9-43-15,5 9-38 0,-5-7-41 16,5 7-66-16,-1-7-49 0,1 7-18 0,0 0-22 0,0 0-47 16,1 10-82-16,-1-10-224 0,3 12 105 15</inkml:trace>
  <inkml:trace contextRef="#ctx0" brushRef="#br0" timeOffset="175694.39">7794 12227 211 0,'0'0'349'0,"0"0"-81"0,9-1-56 0,-9 1-37 0,0 0 11 16,14 3-3-16,-6 1-24 0,-2 3-31 0,2 0-23 15,1 3-23-15,1 0 46 0,-1 6-86 16,5 1 49-16,0 2-76 0,3 3 48 16,-2-1-111-16,2 4-29 0,-2 0-72 0,2-1-50 15,-3-3-46-15,1 4-280 0,-1-6-28 0</inkml:trace>
  <inkml:trace contextRef="#ctx0" brushRef="#br0" timeOffset="175870.02">7905 12515 79 0,'-2'-6'457'0,"-1"-2"-175"16,3-1-2-16,4-1-88 0,-3-5 33 0,6 1-100 15,2-4 22-15,2-1-86 0,3-3-13 0,4-1-45 16,3-5-51-16,3 2-42 0,0-3-15 0,7 1-44 16,-2-3-83-16,8-5-173 0,-2 7 136 0</inkml:trace>
  <inkml:trace contextRef="#ctx0" brushRef="#br0" timeOffset="181901.68">25917 17686 102 0,'0'0'117'0,"0"0"-20"0,0 0-22 0,0 0-12 16,0 0-6-16,0 0-3 0,0 0 0 15,0 0 5-15,0 0-5 0,0 0 2 0,0 0 3 16,0 0 4-16,0 0 6 0,0 0 2 0,4-5-5 16,-4 5-5-16,0 0-30 0,0 0 20 15,0 0-31-15,0 0 24 0,0 0-31 0,0 0 25 16,-1-7-30-16,1 7 21 0,0 0-21 0,0 0 24 16,0 0-28-16,-6-5 26 0,6 5-26 0,0 0 23 15,-5-4-19-15,5 4 12 0,0 0-18 0,-7-4 20 16,7 4-23-16,0 0 26 0,-6-3-24 15,6 3 20-15,0 0-24 0,-12-3 23 0,12 3-16 0,0 0 12 16,-11-2-23-16,11 2 23 0,0 0-26 16,-12 0 21-16,12 0-22 0,0 0 24 0,-15 1-25 15,15-1 29-15,0 0-32 0,-13 2 32 0,13-2-33 16,-11 4 25-16,11-4-24 0,-9 3 26 0,9-3-25 16,-11 5 25-16,11-5-24 0,-10 6 28 15,10-6-31-15,-10 7 30 0,5-2-30 0,1 0 26 16,-1 0-1-16,0 0-4 0,-3-1-1 0,3 2-1 15,0 0 2-15,0 0 1 0,0 0-3 0,0 2 0 16,0-2-5-16,-1 2 2 0,1-1 0 0,1 0 0 16,-1 1-1-16,-1 0 0 0,1-1 0 15,0 0 0-15,1 1 1 0,-1 0 5 0,1 0-5 16,0 1 7-16,-2-2-1 0,2 3-7 0,0-2 5 16,0 0 0-16,0 1 1 0,-1-1 0 0,4 1-3 15,-3 0 0-15,-1 0 0 0,3-1 6 0,-1 2-3 16,0-2-1-16,1 1-4 0,-1 0-4 0,2 0 6 15,-2 0-3-15,2 0 0 0,0-2 1 16,-2 1-1-16,3-1 3 0,0 1-3 0,0 0 3 16,0-2 0-16,0 2-4 0,0 1 2 0,0-9-3 15,0 13 3-15,3-5 1 0,-3-8-4 0,1 12 2 16,-1-12-1-16,1 11 2 0,1-4-1 0,-2-7 3 16,2 12 0-16,1-4-5 0,-3-8 1 15,4 10-3-15,-3-4 5 0,-1-6-4 0,5 11 2 16,-2-6 0-16,-3-5 1 0,5 8-1 0,-5-8-2 15,5 10 9-15,-5-10-3 0,6 7-5 0,-2-2 6 16,-4-5-5-16,5 6 0 0,-5-6 1 0,9 7 2 16,-9-7-1-16,8 5-3 0,-8-5 3 0,6 5 4 15,-6-5 2-15,9 6 1 0,-9-6-4 0,10 5 4 16,-10-5-5-16,9 4-1 0,-9-4 6 0,11 2 2 16,-11-2 0-16,11 1 1 0,-11-1 3 15,10 2 3-15,-10-2-5 0,12 1 6 0,-12-1-5 16,14-3-2-16,-14 3-2 0,11-2 0 15,-3 1 0-15,-8 1 2 0,14-5-4 0,-14 5 2 0,14-5-3 16,-5 2 4-16,-3-1-4 0,2 1-1 16,-3 0 0-16,5 0-3 0,-3 0 1 0,-1-2 0 15,1 1 0-15,0 0-1 0,1 1 2 0,-2-2 5 16,-2 1-11-16,4 1 6 0,-1-2-8 0,0 0 10 16,-1 0-2-16,1-1 1 0,-2 2 1 0,2-3 1 15,0 1-1-15,-2 1 1 0,1-2 8 0,-2 1-6 16,4-1 5-16,-3 0-7 0,0-1 7 0,-1 0-4 15,0 1 3-15,0-2-4 0,-2 0 5 16,4 0 2-16,-3 0 3 0,1 1 3 0,-3-1 2 16,2 1-8-16,-2-2-3 0,0 3-4 15,-1-1-20-15,3-1-2 0,-3 1 27 0,0 0-26 16,1-1 28-16,-1 1-26 0,0 0 33 0,0-1-37 16,0 1 26-16,0-4-24 0,-1 5 23 0,1-2-24 15,-3-1 29-15,3 2-24 0,0-2 24 0,-1 2-24 16,0 0 23-16,-1-1-16 0,1 0 24 0,0 2-19 15,-2-2 18-15,3 2-24 0,-1 0 25 0,-2-1-24 16,3 8 22-16,-3-13-30 0,0 7 31 0,3 6-23 16,-4-12 27-16,2 6-33 0,2 6 23 0,-5-11-24 15,2 6 26-15,0 0-27 0,-2-1 17 16,5 6-16-16,-6-9 21 0,1 4-20 0,1 0 27 16,0 1-33-16,-1-1 22 0,1 0-23 15,-1 1 25-15,-1-2-32 0,1 2 33 0,-2-1-35 16,2 0 19-16,-1-1-30 0,-2 4 18 0,8 2-32 15,-10-7 17-15,10 7-30 0,-12-8 22 0,12 8-23 16,-12-6 29-16,12 6-33 0,-13-3 13 0,13 3-31 16,-13-4 16-16,13 4-37 0,-13-3 10 0,13 3-32 15,0 0 16-15,-16 0-34 0,16 0 0 0,-13 2-14 16,13-2-85-16,-12 4 78 0</inkml:trace>
  <inkml:trace contextRef="#ctx0" brushRef="#br0" timeOffset="183186.09">26177 17754 93 0,'0'0'103'15,"0"0"-9"-15,0 0 0 0,-8-3 0 16,8 3-6-16,0 0-5 0,-9-3 1 0,9 3-3 16,0 0-1-16,0 0-8 0,-10-2 0 0,10 2 1 15,0 0-5-15,-10-3-4 0,10 3-10 0,0 0-2 16,0 0-13-16,-14 0 1 0,14 0-38 0,0 0 21 15,-10 0-8-15,10 0 4 0,-11 4-1 0,11-4-7 16,-10 4 3-16,10-4-2 0,-6 7-1 0,6-7 7 16,-12 6-10-16,12-6 4 0,-9 9-9 15,4-3 5-15,0 0-1 0,0 0 0 0,0 0-2 16,1 1 2-16,-2-1-3 0,1 1 0 0,1 2 3 16,-3-1 1-16,5-1 2 0,-5 3-4 0,5-2 2 15,-3 2 0-15,0-1 2 0,1 1-3 0,0-1 4 16,0 2 3-16,0-2 8 0,0 1 1 15,-1 1 6-15,3-1-10 0,-2 1 1 0,1-1 4 16,1 0 5-16,-1-2-1 0,1 4-1 0,-1-2 1 16,2 0 6-16,-2-1-5 0,2 1-2 0,1 1 5 15,0-2-4-15,0-1-9 0,0 2-5 0,1 0 4 16,-1-1-29-16,3 1 18 0,-2 0-6 16,2-1 29-16,-1 1-29 0,2-2 23 0,0 2-19 0,0-2 23 15,1 1-32-15,-3-2 21 0,5 0-7 16,-2 0 8-16,0 1-25 0,-1-2 14 0,1 0-24 15,1 0 31-15,1 0-30 0,-2-2 29 0,0 1-27 16,0-1 28-16,3 1-28 0,-8-5 33 0,10 7-27 16,-10-7 20-16,10 6-25 0,-10-6 25 0,14 3-23 15,-14-3 25-15,12 3-25 0,-12-3 25 16,14 1-26-16,-14-1 24 0,14-2-18 0,-14 2 24 16,13-4-24-16,-6 0 17 0,2 1-23 0,-1-2 23 15,1-1-22-15,-3 0 22 0,3 0-21 0,-1-2 8 16,1 0-13-16,-2-2 29 0,1 0-22 15,1-1 29-15,-1-1-30 0,-1 1 21 0,1-1-20 16,-1 0 20-16,0 0-21 0,-2 0 2 0,2-1-3 16,-2 1 27-16,-1 1-32 0,-2 0 30 0,2 1-15 15,0-1 11-15,-2 0-15 0,-2 0 16 0,3-1-25 16,-3 3 21-16,0-3-22 0,0 2 22 0,0-1-27 16,-3-1 23-16,3 3-22 0,-2-1 30 0,-2-1-38 15,0 1 28-15,3 0-28 0,-3 0 32 0,0 0-26 16,0 0 27-16,-2 1-23 0,2 1 26 15,-2 0-23-15,1-1 22 0,-2 2-20 0,2-2 22 16,0 4-28-16,-4-4 28 0,3 3-29 0,-1 0 30 16,-2 0-27-16,2 1 26 0,0 1-27 0,0 1 26 15,-1-3-26-15,-1 3 42 0,9 3-43 16,-13-4 23-16,13 4-34 0,-14-4 12 0,14 4-53 16,-14-1 5-16,14 1-57 0,-13 1 1 0,13-1-28 15,-11 4-19-15,3-2-38 0,8-2-202 0,-9 7 133 16</inkml:trace>
  <inkml:trace contextRef="#ctx0" brushRef="#br0" timeOffset="183968.29">26412 17736 21 0,'0'0'109'15,"0"0"-2"-15,-9-3-9 0,9 3-20 0,0 0-5 16,0 0 7-16,-13-2 5 0,13 2-5 0,0 0 7 16,-11 4-5-16,11-4 2 0,-9 3-4 0,9-3 4 15,-10 3 11-15,10-3-22 0,-9 5-23 0,1-2 27 16,8-3-26-16,-9 9 33 0,4-3-36 0,-3 0 27 15,4 1-39-15,-2 2 26 0,1-1-33 0,1 1 37 16,-1 1-32-16,0 1 23 16,1 2-36-16,-1-2 23 0,1 1-36 0,3 1 37 15,0 0-45-15,-2 2 25 0,2-2-31 0,1 2 29 0,-3-2-32 16,3 3 29-16,0-4-28 0,0 3 27 16,0-2-20-16,0 0 16 0,4-1-8 0,-3 2 8 15,1-2-25-15,-1-1 33 0,0 2-23 0,2-3 18 16,-1 1-23-16,1-1 20 0,-1-1-21 0,1 1 27 15,-1 0-31-15,1-2 26 0,0 0-26 0,-1-1 27 16,3 2-24-16,-1-3 27 0,2 2-34 0,-2-4 27 16,1 1-14-16,-1-1 13 0,3 0-26 0,-7-4 28 15,12 7-29-15,-12-7 30 0,13 2-28 0,-13-2 13 16,13 0-5-16,-13 0 25 0,15-4-26 16,-6 2 17-16,-1-2-23 0,1-1 25 0,0-1-1 15,-1 1-1-15,-1-2-2 0,1-1-2 16,-2 0-2-16,1-1 1 0,0-1-1 0,1-1-4 15,-3-2 1-15,0 1 4 0,0-1 3 0,-1 1-7 16,0-4-1-16,0 2 3 0,-2 1-4 0,-2 0-8 16,3-2 18-16,-3 2-13 0,0 0 32 0,0 0-13 15,-3 0 13-15,3 1-19 0,-1 0 20 0,-4-1-12 16,1 2 2-16,2-3-18 0,-5 2 13 0,3 0-16 16,-1 3 13-16,-4-2-17 0,3 1 17 0,1 3-24 15,-3-1 8-15,0 1-27 0,0 1-1 0,-1 0-55 16,-2 0-12-16,1 2-69 0,0 2-16 0,-2-1-48 15,12 3-66-15,-23 0-151 0,11 2 77 16</inkml:trace>
  <inkml:trace contextRef="#ctx0" brushRef="#br0" timeOffset="185201.02">27116 17767 32 0,'0'0'144'0,"0"0"-12"16,-11-3-26-16,11 3-17 0,-9-1-7 0,9 1 5 15,0 0-6-15,-14-2 14 0,14 2 7 0,0 0-1 16,-16 1-5-16,16-1 1 0,-12 1-16 16,5 1-1-16,-2 2-15 0,3 0-3 0,-3 0 3 0,1 2-9 15,-1 1 6-15,2 1-3 0,-5 2-2 0,6 0-9 16,-2 1-5-16,0 2-3 0,0 0-6 15,2 2-7-15,0 0-3 0,1 0-4 0,1 0-4 16,-1 1-3-16,1 3-2 0,3-2-2 16,0 0-28-16,-1 1 30 0,2-1-3 0,2-1 0 15,-2 0-5-15,1-1 4 0,0 0-2 0,2 1 0 16,-2-2 2-16,3-2-19 0,-2 0 27 0,2 0-21 16,-1 0 32-16,-1-2-40 0,2 0 43 0,0-1-35 15,0 1 31-15,2-3-29 0,-2 1 26 0,2 0-33 16,-2-3 33-16,4 0-26 0,1 0 22 0,-3-1-27 15,3-1 25-15,-9-3-28 0,17 2 21 16,-17-2-31-16,18-1 27 0,-9-1-22 0,2-2 21 16,1 1-21-16,-2-2 22 0,1-1-23 0,0-1 32 15,0-2-3-15,-1 0-3 0,1-2 2 16,-1 3-5-16,0-3 3 0,-2 0 6 0,2-1-6 16,-4 0-3-16,1 0 7 0,-1 0-7 0,-1-1 2 15,0 0 3-15,0 1 1 0,-2 0-3 0,-1 1 4 16,0-3 1-16,-1 2-5 0,-1 0-1 0,0 0 8 15,0-1-4-15,-1 1-20 0,-2 0 19 0,2 0-21 16,-3 0 19-16,-1 0-17 0,1-3 21 0,-1 4-27 16,-1-2 21-16,-2 0-17 0,-1 3 26 0,0-2-27 15,0 2 14-15,-2 1-24 0,-1-1 21 16,-1 2-28-16,1 1 26 0,0-1-30 0,-2 2 15 16,1 2-60-16,3 0-2 0,-3 1-21 0,2 1-28 15,-2 2-35-15,0 0-34 0,2 4-52 16,-1-1-156-16,2 2 136 0</inkml:trace>
  <inkml:trace contextRef="#ctx0" brushRef="#br0" timeOffset="185951.61">27314 17892 220 0,'0'0'151'0,"-1"-6"15"0,1 6-76 16,0 0 25-16,0 0-66 0,0 0 48 0,-1-8-48 16,1 8 6-16,0 0 7 0,0 0-1 0,-4-5-12 15,4 5-5-15,0 0-13 0,0 0-5 0,0 0 0 16,-14 1-1-16,14-1 2 0,-9 5-5 0,9-5 0 15,-13 8 1-15,6-4 17 0,0 2 12 0,-1 2 3 16,1 0 2-16,-2 2-7 0,1 2-6 0,-1-2-9 16,0 4-8-16,2-1-2 0,-1 1-4 15,3 1-10-15,-2-1 5 0,0 2-7 0,2-4-6 16,-2 6 4-16,5-2-3 0,-1 0 2 16,-1-1-3-16,3-1 1 0,1-2-29 0,-1 1 40 15,2 0-37-15,0 0 33 0,-1-1-28 0,4 1 28 16,-1-3-28-16,-1 1 31 0,5-1-27 0,-2-2 33 15,2 2-35-15,0-3 32 0,2 0-27 0,-3-1 30 16,4-1-32-16,2 0 30 0,-2-1-31 0,0-1 29 16,2-2-31-16,-2 0 31 0,-10-1 0 0,23-1-6 15,-9-1 7-15,-2-1-11 0,-2-1 1 0,4-3-1 16,-1 0 1-16,-1-1 0 0,0-1 5 0,-2 0 5 16,3-3 3-16,-3-1 7 0,2 1 9 15,-2-2-9-15,0-1-3 0,-1-2 0 0,-1 1 5 16,-1 2 4-16,-3-1 6 0,3-1-9 15,-2 0 1-15,-3 0-5 0,3-1 1 0,-3 2 0 16,-1 0 0-16,-1 0-8 0,-1 0-1 0,-2-1-5 16,-1 2 0-16,1-1-5 0,-1 3-2 0,-3-4-17 15,3 4 18-15,-1 1-19 0,-2 0 12 0,-1 0-22 16,0 1 1-16,-1 1-41 0,-1 0 13 0,4 3-46 16,-3 1 8-16,0-1-7 0,-3 2-19 0,3 1-20 15,0 0-16-15,-2 2-18 0,11 1-27 0,-18 0-213 16,18 0 130-16</inkml:trace>
  <inkml:trace contextRef="#ctx0" brushRef="#br0" timeOffset="186885.91">27846 17797 185 0,'0'0'222'0,"-9"-7"-50"0,9 7-36 16,-9-7-33-16,0 5-20 0,9 2-18 15,-11-2-8-15,11 2-17 0,-13 0-8 16,13 0-6-16,-17 2-8 0,8 2-3 0,-1-1-6 16,0 1 0-16,1 1 45 0,-1 1-49 0,-2 1 50 15,3 0-40-15,-5 2 52 0,5-1-44 0,0 3 60 16,-2-1-50-16,2 1 4 0,0 1 3 0,-1 1 9 15,2 2-5-15,2-1 2 0,-1 1-14 0,2 0-6 16,-1 2-5-16,3 0-4 0,1-2-6 0,-1 1 1 16,3 1-1-16,1-2-2 0,1 1 3 0,0-2-7 15,3 1-1-15,0-1-1 0,2-2 0 16,-1 0-4-16,2 0 3 0,1-2 1 16,1-1 2-16,-1 0 2 0,2-2-8 0,0-1 3 15,0-1-4-15,2-1 1 0,-3-3 3 0,4 1-7 16,-1-2 4-16,-1 0-3 0,0-3 6 0,1 1-5 15,1-3 1-15,-1 1 2 0,0-4 0 0,1 2 0 16,-4-2 1-16,4 0 0 0,-4-2 3 0,1 0-1 16,0 1 8-16,-3-2-5 0,-1 0 1 0,0 1-6 15,-1 0 1-15,-1-4-4 0,-1 4-8 0,-1-3-5 16,-2 2-2-16,-1-2-1 0,-1 0 1 0,-1 0-7 16,-2 0 2-16,-1-1 0 0,-2-2-1 15,-1 3 12-15,-1 2-1 0,-2-5 7 16,-1 2-6-16,-1 1 6 0,-2 0-7 0,1 3 5 15,-1-2 1-15,2 1 2 0,0 3-1 0,-1 1 3 16,2-2-3-16,0 4 2 0,1 0-13 0,0 0-25 16,1 1-33-16,10 4-33 0,-18-2-45 0,18 2-9 15,-17 2-192-15,17-2 188 0</inkml:trace>
  <inkml:trace contextRef="#ctx0" brushRef="#br0" timeOffset="187469.03">28104 17819 227 0,'0'0'192'0,"0"0"1"0,0-7-42 15,0 7-20-15,0 0-27 0,0 0-17 16,-9-3-11-16,9 3-2 0,0 0-3 0,-11 2-3 16,11-2 17-16,-13 4 0 0,13-4 9 0,-13 5-9 15,5-1-2-15,-2 1 2 0,3 1-3 0,-2 0-8 16,1 1-6-16,-2 1-10 0,1 2-7 0,1 0-12 15,0 2-6-15,0-2-6 0,1 3-3 0,2 2-7 16,0-3-3-16,1 3-4 0,1-1-4 0,1-1 2 16,2 0-3-16,2 0-2 0,0 1 0 0,0 1 1 15,2-3-3-15,0 1-3 0,2 0 2 0,0-3 1 16,1 0 1-16,-2-2-5 0,4 0 3 16,-2-1-1-16,3-1-1 0,-1-2-3 15,0-1-10-15,0-1-1 0,-9-2-13 0,21 0-2 16,-10-2-1-16,1-1-4 0,0-5 1 0,1 2 1 15,-2-3 6-15,-2-1 3 0,5-2 14 0,-5 1-9 16,0-1 9-16,4-4 5 0,-3 1 0 0,-3 1 3 16,1-1 0-16,-4 1 5 0,3-2 3 0,-5 2 9 15,2 0-6-15,-3-3 3 0,-1 3 11 0,-1 1 0 16,-3-1-2-16,3-1-28 0,-4 3 29 0,1-1-31 16,-5 1 32-16,1 1-35 0,-1 2 23 0,0-1-30 15,-3 2-8-15,0 1-64 0,-2 1-14 16,1 1-43-16,-1 3-72 0,0-1-274 0,3 1 14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27:11.489"/>
    </inkml:context>
    <inkml:brush xml:id="br0">
      <inkml:brushProperty name="width" value="0.05292" units="cm"/>
      <inkml:brushProperty name="height" value="0.05292" units="cm"/>
      <inkml:brushProperty name="color" value="#FF0000"/>
    </inkml:brush>
  </inkml:definitions>
  <inkml:trace contextRef="#ctx0" brushRef="#br0">4878 5017 76 0,'0'0'180'0,"-14"-3"-25"15,14 3-28-15,-17-4-10 0,8 1-20 0,0 2-10 16,-1-1 2-16,1-2-11 0,-4 1-11 0,3-1-3 16,0 1-3-16,-2 0-9 0,-2-3-9 0,5 3-6 15,-2-1-4-15,-6 0-6 0,7 1-2 0,-4-3-5 16,1 2-9-16,-2 0 0 0,2 1-1 16,-2-2-3-16,-1 1-1 0,1 1 1 0,2 0-3 15,-1 0-3-15,-1 1-3 0,2-2 3 0,-1 2-1 16,0 1-2-16,-1-2 1 0,2 3 1 0,-4-2 7 15,6 1-5-15,-6 0-4 0,4-1-1 16,-1 2 2-16,0 0 1 0,1-1-1 0,1 1 2 16,-1-2-2-16,-1 2 1 0,1 0-3 0,0 0 0 15,-1 2-1-15,1-1 4 0,-2-1-4 0,2 3 3 16,-1-2-1-16,-1 2-1 0,-3 1 5 0,4 2-1 16,-4-5 0-16,4 6-5 0,-4-2 1 0,4 3 1 15,-4-3-1-15,5 1 1 0,-2 1 1 0,-2 0 2 16,2 0-2-16,2-1 0 0,-2 1-2 0,2 0 3 15,2-1-2-15,-2 0 1 0,1 1 0 0,0-1 0 16,0 0 4-16,-2 2 0 0,5-1-5 16,-1 0 0-16,-3 0 0 0,4 0-2 0,-1 3 4 0,0-3-1 15,1 3 0-15,0-2 0 0,0 4 0 16,0-2 0-16,1 2-10 0,-1-2 13 0,4 3-14 16,-4 0 17-16,4-3-15 0,0 3 16 0,1 1-9 15,-1-2 13-15,1 2-16 0,-1 0 17 0,3 1-21 16,-1-2 18-16,-1 2-16 0,4 0 17 15,-1 1-18-15,0-4 14 0,-2 2-12 0,3 0 14 16,-1 3-15-16,1-3 15 0,0-1-13 0,-3 3 16 16,3-2-17-16,3 3 19 0,-3 1-14 0,1-1 8 15,-1-3-16-15,0 3 18 0,0 0-14 0,4-1 14 16,-3 0-13-16,3 1 13 0,-1 1-15 16,-1-1 12-16,3-3-11 0,0 1 12 0,-1 2-14 15,1 0 15-15,2-2-15 0,-1 2 15 0,2-2-14 16,-2-2 15-16,3 4-10 0,0-1 8 0,1 0-13 15,2 0 16-15,-2-2-18 0,4 0 4 0,0 0 5 16,3 1-1-16,-3-3-4 0,5-1 2 0,0 3 3 16,-1-5-2-16,5 2 2 0,1 0-1 0,3 0-1 15,-1 0 0-15,2-4-8 0,0 1-1 0,0 1-2 16,0-5 1-16,-1 3-7 0,5-2-4 0,-5-1-1 16,1 1 3-16,0 0 5 0,-1 1 4 0,0-4 1 15,1 1 5-15,-1 3-6 0,-2-2 4 0,3 0 3 16,-2-1 0-16,-2 1 8 0,3 0-6 15,-4 0-5-15,4-1 10 0,-7-2 4 0,2 0-9 16,0 0 2-16,-2 0 2 0,3-1 7 0,-2 0-9 16,-1 0 3-16,2-2-2 0,-3 1 4 15,3 0-5-15,-2-3 4 0,-2 0-2 0,5-3 1 16,-4 4-2-16,3-5 2 0,-3 0-3 0,3 1 3 16,-4-4-2-16,1 2-1 0,-1-2 1 0,1-1 1 15,-1 0 17-15,-3-3-20 0,-2 1 12 0,5-2-10 16,-3 0 16-16,-2-2-6 0,0 2 22 0,1-2-6 15,-4-1 21-15,-1 0-17 0,4-3 16 0,-7 1-14 16,3 0 21-16,-1-1-20 0,-2 0 1 0,-1 1-2 16,-1-5 0-16,0 3-6 0,-3 0 5 15,-1 0-4-15,0 2-3 0,0-3-3 0,-1 0-33 16,-3 2 30-16,0-3-6 0,-1 2-6 0,0 1 1 16,-4 0 1-16,3 1 20 0,-3 0-27 0,0-1 21 15,-4-1-28-15,0 0 25 0,-2 2-26 0,1 1 23 16,-4-1-22-16,1 1 25 0,1 1-20 0,-2 1 24 15,0 1-16-15,-5-1 1 0,5 0-21 0,-5 0 27 16,0 2-32-16,0 0 32 0,1 2-28 0,-2 2 26 16,1-2-27-16,-4 0 23 0,4 4-22 0,0 0 26 15,0 3-24-15,-2-2 23 0,-1 2-29 0,-1 3 25 16,0 2-21-16,-1-2 21 0,-1 4-46 0,-2 0 25 16,2 4-50-16,-3-2-6 0,-3 3-26 15,3 2-38-15,2 1-26 0,-2 0-44 16,1 3-161-16,-1-2 179 0</inkml:trace>
  <inkml:trace contextRef="#ctx0" brushRef="#br0" timeOffset="105751.29">19898 14523 35 0,'0'0'66'0,"0"0"-10"16,0 0-2-16,0 0-10 0,0 0-5 15,0 0-3-15,0 0-6 0,0 0-11 0,0 0 7 16,0 0-6-16,0 0-1 0,0 0-2 0,0 0 4 16,0 0-11-16,0 0 1 0,0 0-2 0,0 0-2 15,5-5-3-15,-5 5 2 0,0 0-9 0,0 0 9 16,9-2-5-16,-9 2-1 0,0 0 2 0,8-3 5 15,-8 3-10-15,0 0 6 0,10-5-4 0,-10 5 5 16,13-3-4-16,-13 3 2 0,13-7-5 0,-13 7 12 16,14-1-15-16,-3-1 7 0,-2 0 0 0,0 0 3 15,5 0 0-15,-2-1-7 0,0 0 5 16,0 1-4-16,2 1 3 0,0 0-3 0,-1-1 3 16,2 0-1-16,-1 1 2 0,0 0-10 0,2-2 13 15,-1 2-4-15,2 0 4 0,0-1-5 0,0 0 3 16,2 1-6-16,-1 0 4 0,0 1 1 15,1 0-3-15,-1-1 2 0,1-1 0 0,2 1 2 16,-3 0-2-16,2 0-2 0,2-2 12 0,-3 2-10 16,1 0-1-16,2 0-3 0,-3-3 1 0,3 2 1 15,0 1 1-15,-2-1 0 0,2 0 1 0,1 0-2 16,-4-1 2-16,3 2-3 0,2-3 2 0,-2 1 3 16,-2 0-5-16,2 2 5 0,0-1-5 15,-2 0 3-15,2-1-2 0,-2 1 3 0,6-3-3 16,-7 2 2-16,5 1 2 0,-1-1-2 0,-2-1 3 15,-1 1-4-15,2-1 0 0,-3 1 0 0,3 1 0 16,1-1-1-16,-4-1 27 0,3 0-31 0,-2 0 0 16,1 3 3-16,-1-2 2 0,-1-1-4 0,2 2 2 15,-1-2-2-15,2-1 3 0,-3 3 1 16,3 1-1-16,2-3-1 0,-1 1 23 0,0-1-27 16,0-1 17-16,0 3-18 0,1-2 25 0,-2 0-25 15,1 1 14-15,3-2-16 0,-2 3 19 0,-1-2-21 16,1 0 23-16,-1-1-19 0,3 1 18 0,-1 1-21 15,-3 0 23-15,5-1-22 0,-3 0 16 0,2 0-18 16,-1 1 4-16,2 0 0 0,-4-1 4 16,5 1-1-16,-1-2 5 0,1 1-7 0,-1 1 9 15,0-1-3-15,1 0-3 0,-1 0 17 0,-3 1-21 16,6 1 17-16,-4-2 24 0,1 0-29 0,3 1-23 16,-2-2 19-16,0 3-15 0,0-1 24 0,0 0-25 15,0-1 21-15,-1-1-18 0,1 2 19 16,3 2-17-16,-3-3 22 0,1 0-22 0,-2 1 20 15,4-3-20-15,-3 6 23 0,0-4-22 0,0 2 18 16,0-1-18-16,-1 1 0 0,-1-1 3 0,-1 0 3 16,2 2-2-16,-1-2 5 0,-1 1-3 15,1 0 2-15,-2-1 2 0,3 1-3 0,-3 0 1 16,3 0 18-16,0 0-21 0,-2 1 20 0,1-1-21 16,1 1 18-16,0-1-19 0,-2 0 19 0,5 0-14 15,-2 0 14-15,0-1-16 0,0-1 21 0,1 2-21 16,2 0 20-16,2 0-22 0,3-2 25 0,-3 0-27 15,4 1 19-15,-2 0-17 0,2 1 3 0,-3-1-3 16,3 0 1-16,-1 1 1 0,0-1 1 16,1 1-4-16,0-1 7 0,0 2 14 0,-1 1-21 15,1-2 18-15,-1 0-18 0,2 0 12 0,-2 1-20 16,1-1 12-16,-1 2-32 0,0-1 19 0,-4 0-22 16,2 0 22-16,4 0-25 0,-2-1 22 15,1 0-12-15,-1 1 2 0,0 1 10 0,2 0-1 0,-6 0 5 16,4-2 5-16,1 1 4 0,0-1-2 15,-1 0 4-15,2 0-3 0,-1 1 3 0,0 0 0 16,0 0-1-16,-1 0 30 0,5-2-39 0,-3 2 30 16,2 0-28-16,-2 1 22 0,3-2-19 0,-1 2 22 15,-2 0-22-15,4-1-1 0,-1 1 3 16,-1-1 1-16,1 0 1 0,-2-1-2 0,0 1-5 16,-1-1 4-16,0 1-7 0,1 0-4 0,-1 0-23 15,-1-3 15-15,3 3 4 0,-3-1-11 16,1 2 3-16,-1 0 7 0,5-3 5 0,-2 2 29 0,0-1-28 15,3 0 8-15,-2 0-4 0,0 1 9 16,2-3-1-16,6 2-1 0,-1 1 2 0,-5 0 1 16,-1-1 8-16,0 0-4 0,6 0 3 0,0 0-3 15,-6 0 5-15,5 1-7 0,-3-3 1 0,4 3 1 16,1-1-2-16,-1 2 1 0,1-2-3 0,0 0 1 16,0 1 0-16,0 0 6 0,1 0-1 0,-8-1-3 15,3 2 1-15,3-2-8 0,-3 2 2 0,-3 0-4 16,0 0-2-16,3 0-4 0,-2 0 4 0</inkml:trace>
  <inkml:trace contextRef="#ctx0" brushRef="#br0" timeOffset="109484.49">28213 14000 39 0,'28'2'63'0,"1"-1"9"0,7 3-41 0,0 1 17 16,0-3-30-16,2 3 16 0,-1 0-27 0,0 0 27 15,-1-2-31-15,0 4 19 0,1-1-21 0,-2-3 12 16,1 5-17-16,-1-3 26 0,-1 2-26 0,0-2 17 16,-1-1-23-16,-1 3 22 0,0-2 28 15,-5 1-38-15,-1-1-22 0,0-1 25 0,-1-1-22 16,-2 3 22-16,-1-3-19 0,-1 1 24 0,-5-1-17 15,2 0 15-15,-1 0-20 0,-3 1 21 0,-1-1-17 16,-1-1 18-16,0 1-24 0,1-1 18 0,-3 0-13 16,0 1 22-16,0 0-23 0,-1-1 18 15,2 2-18-15,-1-2 27 0,-1 1-28 0,0-1 19 16,1 2-14-16,0-2 16 0,0 2-16 0,2-2 22 16,-2 2-31-16,0-4 26 0,2 6-21 0,-1-3 21 15,-2 0-22-15,5 0 24 0,-2 0-23 0,-1 0 28 16,3 1-29-16,-2 0 24 0,3 0-22 0,-1-1 20 15,0-1-19-15,3 4 20 0,-2-2-24 0,1 0 21 16,-1 0-20-16,0-1 23 0,2 2-22 16,-2-1 19-16,3 1-18 0,-1-1 23 0,1 2-22 15,-1-1 16-15,0-1-19 0,1 1 20 0,-1 1-21 16,3 1 22-16,-2-1-23 0,2 1 22 0,-2 1-22 16,3-1 23-16,-2 0-20 0,0-1 20 0,-2 3-19 15,-1-2 24-15,2-1-26 0,-3 2 21 0,2-1-22 16,0 2 20-16,-2-2-19 0,-1-1 21 15,0 2-21-15,1-1 1 0,0 1 4 0,0-2 5 16,-2 0 0-16,2 2 1 0,-1-1 0 0,1-1 3 16,-2 3 1-16,4-2-3 0,-3 0 7 0,0 0-5 15,1-2 25-15,1 4-20 0,-1-4 30 16,0 0-31-16,1 3 18 0,-1-2-19 0,0-2 22 16,-1 4-24-16,2-3 23 0,-2 0-20 0,0-1 17 15,0 2-21-15,0-1 18 0,-3-1-21 0,3 3 16 16,-2-4-20-16,-2 2 24 0,3-2-26 0,-3 1 15 15,-1 2-15-15,4-1 16 0,-2 0-20 0,0-3 19 16,-1 4-16-16,0-1 19 0,0 0-21 0,2 0 17 16,-2 0-21-16,0 0 22 0,0-1-22 0,1 2 21 15,-2 0-20-15,2-1 20 0,-2-1-19 0,0 4 19 16,1-3-19-16,-1-1 19 0,0 3-23 0,0-3 28 16,-1 1-23-16,-2 0 17 0,2 1-2 0,-2-1-3 15,2-1-1-15,-3 3 2 16,1-3-1-16,0 1 5 0,0 0-7 0,0 2-2 15,1-1 0-15,-2-1 4 0,1 3 3 0,3-2-8 16,-3-1 27-16,2 3-30 0,1-2-1 0,1 2 1 16,1 1-2-16,-1-2 7 0,1 2-2 0,-2 0-6 15,2 0-2-15,1 0 0 0,-3 0 3 0,3 0 3 16,-1 0 0-16,-2 0-8 0,0 0 6 0,4 0-5 16,-3 2 6-16,2-1 2 0,-1-1-3 0,-1 1 8 15,2-1 2-15,-2 0-8 0,0 4 1 0,2-4 1 16,-2 3 0-16,2-1 7 0,-1 0 19 0,-1 0-32 15,2-1 6-15,-1 3-2 0,-2-3 1 16,3 3 1-16,-1-3 5 0,-1 2-1 0,-2-1-1 16,2 2 0-16,-1-1-13 0,2-2 36 0,-3 2-28 15,0 1 21-15,0-2-25 0,-2-1 28 0,3 3-2 16,-3-1-2-16,1 0-2 0,-1 0 1 16,1 0-7-16,0 1 0 0,-2-1-4 0,-1 0 1 15,4 1 0-15,-3 0-5 0,3-1 1 0,-3 1 1 16,1 0-2-16,1 0 0 0,-2-1 13 0,1 2 32 15,0-1-56-15,0 0 47 0,0 1-53 0,-1 1 48 16,4-2-45-16,-1 0 41 0,-2 2-49 0,2-3 50 16,1 3-52-16,-2-2 51 0,2 1-55 15,-1-2 61-15,1 1-54 0,-1 1 46 0,-1-1-50 0,2 0 47 16,0 1-46-16,-1-1 49 0,-2 0-50 16,2-1 51-16,1 1-51 0,-3-1 49 0,2 1-48 15,-2-2 47-15,2 1-48 0,-3 0 51 0,0-1-50 16,2 0 50-16,-1 2-50 0,-1-2 50 0,0-1-51 15,-1 0 52-15,0 1-47 0,1 0 43 0,-2-3-42 16,-1 5 41-16,3-4-41 0,0 2 43 0,-2-1-44 16,1 2 3-16,-2-2 5 0,2 0 2 0,-1 2 4 15,-1-2 0-15,2 3 1 0,-1-3-2 0,0 1 6 16,0 2-1-16,1 3 1 0,-2-5-1 16,2 3 1-16,0 1 0 0,-1-2-1 0,-1 0 48 15,3 1-57-15,-1 0 47 0,0 0-49 0,-2-1 45 16,2 1-50-16,0 1 51 0,0-1-48 0,0 0 44 15,0 1-47-15,-2 0 49 0,3-1-50 0,-1-1 49 16,0 3-47-16,0-3 49 0,1 2-53 0,-1-3 56 16,0 3-52-16,1-2 50 0,-3 2-53 0,3-2 53 15,-1 0-53-15,0 0 51 0,0 1-48 0,0-1 48 16,1-1-51-16,0 3 50 0,-1-3-26 0,1 1 20 16,-1 1-48-16,1-3 50 0,0 3-52 0,0-1 51 15,0-2-46-15,0 3 47 0,-1-2-54 0,1 0 55 16,-1 1-48-16,0 0 52 0,1-2-48 0,-4 0 45 15,4 2-49-15,-1-3 48 0,-1 2-45 0,-1-1 46 16,1 1-46-16,-2 0 48 0,2 0-49 16,-2 0 53-16,0 1-44 0,1-1 57 0,-2 0-54 15,0 2 46-15,2-3-49 0,-4 3 47 0,2-1-49 16,0 0 49-16,-2 0-57 0,1 0 53 0,0 2-31 16,0-1 27-16,-2 0-55 0,2 2 54 0,-2-1-51 15,-1-2 50-15,3 4-51 0,-2-3 51 0,1 2-57 16,-1-2 56-16,1-1-52 0,-2 4 52 0,0-3-50 15,3 1 50-15,-2 0-47 0,1-3 45 0,-1 2-46 16,1-2 45-16,-1 0-44 0,0 0 41 16,1 0-41-16,-1-2 46 0,1 1-46 0,-2 0 47 15,0 0-51-15,3-2 53 0,-2 2-54 0,1-2 54 16,-1 2-48-16,1 0 50 0,-2-3-52 0,1 3 48 16,1-2-44-16,-2 2 45 0,-1-1-49 0,1 0 52 15,0 0-53-15,-1-1 51 0,1 2-51 0,0-1 53 16,-2-1-54-16,1 0 51 0,-2 4-52 0,2-5 54 15,0 4-54-15,-1-5 52 0,-2 3-50 16,3 0 51-16,0 0-49 0,-2-2 49 0,2 2-51 16,-2-2 58-16,0 0-47 0,0 2 58 0,0-2-57 15,-2 1 54-15,0 0-53 0,2 0 51 0,-2-1-53 16,-1 0 50-16,1 1-54 0,0-4 3 0,-3 4 2 16,3 0 3-16,-1-2 48 0,-1 0-39 0,0-1 34 15,2 1-49-15,-1 1 42 0,1-2-44 16,-4 1 41-16,3-1-43 0,1 0 43 0,0-2-45 15,-2 3 42-15,2-2-47 0,0 0 48 0,-3 2-48 16,3-3 48-16,0 1-48 0,-1 0 51 0,3 0-48 16,-2 0 48-16,1-1-50 0,-2 1 51 0,2 1-51 15,-1-2 51-15,1-1-51 0,0 2 51 0,0-1-51 16,-1 1 50-16,0-2-50 0,0 2 49 0,0-2-48 16,1 2 49-16,-2-1-49 0,1-1 48 0,0 1-45 15,-1 1 49-15,1-1-49 0,-1-1 48 0,0-2-44 16,1 4 48-16,0-1-47 0,0-2 47 0,-3 2-49 15,2-1 47-15,1-2-49 0,-2 4 51 16,0-3-55-16,2 2 54 0,-2-1-54 0,1 0 50 16,1 1-49-16,-3-1 49 0,2 0-51 0,0 2 52 15,-2-2-52-15,2-1 48 0,-3 2-48 0,3 0 50 16,0 0-49-16,-3-1 50 0,3 1-51 0,-3-1 51 16,-1 2-52-16,1-1 49 0,-2-1-46 0,1 1 49 15,-3 1-52-15,3-1 52 0,-2-1-49 0,-1 1 48 16,0-1-49-16,1 1 52 0,-2 0-52 0,-1-2 54 15,1 1-57-15,0 0 53 0,1 0-52 0,-2 0 44 16,-1-1-36-16,2 1 42 0,-3-1-42 0,0-1 41 16,-1 0-43-16,-4 1 44 0,1-1-43 15,-2 0 52-15,0-1-35 0,-1 0 66 0,2 0-59 16,-2 0 61-16,1 0-59 0,3 0 49 0,-1-1-51 16,0 1 39-16,2 0-50 0,2 0 43 0,-4 1-52 15,2-1 48-15,0 0-51 0,0 0 49 0,0 1-51 16,0-1 48-16,0 1-53 0,0-1 50 0,-1 0-48 15,-3 0 46-15,0 0-47 0,0 0 47 0,-2 0-50 16,-2 0 49-16,1-1-47 0,-7-1 50 0,1-1-49 16,0 1 49-16,2 0-45 0,3-1 45 0,0 2-49 15,3-2 47-15,-1 3-48 0,-2-1 48 0,2 1-49 16,-1 0 61-16,1 0-62 0,0-1 51 0,-2 1-49 16,0 0 53-16,-1 0-54 0,0 0 53 15,-5 0-54-15,0 0 6 0,-4-1 4 0,-1 1 50 16,-3 0-54-16,-6-1 53 0,0 1-53 0,1-1 54 15,-1-1-40-15,0 0 61 0,9 2-48 0,0-1 12 16,0 0 4-16,2 1-10 0,0 0 3 0,1 1-3 16,0 0-7-16,1 1 5 0,-2 0-3 0,3 1-1 15,-1-1 1-15,-2 2 2 0,1-1-3 0,-10 1 0 16,3 0-2-16,-4 1-1 0,-1 1 0 0,1-1-2 16,-2-1 1-16,-3 1-5 0,-2 0 3 0,0 2 3 15,0-3 1-15,-2 0 1 0,0 2 1 0,4-2-2 16,0-1-2-16,4 2 1 0,1 1-4 0,-1-2 3 15,8-1-4-15,-3 2 1 0,2 2 0 16,6-3-2-16,-7 2-1 0,3 1 0 0,-3 0-2 16,4 1 2-16,-1-1-4 0,-2 1-2 0,-1 2-1 15,-1 0-5-15,1 1 1 0,-5-1-3 0,7 2 0 16,-7 0 8-16,-1 2-1 0,-11 0 2 0,2 2-1 16,-2-1-2-16,-1 0 2 0,-2-1 2 0,0 0 5 15,1 0-5-15,-1-2 6 0,1-1 2 0,9-1-3 16,1-1 0-16,2 2-24 0,-2-4 28 0,2 3 1 15,-1-2-1-15,1 0-1 0,-3 0 0 0,0 1 6 16,0-2-9-16,-4 0 2 0,2 1 2 0,-1-1 12 16,-2-3-36-16,1 5 29 0,-1-4-27 0,0 0 36 15,-1 0-27-15,-8 0 29 0,0 2-14 16,9-3 30-16,0 0-27 0,-2-2 30 0,2 0-30 16,0 1 32-16,0-3-33 0,0 0 32 0,1 3-40 15,-1-3 40-15,3-1-31 0,0 1 37 0,1-2-28 16,1 2 26-16,2-3-28 0,-1 1 19 0,0 0-32 15,3 0 25-15,-1-3-29 0,-1 3 26 0,1 0-29 16,-2-1 24-16,1 2-26 0,-1 0 29 0,-1 0-28 16,-4 0 25-16,4 1-26 0,-2 0 28 0,0 1-24 15,0 0 26-15,-2-1-29 0,2 2 29 0,-2 1-34 16,0-1 31-16,0 2-23 0,1 0 18 0,-1-2-8 16,-1 3 27-16,2-2-17 0,-2 0 20 15,1 2-24-15,-1 0 20 0,0-2-26 0,-1 1 23 16,-2 2-7-16,4-1-4 0,-1 0-4 0,0-1-4 15,0 1-2-15,0 0-2 0,3-1 2 0,-2 0-4 16,0 0 0-16,3-2-3 0,-2 0 6 0,2 1-4 16,1-2 0-16,2-1 1 0,1 0-4 0,0-1 3 15,2 0-31-15,0-1 20 0,2-1 17 0,-1 0 0 16,8 0 4-16,-6 0-7 0,6-1-1 0,-4-1-3 16,6 1 0-16,-2 0-20 0,-3-1 26 0,6 0-21 15,-3-1 19-15,4 1-16 0,0 2 17 0,0-2-16 16,-4 0 17-16,5 0-17 0,-2 1 17 15,1 0-18-15,0-2 20 0,-3 2-17 0,3-1 15 16,1 0-18-16,-1 1 14 0,-1 0 4 0,1-2-1 16,0 1-2-16,0-1 4 0,0 1-6 0,-3-2-1 15,6 1 2-15,-5-1-3 0,5 0 3 0,-2-1-1 16,1 0-2-16,1-2 3 0,-4 0-1 0,6-1 2 16,1 0-2-16,2-1 2 0,-1 0-1 0,2-1 3 15,2-2-2-15,1 0-4 0,1-2 1 0,-2-1 3 16,1-5-2-16,-1 0 0 0,3-1 1 0,1-1-2 15,-1-3-14-15,5 5 17 0,2-1-14 0,-6-6 16 16,8 7-13-16,-4-1 14 0,5 0-18 0,-3 1 18 16,3 0-16-16,-1 1 17 0,0-2-17 15,0 3 1-15,0-1 5 0,2 3 14 0,-2 1-15 16,4-1 15-16,-4 0-29 0,1 0 29 0,3 3-16 16,-3-2 14-16,3 0-16 0,1-1 14 0,-4 0-19 15,4-1-18-15,0-1 20 0,-1-1 11 0,4-3-24 16,-3-3 9-16,1 2-20 0,-1-4 19 0,4 0-26 15,0-1 18-15,0-3-27 0,1 0 25 0,0-1-17 16,0-2 26-16,-1-6-26 0,3 8 16 0,-1-2 7 16,-1 0 2-16,0 0 4 0,3 1 27 0,-3-1-27 15,0 2 24-15,3-3-18 0,-4 2 14 0,1 0-18 16,0-6 27-16,-1 6-32 0,4 2 29 0,-3-2-25 16,0 1 27-16,2-1-30 0,-1 1 26 15,-2 0-25-15,4 1 5 0,-2-3 1 16,3 3 1-16,-1 0 2 0,1-2-25 0,0 1 38 15,1-2-3-15,2 2-7 0,-2 0-2 0,5-1 5 16,-2 2 0-16,1-1 23 0,2 0-32 0,-1-5 24 16,4 3-29-16,-3 5 30 0,-1-2-28 0,6-1 21 15,-2 4-22-15,-1 0 3 0,0 0 1 0,0 2 3 16,0 1 6-16,0-1-2 0,-3 3-1 0,4 2 1 16,-2-3 1-16,0 4-24 0,-2 1 27 0,3-1-22 15,-3 3 27-15,2-2-25 0,1 1 26 0,-3 1-21 16,3 0 20-16,-1-1-22 0,2 2 23 0,-1-1-21 15,0 1 27-15,4-1-30 0,-2-2 24 0,2 2 1 16,5-3-6-16,0 3 0 0,-3-2-1 16,4 3-1-16,3-1-1 0,-3 1 5 0,4-1-6 15,3 1 0-15,-4 0-2 0,-1 1 2 0,5-1 7 16,-2 1 3-16,-1 0-7 0,0-1 1 0,1 0-7 16,-1 1 3-16,-1-1-1 0,1 0 2 0,0 0-2 15,3-6 5-15,-6 5-7 0,2-1 11 16,-2 2-11-16,1-3 4 0,-1 2-25 0,2-2 33 15,-3 2-25-15,0-2 23 0,4-1-19 0,-2 3 21 16,2-3-23-16,-3 3 24 0,4-1-22 0,-3 2 29 16,1 0-32-16,-2 1 30 0,1 0-27 0,-1 1 21 15,-6 3-4-15,5-1 3 0,-1 3-4 16,-4 0-1-16,3 0-2 0,-3 0 3 0,-4 3 1 16,5 1 2-16,-3-3-5 0,-1 6-1 0,-2-4-4 15,2 3-2-15,-1 1 1 0,-1 1-4 0,0-1 2 16,-3-1-5-16,4 2 0 0,-1 1-3 0,0-1 6 15,0-1-7-15,-1 3 5 0,-2-2 3 0,-6 4-5 16,17-5 2-16,-17 5 1 0,13-5-1 0,-13 5 1 16,11-5 0-16,-11 5 0 0,10-3 1 15,-10 3-1-15,9-3 0 0,-9 3 0 0,9-3-12 16,-9 3-9-16,0 0-6 0,10-4-15 0,-10 4 17 16,0 0-34-16,9-3 1 0,-9 3-44 0,0 0-13 15,0 0-68-15,0 0-144 0,12 0 206 16</inkml:trace>
  <inkml:trace contextRef="#ctx0" brushRef="#br0" timeOffset="131184.35">13830 13368 112 0,'-5'-4'111'0,"5"4"-15"0,0 0-19 0,0 0-12 16,0 0-12-16,0 0 5 0,-4-6-2 0,4 6-7 15,0 0-10-15,0 0 1 0,0 0-7 0,0 0-5 16,0 0 0-16,-4-6-1 0,4 6-1 0,0 0-2 16,0 0-1-16,0 0-4 0,0 0 1 0,0 0-2 15,0 0 3-15,0 0 1 0,0 0-1 16,0 0-3-16,0 0-1 0,0 0 0 0,0 0-1 0,0 0 0 16,0 0-1-16,0 0-2 0,0 0-5 15,0 0-2-15,0 0-2 0,0-6-2 0,0 6 2 16,0 0-4-16,0 0 0 0,0 0 1 15,0 0 3-15,0 0 0 0,9-5-8 0,-9 5 5 16,11-2-2-16,-11 2 2 0,12-5 0 0,-12 5 2 16,13-5-1-16,-4 3-7 0,1-3 4 0,2 1 2 15,3 0 1-15,-1-1-1 0,-1 1 1 0,6-3-1 16,-1 3 1-16,1-2-1 0,3-2 5 0,-2 3-7 16,2-1 4-16,0-2-3 0,-2 4 1 15,1-1-1-15,-1-2 6 0,-1 3-4 0,-2-1 2 16,2 1-4-16,-2-1-2 0,1 1 2 0,-3 0 1 15,3 1 0-15,-2-1-5 0,0 0 1 0,-1 1 3 16,-2 1 6-16,-3-1-3 0,4 1-1 0,-5 1-3 16,3-1 0-16,-12 2 0 0,16-5 0 0,-16 5 1 15,17-3 2-15,-17 3 0 0,11-2-1 0,-11 2-1 16,11-1 3-16,-11 1-3 0,0 0 1 0,12-2 1 16,-12 2 0-16,0 0-2 0,9-2 7 0,-9 2-2 15,0 0-5-15,0 0 3 0,11-2-2 16,-11 2-1-16,0 0 2 0,0 0 2 0,0 0-1 0,10-3-4 15,-10 3 1-15,0 0 0 0,0 0-2 16,0 0-1-16,0 0 1 0,0 0-6 16,0 0-27-16,0 0-27 0,0 0-28 0,0 0-34 15,10-1-23-15,-10 1-106 0,0 0 80 0</inkml:trace>
  <inkml:trace contextRef="#ctx0" brushRef="#br0" timeOffset="132050.53">14373 13074 21 0,'0'0'47'0,"0"0"-6"15,0 0-4-15,0 0 4 0,0 0 0 0,0 0 6 16,0 0 1-16,0 0-2 0,0 0-6 0,0 0 5 16,0 0-8-16,-1-6-1 0,1 6-3 0,0 0-3 15,0 0-5-15,0 0 2 0,0 0-5 0,0 0 2 16,0 0-5-16,0 0 5 0,0 0-8 16,0 0 8-16,0 0-7 0,0 0 5 0,0 0-8 15,0 0 5-15,0 0-7 0,0 0 5 16,0 0-13-16,0 0 3 0,0 0-5 0,0 0 9 15,0 0-11-15,0 0 3 0,0 0-4 0,0 0 3 16,0 0-5-16,0 0 8 0,0 0-9 0,0 0 6 16,0 0-8-16,0 0 2 0,0 0-1 0,0 0 4 15,0 0-4-15,0 0 6 0,0 0-8 0,0 0 7 16,0 0-5-16,0 0 5 0,0 0-2 0,0 0 3 16,0 0-4-16,0 0 4 0,4 6-2 0,-4-6 7 15,0 0-12-15,6 8 8 0,-6-8 0 0,4 4 33 16,-4-4-40-16,8 6 8 0,-8-6-6 0,10 5 1 15,-10-5-1-15,8 7-1 0,-8-7 0 16,10 7-1-16,-10-7 3 0,11 8-3 0,-11-8 5 16,9 7 3-16,-9-7-1 0,11 6-2 0,-11-6-4 15,10 7 3-15,-10-7 0 0,6 6-1 0,-6-6 2 16,9 5 1-16,-9-5 1 0,5 7-3 0,-5-7 0 16,8 5 0-16,-8-5 1 0,5 4 0 0,-5-4 0 15,0 0 0-15,6 6 2 0,-6-6-4 16,0 0 2-16,7 7 0 0,-7-7-2 0,4 4 4 15,-4-4 1-15,0 0-4 0,2 8-1 0,-2-8 0 16,4 7 2-16,-4-7-1 0,5 7 0 0,-5-7-1 16,4 7 3-16,-4-7 8 0,1 9-7 0,-1-9 1 15,4 9-6-15,-4-9 0 0,1 9 0 16,-1-9 1-16,2 6 1 0,-2-6 4 0,0 9-2 16,0-9-1-16,1 7-3 0,-1-7 1 0,-1 7 1 15,1-7 0-15,0 0 1 0,0 8 0 0,0-8 9 16,0 0-9-16,-3 6-2 0,3-6 2 0,0 0 0 15,-1 7 1-15,1-7-3 0,0 0 5 0,0 0 0 16,-4 6-4-16,4-6-1 0,0 0 0 0,-9 3-1 16,9-3 1-16,0 0 0 0,-9 8 1 0,9-8-1 15,-6 6-2-15,6-6 6 0,-11 4 0 0,4 1-4 16,-1 1-2-16,3-3 3 0,-3 1 1 0,-2 1 2 16,5-1-1-16,-3 1 1 0,2-2-2 0,-3 1-2 15,4-1 0-15,0 1 1 0,5-4 1 16,-12 6 0-16,12-6 0 0,-10 5 0 15,10-5 1-15,-6 3-4 0,6-3-4 0,-7 4-7 16,7-4-12-16,0 0-14 0,-6 4-21 0,6-4-28 16,0 0-106-16,0 0 58 0</inkml:trace>
  <inkml:trace contextRef="#ctx0" brushRef="#br0" timeOffset="137109.28">15241 13219 115 0,'0'0'134'15,"0"0"-14"-15,0 0-22 0,0 0 41 0,0 0-56 16,0 0-1-16,0 0 1 0,0 0 0 0,0 0-1 15,0 0 0-15,0 0-15 0,0 0 15 0,5 4-26 16,-5-4 12-16,0 0-23 0,0 0 14 0,0 0-23 16,0 0 16-16,0 0-25 0,0 0 7 0,0 0-27 15,4-4 18-15,-4 4-21 0,4-5 13 0,-4 5-22 16,11-10 18-16,-2 4-21 0,2-3 23 0,1 0-24 16,6-2 22-16,0 0-21 15,5-3 25-15,-1-1-25 0,2-2 22 0,0 1-25 16,2 2 4-16,-1-2 26 0,0 0-28 0,-1 0 20 15,-1 1-22-15,-5 4 23 0,1-1-20 0,0-1 18 16,-3 2-23-16,-2 1 26 0,-3 2-22 0,2-1 27 16,0 1-29-16,-3 1 25 0,-2 0-26 0,-1 1 22 15,1 1-21-15,-3-1 15 0,0 3-24 0,3 0-4 16,-8 3-43-16,6-7-23 0,-6 7-45 0,9-6-35 16,-9 6-30-16,0 0-119 0,0 0 222 0</inkml:trace>
  <inkml:trace contextRef="#ctx0" brushRef="#br0" timeOffset="137668.18">15113 13368 30 0,'0'7'55'15,"0"-7"-2"-15,0 0-2 0,0 8-10 0,0-8-4 16,0 0-3-16,0 0 0 0,9-5 3 0,-9 5-3 16,7-3-4-16,-7 3-5 0,5-4 0 0,-5 4-6 15,7-6 3-15,-7 6-8 0,9-7-5 0,-9 7-3 16,12-5-2-16,-3 3-2 0,-3-1 2 0,3 1-3 15,4 1 0-15,-2-3-2 0,1 3 3 0,3 0-2 16,-1-1 0-16,3 2-1 0,0-2-14 16,2 2-43-16,0 0-97 0,-1-1 38 0</inkml:trace>
  <inkml:trace contextRef="#ctx0" brushRef="#br0" timeOffset="138550.31">15306 13057 13 0,'0'0'43'0,"0"0"-10"0,0 0-11 0,0 0-3 15,0 0-6-15,0 0-4 0,0 0-7 0,0 0 1 16,0 0-4-16,0 0 5 0,0 0 1 0,0 0-2 16,0 0 4-16,-2 12 5 0,-1-7-1 0,-1 6 7 15,2-3-3-15,-3 7 3 0,0-1-3 0,-2 2 0 16,2 2-1-16,0 1-3 16,-4 2 1-16,4-2-2 0,-3 1-2 0,3-1 4 15,0-2-1-15,1-1-5 0,-2-2-2 0,2 1 7 16,0-1 1-16,0-4-3 0,0 1-2 0,2-1 2 15,-1-2 5-15,1 0 12 0,-1 0 21 0,3-8 17 16,-5 10 8-16,4-3 9 0,1-7 1 0,-3 8-8 16,3-8-21-16,-2 8-6 0,2-8-10 0,0 0-10 15,-4 4 3-15,4-4-12 0,0 0-3 0,0 0-8 16,0 0-4-16,0 0 0 0,0 0-6 0,0 0-5 16,0 0-6-16,0 0-7 0,0 0 3 15,0 0 8-15,0 0-1 0,0 0-2 0,0 0 3 16,9-2 0-16,-9 2 3 0,0 0 2 0,11 3 4 15,-11-3-3-15,12 3 2 0,-12-3 0 0,15 2-17 16,-6 0 21-16,1-2-63 0,-10 0-17 0,22 3-38 16,-10-2-108-16,0 2 73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8:34:39.095"/>
    </inkml:context>
    <inkml:brush xml:id="br0">
      <inkml:brushProperty name="width" value="0.05292" units="cm"/>
      <inkml:brushProperty name="height" value="0.05292" units="cm"/>
      <inkml:brushProperty name="color" value="#FF0000"/>
    </inkml:brush>
  </inkml:definitions>
  <inkml:trace contextRef="#ctx0" brushRef="#br0">31483 14966 45 0,'0'0'142'0,"0"0"-33"0,5-5 2 0,-5 5-38 16,0 0 9-16,0 0-31 0,5-6 7 0,-5 6-32 16,0 0 15-16,0 0-25 0,0 0 13 0,0 0-29 15,4-7 17-15,-4 7-26 0,0 0 14 16,0 0-35-16,0 0 7 0,0 0-34 0,0 0 3 16,0 0-6-16,0 0-6 0,0 0 2 0,0 0-14 15,0 0 29-15,0 0-59 0</inkml:trace>
  <inkml:trace contextRef="#ctx0" brushRef="#br0" timeOffset="503.67">31486 14960 85 0,'0'0'21'0,"0"0"38"0,0 0-16 16,0 0 30-16,0 0-17 0,0 0 25 0,0 0-34 15,0 0 13-15,0 0-32 0,0 0 15 0,0 0-20 16,0 0 15-16,0 0-8 0,0 0-18 0,1-8 20 16,-1 8-4-16,0 0-22 0,5-5 15 0,-5 5-16 15,0 0 31-15,0 0-22 0,3-8 25 0,-3 8-20 16,0 0 25-16,0 0-25 0,0 0 17 0,5-6-22 15,-5 6 21-15,0 0-22 0,0 0 27 0,0 0-22 16,0 0 27-16,4-4-22 0,-4 4 9 16,0 0-23-16,0 0 20 0,0 0-25 0,0 0 18 15,0 0-25-15,0 0 20 0,0 0-25 16,0 0 24-16,0 0-27 0,0 0 24 0,0 0-27 16,0 0 22-16,0 0-20 0,0 0 23 0,0 0-17 15,0 0 17-15,2 9-19 0,-2-9 21 0,0 10-22 16,3-4 22-16,-3 3-22 0,0-2 34 0,0 5-23 15,0 1 14-15,0 3-20 0,-3-1 23 0,3 4-25 16,-1 2 24-16,0 4-21 0,-1 0 20 0,1 2-25 16,0 0 23-16,-1 2-24 0,0 3 23 0,1 0-25 15,-1 2 33-15,0 0-29 0,-1-2 17 0,1 4-2 16,-1-3 2-16,2-1-2 0,-3-1 0 0,0 2 3 16,4-6-2-16,-2 1 23 0,-1-2-28 0,-1-1 24 15,4 0-24-15,-2-3 23 0,0-2-26 16,1-1 23-16,-1-1-26 0,0 0 24 0,1 0-23 15,0-3 24-15,1-2-34 0,-1-2 30 16,-1 3-29-16,2-3 24 0,-1 0-25 0,1-1 23 16,0-1-24-16,0-2 21 0,0 1-22 0,0-8 26 15,-1 13-25-15,1-13 27 0,1 10-31 0,-2-3 24 16,1-7-18-16,1 10-12 0,-1-10-50 0,0 7 3 16,0-7-39-16,0 7 4 0,0-7-43 0,0 0 19 15,0 6-177-15,0-6 236 0</inkml:trace>
  <inkml:trace contextRef="#ctx0" brushRef="#br0" timeOffset="2166.69">31666 14945 46 0,'1'-7'125'15,"-1"7"-13"-15,0-12-17 0,0 12-21 0,0-13-13 16,0 13-2-16,2-8-6 0,-2 8-3 0,1-10-2 15,-1 10-3-15,0-6-15 0,0 6 7 0,0 0-5 16,1-8 4-16,-1 8 1 0,0 0-6 0,0-8 9 16,0 8-4-16,0 0-1 0,0 0 0 0,0 0-2 15,1-7 3-15,-1 7-7 0,0 0-3 0,0 0-3 16,0 0-23-16,0 0 23 0,0 0-5 0,0-8-1 16,0 8-5-16,0 0 19 0,0 0-11 0,0 0 29 15,13-1-25-15,-13 1 27 0,12 1-22 0,-12-1 11 16,20 3-25-16,-7-3 18 15,2 1-28-15,2 0 20 0,3 1-3 0,2-1-6 16,6 2-5-16,-1-2 0 0,5 1-4 0,2-1 3 16,3 2-6-16,2 1-1 0,-1-2 4 0,2 0-7 15,1 2-7-15,-2-2 7 0,3-1-1 0,1 1-2 16,-1-1-3-16,0 0 6 0,-1 2 0 0,0-1 3 16,-2 0-5-16,0 1 48 0,-2 0-57 0,-3 0 44 15,-3-2-50-15,-3 0 49 0,0 2-54 0,-1-3 51 16,-3 3-51-16,-2-1 50 0,-2 1-51 0,2-2 52 15,-3 3-50-15,-1-3 48 0,3 2-54 0,-3 0 51 16,-1-1-47-16,0-1 49 0,0 2-55 16,-1-1 59-16,0-1-58 0,-2 2 56 0,1-3-52 15,-1 0 46-15,0 4-43 0,0-2 46 0,1-1-46 16,0 1 48-16,0 0-53 0,-2-1 48 16,2 0-48-16,-2 1 51 0,2-2-51 0,-3 0 51 15,-1 2-50-15,4-2 43 0,-3 1-44 0,1-1 55 16,-13 0-57-16,22 2 51 0,-22-2-49 0,17 0 53 15,-17 0-54-15,16 0 50 0,-16 0-49 0,12 2 47 16,-12-2-42-16,11 1 48 0,-11-1-49 0,0 0 49 16,15 0-58-16,-15 0 53 0,0 0-51 0,10 2 51 15,-10-2-51-15,0 0 51 0,8 4-49 16,-8-4 51-16,0 0-51 0,9 5 52 0,-9-5-52 16,6 4 48-16,-6-4-41 0,8 7 45 0,-4-3-52 15,-4-4 54-15,6 8-54 0,-2-2 53 0,-1-1-54 16,0 1 54-16,1 2-55 0,0 0 57 0,-1-1-55 15,-1 4 54-15,2-2-55 0,0 1 56 0,-3 1-54 16,3 1 35-16,1 0-27 0,-2 1-3 0,2 1 7 16,-1 3 55-16,-2-2-55 0,1 2 47 15,1-1-56-15,-2 2 53 0,2 0-55 0,0 1 54 16,-2 0-55-16,1 2 57 0,-1-2-57 0,0 2 54 16,-1 2-51-16,2-1 62 0,-2 1-40 0,1 0 52 15,1 0-42-15,-2-4 49 0,1 2-43 0,-1-1 30 16,0 0-34-16,-1-1 38 0,1 0-41 15,-1 0 30-15,0-1-33 0,0 0 22 0,-1 1-25 16,2-2 28-16,-2 0-33 0,2-2 29 0,-2 2-30 16,0-3 14-16,1 0-14 0,-1-1 25 0,1 0-27 15,-2-1 26-15,2 2-36 0,-1-2 32 0,0-1-23 16,-1 2 23-16,2-2-28 0,-1 0 27 0,0-2-28 16,1 3 29-16,-1-4-29 0,-2 2 3 0,3-1 4 15,-1-2 0-15,-2 0 1 0,2 1 3 0,1-1 0 16,-3 0 8-16,3-7-3 0,-2 12-8 0,2-12 2 15,-3 11-2-15,3-11 1 0,-2 8 4 16,2-8 0-16,-3 7 0 0,3-7 2 0,-1 8 2 16,1-8-3-16,0 0-1 0,-3 6 0 0,3-6-1 15,0 0 3-15,-2 7 4 0,2-7-1 16,0 0-9-16,-8 5 1 0,8-5-1 0,-10 2 2 16,10-2-4-16,-17 2 4 0,7-1 4 0,-4-1-2 15,0 0-3-15,-5 0 12 0,-2 0 8 0,2 0-6 16,-4 1 4-16,-4-1 0 0,-1 3 1 0,4-3-1 15,-6 1-1-15,2 0-2 0,-1 1 4 0,-1-1 0 16,0 2 1-16,0-2-2 0,0 0-27 0,-2 2 21 16,-3-1-13-16,1-1 23 0,-3 2-18 0,2 0 17 15,1 0-19-15,3-1 22 0,0 0-19 16,-4-1-13-16,3 1 17 0,0-1 20 0,0-1-23 16,0 0 20-16,1 0-21 0,0 0 20 0,2 0-11 15,1 0 6-15,1-1-12 0,4 1 11 0,1 0-13 16,-1-2 12-16,2 1-21 0,-1 1 17 0,3 0-18 15,-2-1 17-15,3 0-19 0,-1 0 20 0,4 0-18 16,0 1 17-16,-1-2-19 0,2 1 18 0,1 1-15 16,1-1 16-16,-1 1-17 0,0-2 14 0,0 2-16 15,3-1 14-15,10 1-16 0,-20 0 22 0,20 0-19 16,-18-2 18-16,18 2-14 0,-14 2 16 0,14-2-24 16,-14-2 17-16,14 2-13 0,-12 0 19 0,12 0-22 15,0 0 17-15,-13-1-15 0,13 1 16 0,0 0-17 16,0 0 19-16,-16 0-19 0,16 0 18 15,0 0-20-15,-13 0 20 0,13 0-17 0,-13 1-14 16,13-1 21-16,-14 2 13 0,14-2-15 16,-16 0 18-16,5 1-14 0,11-1 9 0,-23 0-14 15,10 0 10-15,-2 0-10 0,4 0 14 0,-3-1-15 16,-2 1 14-16,3 0-14 0,-2-2 15 0,1 1-17 16,-4 1 5-16,5 0-1 0,-1-1 3 0,0 0 1 15,14 1-6-15,-25-2 8 0,13 1-1 0,12 1-1 16,-19-1-1-16,19 1 0 0,-15-1 4 0,15 1 1 15,-14-1 0-15,14 1-9 0,-13 0 1 0,13 0 0 16,0 0 2-16,-14-2-1 0,14 2-1 16,0 0-2-16,-12-1 2 0,12 1-3 0,0 0-3 15,0 0-5-15,0 0 3 0,0 0-7 0,-14 0 1 16,14 0-3-16,0 0 0 0,0 0-6 0,0 0-2 16,0 0-15-16,0 0-7 0,0 0 15 0,-10-2-31 15,10 2 21-15,0 0-37 0,0 0 21 0,0 0-35 16,0 0 16-16,0 0-31 0,0 0 12 0,0 0-29 15,0 0 14-15,0 0-33 0,0 0-22 0,0 0-151 16,0 0 222-16</inkml:trace>
  <inkml:trace contextRef="#ctx0" brushRef="#br0" timeOffset="3153.68">31676 15462 31 0,'0'0'303'16,"0"0"-88"-16,0 0-38 0,8 2-20 0,-8-2-4 15,10-5-17-15,-5 1-17 0,5-1-44 0,-2-1 0 16,4-1-32-16,0-3 6 0,6-1-29 0,1-1 18 15,3-4-31-15,1 2 21 0,3-3-26 0,6-2 21 16,0-1-24-16,1 1 15 0,0-1-24 16,3 1 16-16,-2 1-18 0,2-1 20 15,-3 2-1-15,1 0-4 0,-5 3-5 0,-2 2-6 16,-2-1-2-16,3 1-12 0,-7 3-3 0,-1-1-14 16,-2 2-6-16,-2 2-10 0,-2 1-8 0,0-2 27 15,-4 2-61-15,1 3 25 0,-3-4-66 0,0 2 41 16,-8 4-69-16,14-5-83 0,-14 5 78 0</inkml:trace>
  <inkml:trace contextRef="#ctx0" brushRef="#br0" timeOffset="3503.13">31769 15763 117 0,'0'0'274'0,"-6"5"-44"16,6-5-20-16,0 0-5 0,-4 5-7 0,4-5-28 16,0 0-15-16,0 0-18 0,0 0-42 0,10-5 14 15,-10 5-15-15,13-7-12 0,-4 2-8 0,4-1-12 16,1 0-3-16,1-1-9 0,5 0-10 15,1-4-9-15,7 1-4 0,2-3-6 0,7-2-9 16,1 0-3-16,4-1 3 0,2-1-4 0,-1 0 0 16,3 1-3-16,-1-1-6 0,2 0-5 0,-2 1-4 15,1-2-10-15,-4 2-15 0,0 0-14 0,-1 2-17 16,-2 0-21-16,-5-2-23 0,-3 6-34 0,-4 0 15 16,-4 1-85-16,-3 1 0 0,-3 2-231 0,-2 1 82 15</inkml:trace>
  <inkml:trace contextRef="#ctx0" brushRef="#br0" timeOffset="3836.53">32152 15895 124 0,'0'0'229'16,"0"0"-32"-16,-3 6-3 0,3-6-16 0,0 0-22 16,0 0-17-16,14-1-26 0,-4-1-24 0,2-2-17 15,4 0-14-15,1 0-15 0,5-1-9 16,2-1-7-16,5-2 40 0,2-2-61 0,1 2 42 16,1-3-55-16,7 1 39 0,0-2-47 0,-1 1 48 15,-1-1-55-15,-6 2 52 0,4-1-53 0,-3 1 49 16,-2 0-46-16,0 2 36 0,-2-2-47 0,-1 2 60 15,-5 1-64-15,3 0 36 0,-6 0-67 16,2 2 38-16,-2-3-70 0,-3 3 33 0,0-1-76 16,-2 3 27-16,-1 0-98 0,-2-2 23 0,-1 1-85 15,-1 0 84-15</inkml:trace>
  <inkml:trace contextRef="#ctx0" brushRef="#br0" timeOffset="5436.75">31092 14104 237 0,'3'-6'218'0,"-3"6"-4"15,3-9-48-15,-1 4 18 0,-2 5-40 0,4-10 3 16,-4 10-46-16,2-8 12 0,-2 8-38 0,3-9 14 16,-3 9-37-16,0 0 19 0,4-9-39 0,-4 9 4 15,2-5-7-15,-2 5-3 0,0 0-11 0,3-7-4 16,-3 7 6-16,0 0-14 0,0 0 8 0,1-6-13 15,-1 6-1-15,0 0-12 0,0 0 29 0,0 0-29 16,0 0 28-16,0 0-26 0,-4 3 29 16,4-3-24-16,-5 15 18 0,0-5-20 0,0 5 20 15,0-1-23-15,-3 4 25 0,0 3-26 0,2-1-5 16,-2 4 11-16,1-1 2 0,0 2 2 0,-2 0 11 16,5 0-5-16,-1-2-6 0,1 0-21 0,-2 2 32 15,4-3-32-15,-1 0 30 0,2-3-4 16,-1-1-2-16,4-1-4 0,-2-1-1 0,2-1 0 15,2-2-5-15,0 1-5 0,2 0-1 0,2-5 5 16,0 2-8-16,1-3 4 0,2 1-5 0,-1-2 2 16,4-3 0-16,-2-1 3 0,-2 1 1 0,5-3 1 15,0 0 4-15,0-1 0 0,-2 0 5 16,1-1 3-16,-3-1-18 0,3-3-7 0,-1 2-7 16,-1 1-9-16,-1-3 5 0,-2 1-6 0,0-4-5 15,-1 5 1-15,-1-3 8 0,0-2 4 0,-5 4 4 16,2-3 4-16,-1-1 6 0,-3 8 9 0,0-10-2 15,-2 1 9-15,2 9 9 0,-5-11 25 0,5 11-15 16,-4-11 28-16,4 11-28 0,-5-9 18 0,5 9 5 16,-2-7-42-16,2 7 22 0,-5-7-27 0,5 7 22 15,0 0-19-15,-4-9 18 0,4 9-24 16,0 0 5-16,0 0 2 0,0 0 3 0,0 11-3 16,0-11 0-16,6 10 5 0,-3-1-2 0,0 0 3 15,0 1 2-15,1 1 21 0,-3 0-22 16,4 2-5-16,-1 1 22 0,0-3-28 0,1 4 24 15,-4-2-21-15,4-2 19 0,-2 1-30 0,0-2-5 16,-1 0-56-16,1-1-38 0,-1-1-226 0,1-2 200 16</inkml:trace>
  <inkml:trace contextRef="#ctx0" brushRef="#br0" timeOffset="5642.82">31350 14273 37 0,'-1'-9'415'0,"1"9"-139"16,-3-7-45-16,3 7-75 0,-1-6-7 0,1 6-56 15,0 0 1-15,-1-9-84 0,1 9-53 0,0 0-96 16,0 0-32-16,0 0-179 0,0 0 193 0</inkml:trace>
  <inkml:trace contextRef="#ctx0" brushRef="#br0" timeOffset="6119.34">31495 14316 45 0,'0'0'361'0,"0"-7"-125"0,0 7-39 15,0 0-55-15,2-7-10 0,-2 7-56 0,0 0 5 16,0 0-40-16,0 0 12 0,0 0-29 0,4 5 18 16,-4-5-32-16,4 12 20 0,-3-5-28 0,2 3 23 15,-1 1-3-15,1-2-29 0,-2 3 8 16,2-2-2-16,-1-1-3 0,3 4-3 0,-2-5-1 15,1 3-7-15,-2-4-14 0,1 1-17 0,-1-1-1 16,1-2 7-16,0 1 4 0,-3-6-3 0,5 9-6 16,-5-9-29-16,0 0-9 0,0 0 12 0,14-2-18 15,-14 2 24-15,9-7-5 0,-5 0 21 0,2 2-25 16,-1-2 35-16,0-1-6 0,0 1 27 0,2 0 4 16,-2 0 48-16,0 1-6 0,-5 6 36 0,7-11-17 15,-7 11 16-15,6-8-27 0,-6 8 11 16,6-6-21-16,-6 6 40 0,0 0-15 0,8-4 23 15,-8 4-23-15,6 7 21 0,-6-7-31 0,6 10 16 16,-3-6-29-16,1 4 14 0,-2-1-35 16,1 3 22-16,1-2-26 0,-2 2 19 0,3 0-25 15,-1-2 19-15,0 0-23 0,0 1 5 0,0-2-56 16,1-1-2-16,-1 2-51 0,2-3-8 0,-1-1-68 16,-5-4-84-16,10 7 83 0</inkml:trace>
  <inkml:trace contextRef="#ctx0" brushRef="#br0" timeOffset="7353.02">31883 14320 52 0,'0'0'307'16,"2"-8"-68"-16,-2 8-66 0,-2-5-1 0,2 5-43 15,-4-5 2-15,4 5-31 0,0 0-10 0,-11-1-38 16,11 1 9-16,-9 4-32 0,9-4 18 0,-10 7-18 15,6-3-2-15,0 3-27 0,-1 0 26 0,1-1-30 16,0 1 24-16,2-2-25 0,-1 5 21 0,2-3-9 16,1-7 10-16,0 12-25 0,0-12 18 0,0 9-24 15,0-9 26-15,4 11-33 0,-4-11 26 0,6 5-29 16,-6-5 12-16,0 0-33 0,14-1 21 0,-14 1-30 16,12-6 19-16,-5 0-20 0,1 1 31 0,-2-2-29 15,1-2 23-15,0 1-2 0,0-4 7 16,-1 4 3-16,1-2 7 0,-2 0 13 0,0 1 14 15,0-1 13-15,-1 0 18 0,0 2 16 0,-1-2-2 16,0 5 28-16,-3 5-6 0,4-13 13 16,-4 13-39-16,4-9 7 0,-4 9-36 0,3-9 13 15,-3 9-33-15,3-4 20 0,-3 4-27 0,0 0 27 16,0 0-23-16,0 7 21 0,0-7-25 0,-1 15 25 16,1-4-33-16,-2 0 25 0,2 5-23 0,0-2 26 15,0 3-28-15,0 2 3 0,2 2 3 0,-2-1 11 16,1 1 13-16,0 5-24 0,-1-2 20 0,0-2-26 15,3 1 25-15,-3 0-27 0,1-2 26 0,-2-2-27 16,1 0 28-16,-3-3-28 0,3 2 28 0,-1-3-25 16,-2 2 28-16,0-2-19 0,0-2 24 15,-1-3-22-15,2 1 26 0,-2-3-24 0,-1 2 25 16,-2-3-27-16,2 1 23 0,-1-4-26 0,-2 0 24 16,8-4-25-16,-11 3 26 0,11-3-29 0,-14-1 25 15,14 1-19-15,-16-4 34 0,16 4-38 16,-11-6 27-16,6-1-35 0,0 4 28 0,-1-3-23 15,1-3 26-15,3 4-33 0,-3-2 36 0,2-2-26 16,3 1-3-16,0-2 12 0,0 1-5 0,3-3-4 16,3-2 6-16,-1 2 2 0,2-2-8 0,3-3-3 15,1 1 4-15,1-1-1 0,-1-1 28 16,5 1-32-16,-5 2 27 0,4-3-27 0,0 2 27 16,0 0-28-16,-1 0 24 0,1 0-20 0,-1 1 24 15,0 0-19-15,-1 3 20 0,-4-1-21 0,4 3 23 16,-3-3-26-16,-1 4 25 0,1-2-25 0,-2 0 24 15,-2 5-17-15,1-1 22 0,0 0-24 0,-2 2 22 16,-1-1-27-16,0 0 22 0,-4 6-25 0,7-7 19 16,-7 7-21-16,6-6 16 0,-6 6-20 0,5-6 14 15,-5 6-17-15,0 0 24 0,0 0-22 0,0 0 23 16,0 0-23-16,1 8 25 0,-1-8-24 0,-2 10 20 16,-2-3-17-16,0 0 27 0,4 1-23 15,-2 1 15-15,0 0-14 0,0 1-4 16,0-3 3-16,1 3 1 0,1-3 3 0,-1 2-3 15,1-2 5-15,0-7 5 0,1 12-4 0,-1-12 7 16,3 11-7-16,-3-11 9 0,6 11-4 0,-6-11-2 16,9 5-2-16,-9-5 6 0,12 0-8 0,-12 0-1 15,12 0-1-15,-12 0 15 0,13-5-36 0,-5 0 21 16,0-1-34-16,0 1 28 0,-1-1-28 0,-1-3 20 16,1 4-21-16,-1-3 28 0,0 0-20 0,-1 2 31 15,-1-3-22-15,0 3 32 0,0 2-27 0,-1-3 29 16,-1 3-14-16,-2 4 30 0,6-10-25 0,-6 10 19 15,4-8-14-15,-4 8 15 0,4-5-33 0,-4 5 29 16,0 0-30-16,4-5 23 0,-4 5-28 16,0 0 27-16,0 0-25 0,-1 7 27 0,1-7-28 15,-2 9 27-15,2-9-20 0,-1 11 19 0,0-6-18 16,1-5 18-16,0 11-29 0,0-11 30 16,-3 13-28-16,3-13 28 0,3 8-27 0,-3-8 30 15,4 10-28-15,-4-10 25 0,2 6-19 0,-2-6 24 16,8 4-27-16,-8-4 19 0,0 0-27 0,15-2 16 15,-15 2-17-15,12-5 21 0,-12 5-32 0,14-11 23 16,-8 8-37-16,1-4 29 0,-1-2-27 0,-1 3 33 16,4-3 4-16,-1 0-5 0,-3 0-1 0,1 1 2 15,-1 0 4-15,0-1 3 0,-1 1-3 16,3 0 13-16,-5 3 1 0,2 0 8 0,-1-2 1 0,-3 7-18 16,5-7 20-16,-5 7-41 0,5-9 27 15,-5 9-3-15,0 0-1 0,5-6 0 0,-5 6 0 16,0 0-1-16,2 7-22 0,-2-7 26 0,0 11-20 15,0-11 28-15,0 15-21 0,0-8 14 16,0 4-21-16,0-1 24 0,0 1-25 0,0-1 27 16,0 1-28-16,0-2 29 0,0 1-24 0,0 0 9 15,0-2-74-15,0 0-19 0,0 0-68 0,0-8-17 16,-1 13-46-16,1-13-190 0,0 9 120 0</inkml:trace>
  <inkml:trace contextRef="#ctx0" brushRef="#br0" timeOffset="7522.75">32433 14077 200 0,'-3'-9'242'0,"3"9"-63"15,-1-9-49-15,1 9-28 0,-3-7-44 16,3 7-69-16,0 0-77 0,-1-5-168 0,1 5 81 15</inkml:trace>
  <inkml:trace contextRef="#ctx0" brushRef="#br0" timeOffset="7889.76">32627 14039 35 0,'0'0'355'0,"5"-6"-82"0,-5 6-54 0,0 0-27 0,0-6-21 16,0 6-40-16,-5-5-18 0,5 5-23 0,0 0-21 16,-8-3-19-16,8 3 0 0,0 0-16 15,-9 3-16-15,9-3 5 0,-5 7-5 0,5-7-4 16,-2 8-4-16,2-8-1 0,0 10-2 16,0-10-5-16,3 12 2 0,0-5-5 0,1 0-1 15,0 0-6-15,1 0-6 0,0 3-1 0,1-3 2 16,-1 0 0-16,2 2 1 0,-2-3 3 0,0 2-4 15,-1-1 2-15,2 2 9 0,-3-1-5 0,1-2 0 16,-2 4 1-16,1-4-1 0,-3 3 3 0,1 0-1 16,-2-1 4-16,1 0-1 0,-3 1 1 0,1 0 5 15,0-1-5-15,-3 0 2 0,4-1 4 0,-4 3 3 16,1-3-5-16,0 0 4 0,0 1-1 0,1-2-2 16,-1-1 1-16,4-5-1 0,-7 9-1 0,7-9-16 15,-7 5-53-15,7-5-55 0,0 0-62 16,0 0-259-16,0 0 85 0</inkml:trace>
  <inkml:trace contextRef="#ctx0" brushRef="#br0" timeOffset="8386.58">32854 13936 200 0,'0'0'297'0,"3"-6"-62"0,-3 6-45 0,3-7-39 0,-3 7-32 16,0 0-28-16,0 0-22 0,0 0-13 16,0 0-12-16,6 7-5 0,-5 2-3 0,1 3-14 15,-2 0-3-15,0 1-20 0,0 5 54 0,-2 0-47 16,1 0 2-16,0 2-6 0,1-1-2 16,-2 1 4-16,1 0-3 0,0-4-1 0,0 2 2 15,1-2-3-15,-3 0 7 0,2-3-2 0,-1-1-3 16,1 1 4-16,-3-6-7 0,4 5 8 0,-2-5 2 15,-1 2 5-15,1-3 14 0,2-6 1 0,-4 9-1 16,4-9-2-16,0 0 2 0,-8 5-7 0,8-5 4 16,0 0-12-16,-4-7-3 0,4 7-1 0,0-9-3 15,0 9-1-15,3-13 0 0,-2 6-1 16,4-2-1-16,-2 1-3 0,2-1 7 0,1 1-8 16,-1-2 12-16,2-1-7 0,-1 3-1 0,2-3-2 15,-2 3 5-15,3-2 2 0,-2 3-1 0,0-1 1 16,1 2 1-16,0 0-1 0,-2 0-2 0,2 3 2 15,-8 3-2-15,14-4 6 0,-14 4-13 16,13 1 5-16,-13-1 0 0,12 4-3 0,-5 2 0 16,-1 1 0-16,-1-2 2 0,0 6-5 0,0-2 6 15,-1 4-2-15,0-1 8 0,-3 0-9 0,2 3-1 16,-2-1-6-16,-1-3-25 0,0 3-34 0,3-4-24 16,-3 1-21-16,0 0-16 0,-3-4-16 0,3 2-10 15,-1-2-17-15,1-7-181 0,-4 7 193 16</inkml:trace>
  <inkml:trace contextRef="#ctx0" brushRef="#br0" timeOffset="8514.95">33017 14108 137 0,'1'-8'242'16,"0"-2"18"-16,1 4-94 0,-1-3 25 0,0 2-81 16,-1 2-20-16,0 5-24 0,3-15-24 15,-3 15-46-15,2-8-22 0,-2 8-136 0,3-10-12 16,-3 10-119-16,0 0 249 0</inkml:trace>
  <inkml:trace contextRef="#ctx0" brushRef="#br0" timeOffset="8819.94">33207 13976 37 0,'0'0'423'0,"4"-6"-164"0,-4 6 6 0,0 0-96 16,5-5-29-16,-5 5 18 0,0 0-59 0,0 0 1 16,-4 6 8-16,4-6-19 0,-6 12-14 15,2-4-11-15,-1 3-9 0,0 0-3 16,0 5-6-16,-2 0-12 0,1-2-10 0,1 3 1 16,1 0-3-16,-1-1-7 0,0 0-3 0,0 0-17 15,2-1 18-15,2-2-2 0,0-2 5 0,1 1-9 16,1-3 1-16,0 3-1 0,3-6 0 0,2 3-3 15,2-3-4-15,1-4-37 0,4 1-54 0,-2-2 1 16,7-1-90-16,-1-1 9 0,3-2-110 0,2 0 30 16,1-2-143-16,1-3 151 0</inkml:trace>
  <inkml:trace contextRef="#ctx0" brushRef="#br0" timeOffset="11253.82">31918 16270 260 0,'0'0'288'15,"0"0"-60"-15,0 0-32 0,0 0-18 0,0 0-20 16,0 0-31-16,0 0-24 0,0 0-22 0,-5-7-21 15,5 7-11-15,0 0-6 0,0 0-8 0,0 0-8 16,12 0 11-16,-12 0-33 16,16-1-34-16,-6 0-16 0,1 0-19 0,0-2-11 15,0 0-6-15,-1 1 0 0,1-2-2 0,-1 0 53 16,-1 2-44-16,-2-2 53 0,1 0-40 0,0 0 47 16,-3-2-48-16,-5 6 9 0,5-7 15 0,-5 7 11 15,1-8 11-15,-1 8 7 0,-4-7 15 0,4 7 14 16,-7-5 18-16,7 5 11 0,-16-3 12 0,16 3 11 15,-16 0 5-15,4 1 7 0,2 2-1 0,-3-1-12 16,3 2-9-16,-3-1-4 0,3 5-14 0,-1-3-10 16,0 2-7-16,0 2-6 0,3-1-2 0,0 3-6 15,2-3-4-15,0 4-5 0,3-3-18 16,2 3-38-16,1-1-22 0,1-1 24 0,1-1-74 0,1 1 28 16,4-2-57-16,-2-1 16 0,1-2-75 15,1 2 60-15,0-1-100 0,1-2 79 0</inkml:trace>
  <inkml:trace contextRef="#ctx0" brushRef="#br0" timeOffset="11428">31939 16402 10 0,'-7'4'261'15,"-2"1"-67"-15,-1 1 29 0,1-1-64 0,-3 2-9 16,2 1-10-16,0 1-15 0,1 0-26 0,-1-1-14 16,2 2-13-16,1 0-14 0,2 0-11 0,0-1-8 15,0 1-11-15,4 0-3 0,1-1-5 0,1 0-3 16,3-1-1-16,1 0-21 0,1-2-29 15,1 1-27-15,1-4-34 0,2 0 13 0,0 0-76 16,0-2 23-16,3-1-84 0,-13 0-87 0,23-2 234 16</inkml:trace>
  <inkml:trace contextRef="#ctx0" brushRef="#br0" timeOffset="11854.08">32076 16464 205 0,'0'0'242'0,"4"-8"17"0,-4 8-77 16,4-9-36-16,-4 9 38 0,5-7-79 15,-5 7-17-15,5-10-8 0,-5 10-15 0,5-7-7 16,-5 7-10-16,12-5-6 0,-12 5-7 0,9-7-6 16,-9 7-6-16,10-2-4 0,-10 2-1 15,14 0-4-15,-14 0 7 0,13 2-10 0,-13-2-8 16,14 8 1-16,-8-5-2 0,-1 3 2 0,3-3-5 16,-3 6-2-16,1-3-2 0,-6-6 8 0,7 11-5 15,-5-4 5-15,1-2 1 0,-3-5 0 0,4 12 1 16,-4-12-2-16,2 7 9 0,-2-7-5 0,3 9-1 15,-3-9-1-15,1 7 5 0,-1-7-2 0,0 0-1 16,0 0-6-16,0 0-6 0,0 0-8 0,0 0-1 16,10-7-8-16,-10 7 27 0,7-11-69 0,-3 4 46 15,-1-3-60-15,3 3 59 0,-1 0-45 0,1-2 61 16,-2 1-46-16,1 0 59 0,-1 2-44 16,1 0 51-16,-1 0-49 0,-4 6 56 0,7-10-39 15,-7 10 40-15,7-5-41 0,-7 5 63 0,6-5-40 16,-6 5 48-16,0 0-50 0,9 1 47 15,-9-1-52-15,8 8 44 0,-8-8-54 0,6 8 47 16,-3-4-51-16,1 5 41 0,-2-4-42 0,1 2 46 16,1 0-46-16,-2 1 41 0,2 0-50 0,0-2 44 15,-2 0-72-15,1 0 26 0,-3-6-94 0,5 11-11 16,-5-11-135-16,4 11-137 0,-4-11 140 0</inkml:trace>
  <inkml:trace contextRef="#ctx0" brushRef="#br0" timeOffset="12370.73">32475 16195 303 0,'0'0'354'0,"-3"-9"-95"0,3 9-56 0,-1-9-42 16,1 9-44-16,0 0-27 0,-1-7-16 0,1 7-11 16,0 0-16-16,0 10-5 0,1-3 29 15,0 1-48-15,1 2 31 0,-1 2-50 0,3 0 32 16,-3 1-42-16,0 1 42 0,3 2-49 0,-1-4 35 16,-2 1-56-16,0-1 44 0,2-2-57 0,-2 2 59 15,0-1-58-15,1-3 52 0,-1-1-47 0,0 1 60 16,-1-1-50-16,0-7 54 0,0 9-45 0,0-9 39 15,3 7-58-15,-3-7 54 0,0 0-51 0,0 0 47 16,0 0-51-16,0 0 40 0,7-5-39 0,-7 5 55 16,5-9-54-16,-5 9 54 0,7-11-43 0,-3 5 43 15,1 3-43-15,-5 3 49 0,11-9-40 0,-11 9 46 16,9-8-52-16,-9 8 54 16,11-5-47-16,-11 5 56 0,11-2-54 0,-11 2 53 15,10 2-55-15,-10-2 53 0,11 6-54 0,-6 1 47 16,1-1-42-16,-2 2 43 0,-2 0-39 0,1 0 42 15,-2 1-52-15,-1 0 54 0,0 0-48 0,0 1 65 16,0 0-44-16,-2-2 55 0,-2 3-35 0,-1-3 40 16,-2 1-34-16,2 0 23 0,-1-2-14 0,-2-1 16 15,2 0-25-15,-2 0-4 0,0-1 12 0,2-2-25 16,-2 1 6-16,8-4-65 0,-11 1 7 0,11-1-93 16,-10-1-7-16,10 1-110 0,-6-6-9 0,6 6-187 15,-2-11 83-15</inkml:trace>
  <inkml:trace contextRef="#ctx0" brushRef="#br0" timeOffset="12885.74">32388 16463 111 0,'0'0'198'0,"0"0"-76"0,0 0 36 0,0 0-59 16,0 0 60-16,0 0-49 0,0 0 46 0,0 0-80 0,0 0 37 16,0 0-72-16,0 0 42 0,0-8-50 15,0 8 52-15,5-6-55 0,-5 6 43 0,5-8-57 16,-5 8 44-16,8-10-48 0,-8 10 34 0,9-6-46 15,-4 3 45-15,-5 3-49 0,8-9 37 0,-8 9-52 16,7-6 51-16,-7 6-53 0,7-5 47 0,-7 5-55 16,6-3 53-16,-6 3-51 0,0 0 50 0,0 0-48 15,9 2 42-15,-9-2-37 0,4 8 47 0,-4-8-46 16,2 13 24-16,0-8-30 0,-2 4 53 0,1-2-54 16,-1-1 33-16,1 4-89 0,-1-1 16 0,0 2-80 15,0-3 13-15,2 0-100 0,-2 1-139 0,0-1 172 16</inkml:trace>
  <inkml:trace contextRef="#ctx0" brushRef="#br0" timeOffset="13871.24">32655 16375 69 0,'0'0'68'0,"9"-2"55"0,-9 2-31 15,8-5-27-15,-8 5-14 0,11-6-11 0,-4 0-11 16,0 4-64-16,0-3 59 0,-1 0-1 0,-1-1-6 16,3 1-8-16,-8 5-58 0,9-8 66 0,-5 2-55 15,-4 6 76-15,7-8-38 0,-7 8 82 16,4-9-38-16,0 6 55 0,-4 3-49 0,5-6 39 16,-5 6-56-16,0 0 41 0,0-9-45 0,0 9 69 15,0 0-65-15,0 0 58 0,0 0-61 0,-13 0 53 16,13 0-60-16,-6 6 50 0,6-6-60 0,-8 9 56 15,3-3-61-15,0 1 39 0,1 0-31 0,0 1 41 16,2 1-58-16,-1 0 49 0,2 1-56 16,0 0 49-16,1-2-54 0,1-1 49 0,0 1-56 15,3 1 52-15,0-2-60 0,1 0 39 0,3-1-75 16,-2-1 16-16,2-2-90 0,-2 1 14 0,-6-4-41 16,18 2-59-16,-18-2-96 0,15 0 222 0</inkml:trace>
  <inkml:trace contextRef="#ctx0" brushRef="#br0" timeOffset="14303.18">32944 16150 49 0,'0'0'258'0,"0"0"-23"0,1-7-100 16,-1 7 24-16,0 0-36 0,0 0 68 15,0 0-82-15,3 8 23 0,-2-1-74 0,-1 0 35 16,1 1-64-16,1 3 43 0,-1 2-62 16,-1-3 35-16,0 5-43 0,1-1 41 0,-1 1-50 15,1-3 43-15,-1 3-54 0,0 0 53 0,0-3-54 16,0 0 45-16,0 0-46 0,0-4 51 0,-1 3-52 16,1-4 47-16,0 0-48 0,-1 0 44 0,1-7-42 15,-1 11 44-15,1-11-73 0,-4 6 45 0,4-6-61 16,0 0 53-16,-8 4-60 0,8-4 46 0,-9-4-61 15,9 4 65-15,-9-5-46 0,9 5 62 0,-8-6-43 16,8 6 65-16,-10-2-38 0,10 2 57 0,-10-5-42 16,10 5 68-16,-9-2-43 0,9 2 68 0,0 0-50 15,-15 1 48-15,15-1-49 0,-10 3 35 0,10-3-39 16,-8 7 38-16,5 0-43 16,3-7 26-16,-6 10-45 0,2-2 35 0,4 0-50 15,-1 0 43-15,1-2-45 0,1 0 29 0,-1 4-37 16,3-4 14-16,2 2-84 0,-3-1 23 0,3-1-74 15,1-4 5-15,-1 3-56 0,-5-5-58 0,14 6-114 16,-14-6 180-16</inkml:trace>
  <inkml:trace contextRef="#ctx0" brushRef="#br0" timeOffset="14903.24">33141 16116 235 0,'0'0'337'0,"0"0"-141"0,1-7 34 16,-1 7-74-16,0 0 30 0,0 0-67 15,-4 3 24-15,3 5-67 0,1-8 23 0,-3 14-55 16,1-1 26-16,2-1-53 0,-2 1 38 0,1 2-43 16,1 0 31-16,0 2-50 0,0 0 35 0,0-1-38 15,1-2 38-15,-2 0-45 0,1-1 41 0,1-1-43 16,-1-2 38-16,0 1-52 0,0-3 43 0,0 0-54 15,0-1 33-15,0-7-57 0,0 8 24 0,0-8-50 16,-2 8 64-16,2-8-48 0,0 0 55 0,0 0-44 16,0 0 51-16,-13-6-53 0,13 6 44 15,-6-8-45-15,2 4 63 0,0-1-42 0,-1 0 73 16,1 0-26-16,-1 0 70 0,0 0-46 0,1 1 57 16,4 4-49-16,-9-7 65 0,9 7-37 0,-11-5 36 15,11 5-20-15,0 0 21 0,-14-1-28 0,14 1-1 16,-9 4-16-16,5 1 9 0,-4 0-29 15,6 2 9-15,-1 0-23 0,-1 2 12 0,2-1-21 16,0 1 14-16,1 1-17 0,1-2 12 0,0 1-17 16,1-2 16-16,1 2-23 0,0-2 2 0,2 1-16 15,0-3 14-15,0-2-38 0,3 1 22 0,-7-4-57 16,12 5 35-16,-12-5-65 0,15-3 54 0,-15 3-60 16,19-3 59-16,-10-1-58 0,3 0 52 15,-2-4-5-15,3 1-4 0,-2-1-3 0,0-2 9 16,1 0 10-16,-3 1 13 0,2-3 9 0,0 4 6 15,-3-3 23-15,1 3 31 0,-3-2 32 0,2 4-39 16,-3-1 81-16,0 0-48 0,0 1 55 0,-1 1-58 16,0-2 31-16,-4 7-54 0,7-6 42 0,-7 6-59 15,0 0 59-15,8-2-32 0,-8 2 45 0,0 0-48 16,4 7 23-16,-4-7-42 0,1 11 26 0,0-2-37 16,1-3 22-16,-2 2-26 0,1 0 16 15,0 0-84-15,-2-1-4 0,1 3-111 0,0-3-3 16,-1 0-53-16,-1 0-190 0,2-7 99 15</inkml:trace>
  <inkml:trace contextRef="#ctx0" brushRef="#br0" timeOffset="15058.75">33266 16170 264 0,'0'0'431'0,"-3"-8"-128"0,3 8-22 0,-1-8-76 15,1 8-38-15,-1-7-43 0,1 7-56 0,0 0-53 16,-1-7-151-16,1 7-21 0,0 0-115 16,0 0-139-16,0 0 130 0</inkml:trace>
  <inkml:trace contextRef="#ctx0" brushRef="#br0" timeOffset="15319.01">33363 16150 363 0,'0'0'369'0,"0"0"-65"0,0 0-90 15,0 0 3-15,0 0-4 0,3 5-20 16,-3-5-45-16,-3 10-15 0,3-10-39 0,-1 14-9 16,0-6-29-16,-1 2-3 0,1-1-21 0,0 3 2 15,-2 0-21-15,3-1-5 0,-1 0-59 0,0-1 30 16,-1 0-46-16,2-2 15 0,0 2-63 0,0-4 47 15,2-1-57-15,-2-5 46 0,2 10-33 0,-2-10-34 16,8 3-22-16,-8-3-17 0,11-1-10 0,-11 1-167 16,12-7 180-16</inkml:trace>
  <inkml:trace contextRef="#ctx0" brushRef="#br0" timeOffset="15902.97">33473 16237 30 0,'4'-4'181'16,"-4"4"17"-16,6-6-21 0,-6 6-13 0,5-4-29 15,-5 4-54-15,0 0 87 0,0 0-55 0,0 0 40 16,9 1-70-16,-9-1 33 0,0 7-66 15,0-7 34-15,0 9-65 0,0-9 50 0,-2 11-64 16,2-11 34-16,-2 10-45 0,0-2 42 0,2-8-80 16,-1 10 30-16,1-10-24 0,0 11-14 0,0-11-10 15,0 10 1-15,0-10 4 0,3 6 0 0,-3-6-9 16,7 3 2-16,-7-3 6 0,0 0 15 0,11-2 5 16,-11 2 5-16,11-7 10 0,-5 1 6 0,0 0 4 15,-2-2 6-15,4 0 5 0,-3-2 11 0,1 3 19 16,-1-1-42-16,1-1 91 0,-3 1-48 15,1 0 74-15,-1 1-38 0,-1-1 67 16,1 3-39-16,1 0 33 0,-4 5-45 0,2-10 15 16,-2 10-39-16,3-8 0 0,-3 8-31 0,4-6 19 15,-4 6-32-15,0 0 24 0,0 0-37 0,0 10 28 16,0-2-28-16,0 2 24 0,-2 4-29 0,2 2 25 16,-1 4-27-16,1 1 30 0,0 2-33 0,0 1 26 15,0 4-22-15,0-1 24 0,0 1-23 0,0 7 19 16,0-5-20-16,1 3 19 0,-1-3-20 0,0 5 21 15,0-2-20-15,0 1 19 0,-1 0-38 0,0-2 29 16,-2-1-5-16,1-4 15 0,-3-1-20 0,0-2 10 16,-2 0-10-16,1-2 20 0,-3-1-20 0,-1-1 19 15,-2-2 2-15,-1-2 18 0,2-1-2 0,-2-3 16 16,0-1-7-16,0-2 12 0,-2-2-8 16,4-1 14-16,-2 0-7 0,-4-2 14 0,7-2-5 15,-4 0 7-15,2-1 3 0,1-2 1 0,1-1-23 16,-1 0-1-16,1-1-12 0,3-3-1 15,0 1-19-15,1-4-4 0,1 1-1 0,2-4-2 16,-1 0-53-16,4-1 33 0,5-4-14 0,0-2 0 16,3-1-18-16,1-1 2 0,8-1-18 0,-2-2 4 15,3 3-8-15,5-6 14 0,-4 1-8 0,7 1 7 16,-2 2-4-16,0 0 4 0,3-1-4 0,-4 2 19 16,4 1-14-16,-4 2 14 0,0 1-50 0,-4 1 30 15,4 1-80-15,-5 2 32 0,-1-1-100 16,2 3 13-16,-4 1-62 0,4 0-191 0,-3-1 82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8:39:24.873"/>
    </inkml:context>
    <inkml:brush xml:id="br0">
      <inkml:brushProperty name="width" value="0.05292" units="cm"/>
      <inkml:brushProperty name="height" value="0.05292" units="cm"/>
      <inkml:brushProperty name="color" value="#FF0000"/>
    </inkml:brush>
  </inkml:definitions>
  <inkml:trace contextRef="#ctx0" brushRef="#br0">8741 6395 17 0,'0'0'58'0,"0"0"-5"0,0 0-5 15,0 0-6-15,0 0-7 0,0 0-6 0,0 0-7 16,0 0 5-16,0 0-4 0,0 0 1 0,0 0-5 16,0 0 3-16,0 0-5 0,0 0 7 0,0 0-2 15,0 0 3-15,0 0 0 0,0 0-4 0,0 0-3 16,0 0-4-16,0 0-2 0,0 0-1 0,0 0-7 15,0 0 2-15,0 0 2 0,0 0 2 0,4-7-1 16,-4 7 1-16,8-4-4 0,-8 4-2 0,15-7 4 16,-7 5-3-16,1-3-3 0,3 1 0 15,0-1 0-15,1 2 1 0,2-2-3 16,-1-2 1-16,4 2-3 0,0 2 3 0,-3-3 0 16,4 1 2-16,3-1 1 0,1 3-2 0,0-2-1 15,-1 0 4-15,0 1 9 0,-1 2-14 0,5-2 15 16,-7 1-17-16,4-1 13 0,1 2-14 0,3-1-2 15,-3 1 3-15,1-1-6 0,2 1 11 0,-2-2-5 16,3 3 3-16,0-1-1 0,2-2 0 0,-1 4 0 16,2-2 0-16,-2 1 0 0,3 1-1 0,0 0 0 15,0 0-1-15,0 0 2 0,0 0 1 0,0 0 0 16,0 1 4-16,0-1-5 0,0 1 7 0,0 0-8 16,-3-1 8-16,3 3-7 0,0-2-9 0,0 0 11 15,-4 0 0-15,5-1 0 0,-2 1 3 0,0-1-5 16,-2 2 0-16,2-2 0 0,-2 2 1 15,3-2-1-15,-1 0 1 0,-2 0-1 0,2 0-2 16,-2-2 6-16,2 2 10 0,-2 0 13 0,-1-2-6 16,3 2-6-16,-3 0 0 0,3 2-4 0,-2-2 0 15,3 2 1-15,-1-1-3 0,1 0 12 16,2 1-17-16,2-1 14 0,-1 1-18 0,-1 1 7 16,4-1-8-16,-3 0 12 0,-2 2-12 0,4-2 0 15,-2 1 1-15,-1-2 1 0,2 3-1 0,2-2 0 16,-2 0 0-16,1 1 0 0,-1 0 0 0,0 0 0 15,1-2 1-15,-3 2-6 0,2 0 4 0,-3-1 2 16,3 2 0-16,-5-1 2 0,2 1-1 0,0-3 1 16,-2 3-3-16,-3-2 0 0,3 1 15 15,-2 1-18-15,-1-1 15 0,0-2-14 0,2 1 13 16,-2-1-15-16,0 1 0 0,-4 1 1 0,3-2-1 16,0-1 4-16,-3 0 0 0,-1 0-3 0,3 0 1 15,-2 1 2-15,-1-1-1 0,0 0 1 0,-1 0-1 16,-2 0 3-16,2 2-6 0,-2-2 4 0,0 2-1 15,-1-1 0-15,1 1 1 0,-3-2 4 16,-1 2-4-16,1-2 0 0,1 2 2 0,-4 0-1 16,1 1-1-16,-2-2 1 0,0 0-1 0,0 1 1 15,-3-2-1-15,1 3 4 0,-11-3 5 0,20 0 3 16,-20 0 5-16,16 2-1 0,-16-2 1 16,13 1-4-16,-13-1-4 0,13 1 1 0,-13-1-1 15,10 0-3-15,-10 0-5 0,0 0-4 0,10 1-28 16,-10-1-53-16,0 0-218 0,0 0 238 0</inkml:trace>
  <inkml:trace contextRef="#ctx0" brushRef="#br0" timeOffset="4447.39">24799 6360 21 0,'0'0'113'15,"0"0"-10"-15,0 0-17 0,0 0-21 16,0 0-16-16,0 0-12 0,0 0-6 0,0 0-7 16,0 0-6-16,0 0-5 0,0 0-1 0,0 0 1 15,0 0-2-15,-10 1 0 0,10-1 1 0,0 0-3 16,0 0 2-16,0 0 0 0,0 0 2 16,0 0-3-16,0 0 6 0,0 0 4 0,0 0 1 15,0 0 2-15,0 0 1 0,0 0 1 0,0 0-4 16,0 0 4-16,0 0 0 0,0 0 7 0,0 0 0 15,0 0 2-15,0 0 2 0,0 0 5 0,0 0-4 16,0 0-3-16,0 0-3 0,0 0-4 0,0 0-2 16,0 0-2-16,0 0-7 0,0 0-5 0,0 0 0 15,0 0-1-15,0 0-4 0,0 0-3 16,0 0 1-16,0 0 0 0,0 0 10 0,0 0-10 16,0 0-8-16,8-2 4 0,-8 2 10 0,9-1-10 15,-9 1 0-15,14-2-1 0,-14 2 0 16,14-3 0-16,-4 0 3 0,-10 3 1 0,17-1-5 15,-5-1 2-15,0 1 1 0,1 0-2 0,1 0 2 16,0-1-2-16,2 1-2 0,2 0 4 0,0 1 0 16,1 0 0-16,2 0-3 0,-1 0 2 0,3 0 2 15,-2 0-1-15,2 0 0 0,-2 0 1 0,2 0-3 16,-1 1 3-16,1 0 2 0,5-1 1 0,-6 2-8 16,5 0 3-16,-3-2 2 0,6 1-1 15,-2 1 0-15,-3-1 0 0,6-1 0 0,-3 0 0 16,0 0 2-16,1 3-2 0,-2-3-1 0,4 0-1 15,-2-3 3-15,1 6-2 0,0-3 1 0,0 0 0 16,-2 1 3-16,3 1-1 0,-2-1 4 0,-1 0-4 16,4 1-3-16,-4 1 7 0,4 0-1 15,0-1-2-15,3 3-2 0,-1-1 3 0,-1 2 0 16,-1-3 0-16,0 2-5 0,1-1 7 0,-1 1-3 16,2 1 3-16,-6-2 5 0,4-1 8 0,-2 0 7 15,0-1-2-15,-1 2 2 0,3-3-9 0,-4 0 21 16,3 0-10-16,-3 1-2 0,1-2 0 0,1 0 0 15,-2-2-1-15,0 1 0 0,0 0 3 16,4 0-8-16,-2-1-5 0,-1-1 10 0,0 1-11 16,2-1-36-16,-2 1 39 0,6-2-30 15,-6 1 29-15,2 2-29 0,0-2 31 0,-1 1-33 16,2 0 34-16,0 2-33 0,0 0 40 0,0 0-47 16,8 0 38-16,-2 0 5 0,-1 1 15 0,0-1-40 15,4 1 44-15,-3 1-46 0,1-2 55 0,-1 1-33 16,2-1 46-16,-2 0-62 0,0 0 61 0,-2 0-68 15,5-1 64-15,-4 1-62 0,0-2 58 0,0 1-67 16,-1 0 65-16,2 0-70 0,-2-2 67 0,0 3-76 16,0-3 79-16,0-1-77 0,-2 1 55 0,3 0-64 15,-1 1 64-15,-2-1-62 0,1-2 63 16,-1 3-61-16,1-1 76 0,-2-1-81 0,-2 2 60 16,-2-1-53-16,3-1 60 0,-1 0-70 15,-2 0 66-15,-1 2-62 0,2 1 62 0,-5-3-60 0,5 1 60 16,-5 0-60-16,1 1 68 0,-3-1-69 15,-3 1 67-15,2 1-64 0,-3 0 57 0,-1-1-65 16,-4 1 67-16,3 0-62 0,-6 1 62 0,4-2-59 16,-3 1 59-16,-2-1-61 0,-10 2 63 0,18-1-56 15,-18 1 54-15,17-1-63 0,-17 1 72 0,11-1-70 16,-11 1 64-16,13-1-64 0,-13 1 61 0,0 0-62 16,14-1 67-16,-14 1-76 0,0 0 78 0,12-2-69 15,-12 2 63-15,0 0-63 0,11-1 62 16,-11 1-61-16,0 0 61 0,10-1-62 0,-10 1 63 15,0 0-63-15,0 0 64 0,12 0-56 16,-12 0 53-16,0 0-60 0,0 0 63 0,0 0-63 16,11-3 61-16,-11 3-61 0,0 0 63 0,0 0-64 15,0 0 70-15,0 0-68 0,0 0 74 0,0 0-77 16,0 0 66-16,9-1-66 0,-9 1 63 0,0 0-64 16,0 0 64-16,0 0-64 0,0 0 63 0,0 0-61 15,0 0 62-15,0 0-55 0,0 0 53 0,0 0-61 16,0 0 60-16,0 0-59 0,0 0 61 0,0 0-63 15,0 0 65-15,0 0-64 0,0 0 68 0,0 0-69 16,0 0 68-16,0 0-70 0,0 0 53 0,0 0-66 16,0 0 49-16,0 0-61 0,0 0 19 15,0 0-66-15,0 0-16 0,0 0-55 0,0 0-48 16,0 0-41-16,-1-8-150 0,1 8 119 16</inkml:trace>
  <inkml:trace contextRef="#ctx0" brushRef="#br0" timeOffset="9432.77">12217 7202 39 0,'0'0'80'0,"0"0"-25"16,-5-7 12-16,5 7-25 0,0 0 9 0,0 0-19 15,-2-6 11-15,2 6-16 0,0 0 14 0,0 0-17 16,0 0 13-16,0 0-20 0,0 0 13 0,-4-5-19 16,4 5-5-16,0 0 13 0,0 0-8 0,0 0 12 15,0 0-17-15,0 0-1 0,0 0 7 0,0 0-13 16,0 0 14-16,0 0-17 0,-3-6 4 0,3 6 9 16,0 0-9-16,0 0-7 0,0 0 1 0,0 0 12 15,0 0-8-15,0 0 13 0,9-4-13 0,-9 4 0 16,0 0 5-16,9-2-1 15,-9 2 1-15,0 0 2 0,17-1 3 0,-17 1 0 16,14-3-3-16,-14 3 0 0,15-1-1 0,-15 1 13 16,22-1-14-16,-22 1 0 0,23 0-3 0,-13 1 6 15,5-1-5-15,-2 1 12 0,4 1-15 0,-2-1 13 16,3 0-14-16,-1 1 14 0,2-1-15 0,-1 3 7 16,2-1-5-16,-1-1 12 0,2 0-13 0,-1 1 13 15,2 0-15-15,-3 0 9 0,4 2-8 0,0-3 16 16,-5-1-18-16,5 3 14 0,1-2-13 0,-2-1 12 15,-1 2-13-15,0-1 11 0,2 0-13 16,-1-1 1-16,0-1 5 0,1 0 1 0,0 0 0 16,-3 0-2-16,3-1 5 0,0-1-2 0,-1 0 1 15,0 0-2-15,-1 0 14 0,2 1-16 0,-2-1 5 16,-1-1-9-16,2 2 20 0,-3-1-16 0,4-3 9 16,0 3-9-16,-5 0 12 0,1 1-18 15,3 0 18-15,-3 1-15 0,0 0 15 0,2-1-17 16,-3 2 9-16,2-1-4 0,-2 1 13 0,1 0-16 15,0 0 17-15,-1 0-16 0,4 1 13 0,-2 0-16 16,1 0 17-16,-1-1-16 0,2 0 15 0,-3 0-16 16,4-1 11-16,0 1-10 0,-1-1 16 0,-3 1-14 15,5-1 0-15,-1 0 14 0,-1 0-15 16,1 0 15-16,0 0-16 0,0 0 2 0,-1 0 1 16,-2 0 1-16,3-1 6 0,-2 1-7 0,-1 0 16 15,2 0-16-15,-3-1 13 0,3 1-13 0,-3 0 12 16,0 0-12-16,0 0 13 0,2 0-15 0,-2 0 15 15,0 1-17-15,-1-1 11 0,1 0-10 0,0 0 19 16,-1 1-12-16,3-1 6 0,-6 0-12 0,4 0 11 16,0 2-11-16,-1-2 15 0,0 1-15 15,0-1 13-15,1 1-12 0,0-1 5 0,1 0-5 16,0 0 15-16,0 0 1 0,1 0 5 0,-1-1 9 16,3 1-16-16,-1-1-2 0,1-1 0 0,1 2 1 15,3-1-5-15,1 0 5 0,-2 1-4 16,-2-1 3-16,3 0-3 0,1 0 0 0,-1-3 3 15,0 2-3-15,-2 1-5 0,5 1 5 0,-6-1-3 16,4 0 12-16,-2 0-14 0,-1 0 6 0,2-1-6 16,-3 1 11-16,2 0-13 0,-4 1 9 0,1-1-8 15,-2 0 11-15,1 0-13 0,1-1 11 0,-4-2-12 16,3 3 15-16,0 1-16 0,-2-3 6 0,2 2-4 16,-4-1 13-16,1 1-14 0,-1 0 2 0,0 0 0 15,-3 1 11-15,2-1-13 0,-3 0 13 16,1-1-13-16,-2 2-4 0,1 0 3 15,-4-1 15-15,4 1-15 0,-2-1 16 0,-12 1-11 16,21-3 6-16,-21 3-9 0,17 0 11 0,-17 0-12 16,15 0 12-16,-15 0-12 0,13 0 12 0,-13 0-10 15,0 0 10-15,17 0-5 0,-17 0 19 0,0 0-7 16,0 0 13-16,15 0-11 0,-15 0 5 0,0 0-8 16,0 0-4-16,9-2 1 0,-9 2-3 0,0 0-1 15,0 0 2-15,0 0-6 0,0 0 6 0,0 0-5 16,14 0 5-16,-14 0-10 0,0 0 10 0,0 0-11 15,0 0 1-15,0 0 1 0,0 0 4 0,0 0-9 16,0 0 9-16,9-1-9 0,-9 1 5 16,0 0-21-16,0 0-7 0,0 0-66 0,0 0-81 15,0 0-100-15,0 7 271 0</inkml:trace>
  <inkml:trace contextRef="#ctx0" brushRef="#br0" timeOffset="15262.95">16119 7178 15 0,'-9'-4'89'0,"9"4"-30"16,0 0 8-16,0 0-29 0,0 0 3 0,0 0-19 15,0 0 6-15,0 0-18 0,0 0 4 16,0 0-9-16,0 0 10 0,0 0-12 0,0 0 11 16,0 0-15-16,0 0 8 0,0 0-7 0,0 0 12 15,0 0-14-15,0 0 8 0,0 0-10 16,0 0 18-16,0 0-16 0,0 0 16 0,0 0-14 15,0 0 10-15,0 0-6 0,0 0 12 0,0 0-15 16,0 0 9-16,0 0-8 0,0 0 15 0,0 0-17 16,0 0 18-16,0 0-17 0,0 0 12 0,9-3-13 15,-9 3 15-15,0 0-17 0,13-1 11 0,-13 1-9 16,0 0 11-16,15-2-9 0,-15 2 9 0,14-1-11 16,-14 1-1-16,18-1-2 0,-5 0 7 15,-13 1 2-15,24 0 0 0,-11-1-1 0,0 1 1 0,2-1-3 16,-1-1 3-16,5 1-1 0,0 1-4 15,-2-4 3-15,2 4 3 0,-2-2 1 0,2 0-3 16,0 1 1-16,-1-2-3 0,0 2 1 16,0 0-2-16,1-2-1 0,-2 0-1 0,2-1 11 15,-1 3-9-15,0-1 10 0,-2-1-17 0,2 1 18 16,1 1-18-16,-1-1 15 0,-1 1-14 0,2-2 13 16,-1 0-16-16,0 3 15 0,0 0-11 0,2-1 12 15,-1 2-15-15,-1-1 9 0,3 0-8 0,-2 0 14 16,0 3-16-16,0 0 15 0,-1-3-18 0,4 1-3 15,-3 2 14-15,-1-3-1 0,2 1 5 16,-1-1-1-16,-1 1 3 0,0 0 2 0,3 1-14 16,-2-1-1-16,1-1 4 0,-2 1-4 0,3-1 4 15,0 1 1-15,-1-1 1 0,1 0 1 0,-2 2-2 16,3-2 1-16,1 4-1 0,-1-3 2 16,1 1-1-16,-1-1 6 0,1 0-6 0,1-1 14 15,-1 1-19-15,1 0 11 0,-1 2-8 0,4-1 12 16,-3 0-14-16,2 1 16 0,-2-1-17 0,2 1 10 15,-3-2-8-15,2-1 15 0,1 2-18 0,-2-1 12 16,2 1-11-16,-1 0 16 0,-2 0-17 0,1-2 15 16,-2 4-15-16,1-3 10 0,0 2-11 0,4-2 18 15,-4 0-16-15,3 1 10 0,-2 0-10 16,0 0 15-16,3 0-15 0,-5-1 17 0,3 3-18 16,1 0 12-16,-2-3-8 0,3 1 19 0,-4 1-17 15,1 0 16-15,-1 0 1 0,3 2 17 16,-2-2-9-16,-2-2 12 0,-2 2-12 0,3-1 1 15,-1 2-4-15,1 0 6 0,-1-3-13 0,1 1 5 16,0 0-9-16,1-1 6 0,-2 2-13 0,1-1 11 16,0 1-12-16,-3 0 2 0,6 1-1 0,-7-3 7 15,8 0-15-15,-7 0 10 0,6 2-1 0,-2-1 4 16,-1 1-12-16,3 2 11 0,-2-3-10 0,0 1 2 16,0-1-1-16,0 0 10 0,1 2-15 0,-1-3 12 15,2 5-8-15,-2-2 8 0,-1-2-8 16,0 2 8-16,3 0-9 0,-3 0-6 0,-3 0 9 15,1-3 5-15,-1 2-6 0,1 0 7 0,-1-2-3 16,0 1 7-16,0 2-7 0,0-3 10 16,0 1-9-16,-3-1 9 0,5-1-6 0,-3 0 7 15,0 1-5-15,0-2 6 0,-1 0-5 0,3 1 3 16,-2-2-1-16,0 2-4 0,0-1 1 0,2 1-3 16,-1-3-6-16,-1 3 5 0,-1-1-5 0,0 1 3 15,2 0 1-15,0 0 1 0,-1 0-3 0,0 1 1 16,0-1-1-16,0 0 1 0,1 3 4 0,-1-3-4 15,0 1-4-15,-1-1-1 0,1 2 5 0,-1-2-1 16,2 0-1-16,-1 1 1 0,-1-1-2 16,3 0 4-16,-3 0 0 0,1 0-8 0,0 0 2 15,-1 0 2-15,1 0 7 0,-1 0-7 16,1 0 1-16,-2 0 1 0,-2 0 0 0,2 0-1 16,-2-1 3-16,0 1-3 0,1-2 11 0,0 2 1 15,0-1 11-15,0-2-8 0,2 2-3 0,-4 1 0 16,2-2 3-16,0 2-8 0,1-2-1 0,-2 0-3 15,-1 1 1-15,5-1-2 0,-3 2 1 0,0-2 0 16,-3 0 0-16,6-3-2 0,-6 5 1 0,4-2 0 16,-3 0-1-16,1 1 2 0,-2-2-5 0,1 2 3 15,-1 0-3-15,1-3 3 0,-3 3-2 0,2-4 3 16,2 4-1-16,-2-1-1 0,1 0-1 16,-1 0 1-16,1 0-2 0,-4-1 4 0,3 1 9 15,1-2-14-15,-1 0 12 0,-2 1-12 16,2 0 11-16,-1 1-15 0,0 0 14 0,0-3-10 15,-1 1 14-15,1 0-19 0,-2 2 9 0,0-1-10 16,2-2 16-16,-2 1-12 0,0-1 10 0,-1 3-10 16,3-1 10-16,-2-4-12 0,0 4 12 0,-2-2-15 15,2 2 17-15,-2-4-18 0,-2 4 18 0,3-2-13 16,0 2 14-16,-1-4-12 0,-2 4-1 0,3-2 2 16,-1 3 0-16,-2-3-2 0,-1-1-2 0,3 1 2 15,-3 2 4-15,4-4 1 0,-3 3-1 16,-2-1 2-16,3 3-1 0,-1-4 1 0,0 0 1 15,-2 2-5-15,3 2 1 0,-2-4-1 0,0 2 1 16,1-1 4-16,-6 5 3 0,10-6-3 16,-6 0 2-16,3 2 0 0,-7 4 5 0,10-7-5 15,-5 4-3-15,-5 3 4 0,9-9-5 0,-5 4 3 16,-4 5 1-16,9-6-1 0,-3 1-3 0,-6 5 1 16,9-7-1-16,-9 7-1 0,8-5 0 0,-8 5 1 15,6-9-5-15,-6 9 6 0,10-7 0 0,-10 7 1 16,7-8 2-16,-7 8-6 0,6-6 2 0,-6 6-11 15,7-6 14-15,-7 6-4 0,5-9 1 0,-5 9-1 16,5-7 5-16,-5 7 4 0,5-7-2 0,-5 7 1 16,4-7 0-16,-4 7 0 0,0 0-1 15,2-6-3-15,-2 6 2 0,0 0-3 0,5-9 4 16,-5 9 28-16,0 0-34 0,3-7 27 16,-3 7-34-16,0 0 29 0,1-5-30 0,-1 5 28 15,0 0-35-15,3-7 35 0,-3 7-34 0,0 0 35 16,1-8-32-16,-1 8 29 0,0 0-30 0,0 0 28 15,0 0-25-15,0-6 27 0,0 6-29 0,0 0 22 16,0 0-26-16,0 0 31 0,0 0-20 0,0-8 25 16,0 8-24-16,0 0 22 0,0 0 20 0,0 0-31 15,0 0-24-15,0 0 27 0,0 0-24 0,0 0 17 16,0-7-15-16,0 7 23 0,0 0-25 16,0 0 28-16,0 0-31 0,0 0 29 0,0 0-26 15,0 0 24-15,0 0-25 0,0 0 2 0,0 0-1 16,0 0 29-16,0 0-26 0,0 0 26 15,0 0-27-15,-1-7 27 0,1 7-30 0,0 0 27 16,0 0-23-16,0 0 16 0,0 0-30 0,0 0 34 16,-3-6-21-16,3 6 26 0,0 0-24 0,0 0 23 15,-4-5-27-15,4 5 25 0,0 0-26 0,-2-6 18 16,2 6-15-16,-3-7 15 0,3 7-16 0,-2-6 25 16,2 6-27-16,-3-9 3 0,3 9-1 0,-5-8 3 15,5 8-1-15,-6-10 4 0,2 5-1 16,0-1 2-16,-1-3-4 0,0 2 7 0,-2 0 0 15,1-1 0-15,-2 1 3 0,1-4 2 0,-1 4 2 16,-2-3 38-16,-2 1-39 0,3-1 44 0,-5 2-44 16,3-4 61-16,-1 3-51 0,-4-2 56 15,0 0-52-15,1 0 53 0,-3-1-66 0,4 2 61 16,-4-1-69-16,3 3 67 0,-4-3-73 0,2 3 11 16,-5-4 57-16,3 3-58 0,1 0 3 0,-1 0 4 15,-4-1-2-15,5 2-3 0,-5-1-2 0,0 0 4 16,0 0-4-16,-4 0-4 0,-2 0 0 0,-2 0 57 15,-1 0-70-15,0 2 62 0,-1-1-70 16,-4 0 59-16,-4-1-59 0,0 0 58 0,-1 2-65 0,-3-2 51 16,3 1-49-16,-4 2 60 0,1-2-52 15,-2 2 49-15,2-2-62 0,1 3 69 0,-1-1-64 16,4 3 0-16,0-2 8 0,3 2 58 0,-2-1-65 16,-2 1 60-16,-5 2-26 0,-3 0 18 0,0-2-55 15,0 3 54-15,0-1-64 0,-2 1 68 16,-2 1-61-16,-1 1 60 0,-2-1-60 0,1 1 60 15,-3 1-60-15,0 1 5 0,1-1 62 0,-2 2-58 16,0-2 59-16,0 3-66 0,0-2 63 0,3 1-68 16,-2-1 65-16,0 1-66 0,4 0 68 0,1 0-63 15,1-1 60-15,-1 1-60 0,3 1 61 16,4-1-53-16,-2-1 51 0,6 1-57 0,4-1 60 16,0 0-63-16,2 0 63 0,1-2-62 0,3 2 61 15,2-2-59-15,2 3 59 0,-1-4-63 0,1 2 67 16,-2-1-9-16,3-1 0 0,-1 2-5 0,-1-2-9 15,1 1-7-15,-2 1 4 0,3-3-6 0,-1 4 6 16,-2-1-3-16,4-2 1 0,-4 0 1 0,2 1-2 16,0 0-59-16,-1 0 71 0,2 1-64 15,0-1 65-15,1 1-19 0,-1 0 16 0,3-2-60 16,-1 3 70-16,2-1-63 0,2-1 63 0,0 0-51 16,2 0 52-16,-1 1-60 0,1-1 61 0,1 1-64 15,-2-2 66-15,2 3-59 0,1-1 62 16,-1-3-62-16,4 4 61 0,-6-2-62 0,2-1 53 0,4 1-53 15,-2-2 75-15,4 2-79 0,-3-1 86 16,3 1-80-16,-2-2 54 0,2 1-61 0,0-1 77 16,-1 1-21-16,1-1-6 0,-1 0-48 0,0 0 60 15,14 0-14-15,-24 0-3 0,11-1-1 0,-1 1-1 16,1 0-2-16,-1 1-2 0,0-1-1 0,0 0 1 16,1 1-2-16,-3-1 0 0,2 1-1 0,-4 0-1 15,4 2 7-15,-4-2-63 0,1 1 70 16,-1 0-60-16,0-1 65 0,2 1-57 0,0 1 65 15,-3-1-64-15,3 0 73 0,-1 2-65 16,-1-2 53-16,3 1-58 0,-2-2 61 0,-1 2-53 16,3-1 52-16,1 0-63 0,-3 2 64 0,2-1-58 15,0 1 60-15,-1-2-56 0,0 2 54 0,0 0-59 16,1 1 57-16,-2-1-55 0,2 0 62 0,1 1-62 16,-1 0 59-16,-1-1-57 0,1 1 63 0,1 0-63 15,-1 3 59-15,-1-3-62 0,2 0 58 0,0 2-52 16,-1-2 54-16,1 3-58 0,0-2 43 0,1-1-39 15,-1 0 58-15,0 2-57 0,1-2 56 0,0 1-50 16,-1 1 46-16,3-2-57 0,-1 0 59 16,3-1-58-16,-2 2 7 0,2-2 4 0,0 1 2 15,0 0 14-15,-1 0-5 0,1-1-2 16,1 0-1-16,-1-1 5 0,0 3 0 0,4-2 1 16,-3-1 2-16,2 0-1 0,6-3-2 0,-10 8 3 15,10-8 3-15,-9 7-5 0,9-7-3 0,-13 7 5 16,13-7-1-16,-6 8 0 0,6-8-4 0,-7 8 4 15,2-3-2-15,5-5 1 0,-4 9 4 0,4-9-7 16,-5 7-4-16,0-1 4 0,5-6-2 0,-1 8 5 16,1-8 2-16,-3 9-6 0,3-9 7 0,-1 9 40 15,1-9-50-15,0 11 49 0,0-11-60 0,1 10 51 16,-1-10-57-16,3 11 56 0,-3-11-59 16,4 10 47-16,-1-3-44 0,1-1 46 0,-1-1-48 15,2 3 57-15,0-2-52 0,0 0 42 16,3-2-47-16,-2 4 44 0,2-3-41 0,1 0 45 15,1 2-45-15,-1-5 45 0,1 3-43 0,2-1 53 16,-1 1-57-16,1-1 48 0,-1-1-46 0,2 1 44 16,2-2-42-16,-3 3 41 0,1-2-40 0,3-1 41 15,-3 2-42-15,4-2 49 0,-2 1-49 0,0 1 42 16,1-1-47-16,0 0 71 0,2-2-68 0,-1 3 40 16,1-1-37-16,0 2 37 0,1-3-55 0,1 2 33 15,-2-3-58-15,4 2 12 0,-3-1-19 0,4 1 22 16,4-2-9-16,-4-1-33 0,2 0-31 15,5-3-45-15,-6 2-41 0,4-1-114 0,3-2 213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8:42:03.898"/>
    </inkml:context>
    <inkml:brush xml:id="br0">
      <inkml:brushProperty name="width" value="0.05292" units="cm"/>
      <inkml:brushProperty name="height" value="0.05292" units="cm"/>
      <inkml:brushProperty name="color" value="#FF0000"/>
    </inkml:brush>
  </inkml:definitions>
  <inkml:trace contextRef="#ctx0" brushRef="#br0">18510 2419 208 0,'-4'-7'270'16,"-1"1"-71"-16,5 6-50 0,-5-5-30 0,5 5-26 15,-6-7-23-15,6 7-25 0,-4-6-45 0,4 6-52 16,0 0-76-16,0 0-19 0,0 0-113 0,0 0 82 16</inkml:trace>
  <inkml:trace contextRef="#ctx0" brushRef="#br0" timeOffset="17634.9">20193 3907 360 0,'0'0'418'0,"-5"9"-93"0,5-9-74 0,-6 5-56 15,6-5-38-15,-5 6-23 0,5-6-26 16,0 0-32-16,-7 7-77 0,7-7-91 0,0 0-96 16,0 0-123-16,0 0-141 0,-2 5 73 0</inkml:trace>
  <inkml:trace contextRef="#ctx0" brushRef="#br0" timeOffset="140059.04">24168 15905 83 0,'0'0'92'0,"0"0"0"0,0 0-19 0,0 0-12 16,0 0-6-16,0 0-21 0,0 0 15 0,0 0-22 16,0 0 17-16,0 0-23 0,0 0 16 0,0 0-30 15,0 0 16-15,0 0-22 0,0 0 19 0,0 0-21 16,-7-4 15-16,7 4-21 0,0 0 18 0,0 0-19 15,0 0 42-15,0 0-21 0,0 0 10 0,0 0-19 16,0 0 16-16,0 0-19 0,13-3 16 16,-13 3-19-16,18-4 17 0,-8 1-4 0,2 0-2 15,2 2-16-15,1 0 17 0,4-2-20 0,-2 2 20 16,5-1-20-16,-2 1 22 0,3-1-20 0,4 0 21 16,1 0-20-16,2 1 21 0,7-1-17 15,1 2 15-15,2-1-4 0,3 1 1 0,8 0-1 16,4 0 1-16,3 0-7 0,2 0 3 0,2 1-3 15,2 1-16-15,0 1 20 0,12-2-13 0,-1 3 13 16,-1-2-17-16,3 2 23 0,1-2-24 0,0 3 24 16,-2 0-24-16,2-2 22 0,-2 2-20 0,0 0 20 15,-3-2 8-15,-1 2-9 0,2 0-20 16,-4 1 15-16,3-2-18 0,0 1 20 0,-3 0-16 16,3 2 19-16,0-1-26 0,-3-1 23 0,1 5-19 15,-11-5 21-15,-2-1-16 0,0 2 16 0,-2 1-19 16,-1-2 23-16,-4 0-13 0,3 0 8 0,-4 0-18 15,-3 0 21-15,-1-1-20 0,-8 0 23 16,-2-1-25-16,-1 0 19 0,-6 0-19 0,-1-2 25 16,-2 0-23-16,-5 1 19 0,0-1-21 0,-2 1 21 15,-5-1-18-15,1 0 10 0,-2-1-36 0,1 2 4 16,-14-2-37-16,18 0-4 0,-18 0-50 0,19 1-65 16,-19-1 53-16</inkml:trace>
  <inkml:trace contextRef="#ctx0" brushRef="#br0" timeOffset="140876.21">24453 17024 24 0,'0'0'44'0,"0"0"-8"0,0 0-12 16,0 0 5-16,0 0 11 0,0 0 5 0,0 0 31 16,0 0-11-16,8 5-10 0,-8-5 1 0,12 1-3 15,-12-1 6-15,21 1 1 0,-10-1 17 0,5 1-26 16,3-1-2-16,1 0 5 0,7 0-5 0,4 0-9 16,8-1-7-16,2 1 0 0,12-1-7 0,4 0-3 15,6-1-3-15,1-1-3 0,11 1-7 0,2 0 3 16,-2 1-4-16,6-1-2 0,-2 2-1 15,1 0-2-15,1 0 1 0,-2 2-1 16,2-1 4-16,-6 2-4 0,2 1-9 0,-3 0 4 16,-2 0-3-16,0 1-5 0,1-2-4 0,-1 2-12 15,-11-3-8-15,2 3-10 0,8-2 37 0,-7 1-55 16,-4 0 38-16,0-2-62 0,0-1 49 0,-6 3-58 16,1-2 58-16,-5 0-54 0,-8 0 5 0,-5-1 18 15,3 0 10-15,-10 0 11 0,-2 0 8 0,-4-1 9 16,-3 2 4-16,0-2 2 0,-5 1 68 0,1-1-66 15,-4 1 80-15,-13-1-64 0,23 0 2 0,-23 0 0 16,19 0 50-16,-19 0-100 0,11 3-64 0,-11-3 40 16</inkml:trace>
  <inkml:trace contextRef="#ctx0" brushRef="#br0" timeOffset="142109.38">24503 18206 87 0,'20'0'3'0,"3"0"70"0,4 0-69 0,2 2 77 15,5-2-76-15,4 0 72 0,4 0-77 0,7 1 58 16,3 0-68-16,3-1 61 0,0 3-55 0,4-3 53 16,0 1-62-16,2 1 59 0,2-2-63 0,3 0 57 15,13 0-65-15,2 0 62 0,-1 0-59 0,2 0 53 16,-4 0-57-16,5 0 60 0,-4 0-55 0,-2 1 55 16,-2 0-65-16,-11 2 62 0,0-2-61 0,3 0 60 15,-5 2-60-15,1-3 53 0,-2 3-64 0,-1-1 56 16,-1 0-66-16,-3 0 51 0,-2 1-75 15,1 0 53-15,-3-2-108 0</inkml:trace>
  <inkml:trace contextRef="#ctx0" brushRef="#br0" timeOffset="143475.82">17324 18051 150 0,'-2'-8'196'0,"2"8"-87"0,0 0 43 0,0 0-67 16,0 0 34-16,0 0-68 0,0 0 32 16,0-5-61-16,0 5 38 0,0 0-54 15,0 0 41-15,0 0-59 0,0 0 48 0,0 0-47 16,0 0 38-16,0 0-48 0,0 0 49 0,7-5-48 16,-7 5 43-16,0 0-43 0,17-2 47 0,-17 2-52 15,22-4 48-15,-8 3-47 0,4-2 52 0,3 2-51 16,6-1 51-16,0-1-44 0,10 0 43 0,1-2-48 15,7 0 51-15,6-1-51 0,0 1 48 0,6-2-49 16,10-1 51-16,2-1-53 0,4-1 53 0,1 1-49 16,3-1 47-16,2 0-47 0,-1 2 48 0,5-3-47 15,3 5 48-15,1-1-46 0,-3 2 48 16,4 0-54-16,-1 3 55 0,0 1-58 0,0-1 48 0,-4 1-40 16,3 2 48-16,-2 1-53 0,-1 1 43 15,-5 0-63-15,1 3 41 0,-1 1-54 0,-4-2 34 16,-1 2-60-16,-4 3 30 0,-10-5-78 0,-3 2 39 15,-1 0-148-15,-1 1 76 0</inkml:trace>
  <inkml:trace contextRef="#ctx0" brushRef="#br0" timeOffset="144575.97">17458 16917 20 0,'0'0'106'0,"0"0"-21"16,0 0-13-16,0 0-6 0,-5-5 2 0,5 5-20 15,0 0 0-15,8-4-17 0,-8 4 21 0,13-6-22 16,-3 4 18-16,0-1-18 0,3 1 16 16,6 0-16-16,0-1 25 0,8-1-20 0,0-1 21 15,10 1-23-15,1-1 14 0,7 0-26 16,6 0 17-16,4-2-21 0,3 3 19 0,3-3-33 15,11 1 28-15,2 1-28 0,2-3 34 0,0 5-39 16,3-2 21-16,-1 0-23 0,5 3 19 0,-4-2-24 16,2 3 22-16,-2 0-21 0,-2 1 22 0,-1 0-23 15,-10 1 23-15,-4 0-23 0,5-1 23 0,-3 4-24 16,-2-3 17-16,2 3-32 0,-1-2 2 0,-2 0-40 16,-1 1 10-16,-1-1-33 0,-3 2 1 0,0-2-34 15,-3 2-3-15,-5-1-89 0,-2 1 66 16</inkml:trace>
  <inkml:trace contextRef="#ctx0" brushRef="#br0" timeOffset="149344.03">17374 15922 6 0,'0'0'37'15,"0"0"21"-15,0 0-32 0,0 0 22 0,0 0-25 16,0 0 18-16,-4-6-27 0,4 6 19 0,0 0-27 15,0 0 25-15,0 0-38 0,0 0 31 0,0 0-24 16,0 0 13-16,0 0-20 0,0 0 20 0,0 0-19 16,0 0 19-16,0 0-22 0,0 0 15 0,0 0-16 15,0 0 22-15,0 0-17 0,5-5 21 16,-5 5-17-16,0 0 17 0,0 0-18 0,14-2 22 16,-14 2-22-16,13-2 16 0,-13 2-17 0,15-1 14 15,-15 1-19-15,20-1 27 0,-20 1-24 0,25-1 17 16,-12-1-21-16,5 2 31 0,2-1-30 0,0 1 18 15,1 0-18-15,2-1 19 0,-1 1-22 0,6 0 28 16,3 1-28-16,-2-1 19 0,3 1-14 0,0-1 16 16,6 2-21-16,1-1 17 0,-1 0-14 0,7-1 23 15,-3 0-23-15,8 1 20 0,0-1-22 0,1 0 24 16,1 0-22-16,-1 0 22 0,2-1-22 16,0 1 25-16,0-2-24 0,-1 0 19 0,2 0-17 15,-3 1 15-15,4-2-20 0,0 1 26 0,-3-1-22 16,1-1 16-16,-1 3-10 0,4-2 32 15,-2 0-21-15,0 0 17 0,-1-1-20 0,2 1 15 16,0 1-21-16,0-1 34 0,0 0-36 0,4 0 20 16,0 0-25-16,1 1 17 0,1-2-1 0,-1 4-5 15,3-3 11-15,-2 1-8 0,2 1-6 0,-2 0-18 16,-1 1 22-16,3-2-17 0,-4 2 17 0,-1 0-17 16,1 2 19-16,-1-2-17 0,-3 2 17 0,0-1-18 15,-3 2 20-15,0-2-20 0,-3 3 19 0,-2-2-17 16,2 3 19-16,-2-2-23 0,-6 0 21 0,-1-1-21 15,2-1 18-15,-4 2-21 0,3 0 19 0,-3-2-19 16,-1 1 28-16,-1-1-27 0,-4 0 14 16,-1-1-15-16,-2 0 17 0,2-1-19 0,-2 1 42 15,-2-1-49-15,1 1 19 0,-2-2-17 0,-4 1 23 16,-1 1-23-16,2-1 25 0,-1-1-22 16,0-1 20-16,-1 2-21 0,-1 1 6 0,0-1 3 15,-1-2-20-15,-1 2-2 0,1 0-9 0,0-1-14 16,-2 0-83-16,0 0 41 0</inkml:trace>
  <inkml:trace contextRef="#ctx0" brushRef="#br0" timeOffset="-203801.72">10286 2212 4 0,'23'1'-3'0</inkml:trace>
  <inkml:trace contextRef="#ctx0" brushRef="#br0" timeOffset="-203525.81">11219 2288 2 0,'14'0'-1'0</inkml:trace>
  <inkml:trace contextRef="#ctx0" brushRef="#br0" timeOffset="-203272.93">11544 2269 1 0,'14'-3'1'0,"-14"3"1"0,24-1-4 15,-12 1 5-15,2-1-2 0,-3 1 10 16,3-2-7-16,-1 0 3 0,2 2-4 0,-2-1 0 15,1 1 0-15,0-2 2 0,-1 0 0 0,4 1 1 16,-3 0 5-16,4-1-7 0,-3 2 2 0,0-3-6 16,3 0 5-16,-4 3 7 0,5-3-9 0,-2 0-2 15,1 1-1-15,-3 1 27 0,3-2-34 0,-1 2 33 16,-2 0-35-16,3 0 22 0,0-1-24 0,-3 1 22 16,-1-1-21-16,3 1 27 0,-3 1-27 15,-1-1 22-15,2-1-24 0,-1 1 30 0,0 0-33 16,-1 1 7-16,0-1-39 0,-13 1 15 0</inkml:trace>
  <inkml:trace contextRef="#ctx0" brushRef="#br0" timeOffset="-201608.56">10013 2214 65 0,'0'0'44'0,"0"0"29"0,0 0-31 15,0 0 20-15,-8-2-28 0,8 2 12 0,0 0-29 16,0 0 15-16,0 0-27 0,0 0 17 16,-4-5-22-16,4 5 12 0,0 0-20 0,0 0 20 15,0 0-20-15,0 0 19 0,0 0-19 0,0 0 21 16,13-1-23-16,-13 1 21 0,0 0-16 0,15-1-2 15,-15 1 4-15,16 0 13 0,-16 0-19 0,20 0 22 16,-8 0-18-16,2 0 22 0,0-2-21 0,2 2 18 16,1 0-22-16,5-1 22 0,-2 1-20 0,1 0 15 15,2 0-17-15,-2 1 20 0,1-1-19 16,4 0 19-16,-3 2-23 0,2-2 25 0,3 1-22 16,-2 0 19-16,-2 1-20 0,3-1 21 0,0 1-20 15,-4-1 33-15,0-1-36 0,1 0 19 16,-1 1-17-16,0 0 26 0,3-1-28 0,-6 2 4 15,3-1 1-15,0-1 0 0,1 1 2 0,-2-1 4 16,1 0 0-16,-1 1 0 0,-3-1 0 0,4 0 4 16,0 0-4-16,-1 0-2 0,-2 1 0 0,2-1-1 15,-2 0 4-15,1 0 23 0,-1 0-26 0,2 0 16 16,-3 0-20-16,4 0 19 0,-4 0-20 0,3 0 17 16,0 0 3-16,-2 0-5 0,2 0-17 0,0 0 18 15,-2 0-21-15,1 2 23 0,-1-2-23 0,3 0 19 16,-5 1-16-16,4-1 18 0,-2 1-16 15,-2 1 19-15,4-1-20 0,-2 1 17 16,-2-1-15-16,1-1-3 0,2 1 3 0,-3 0 2 16,1 1-2-16,-1-1 2 0,1 0 4 0,0 0 0 15,-2-1-1-15,2 1 5 0,0 1-9 0,-1-2 6 16,2 0 0-16,-2 1 1 0,0-1-1 0,4 0 1 16,-4 0-1-16,2 1-1 0,2-1 2 0,-3 0 1 15,3 0-2-15,-3 2-3 0,4-1 2 0,-1-1-1 16,-1 2 2-16,1-2-1 0,1 3 1 0,3-2 0 15,-3 0 2-15,0 0-4 0,0 0 1 0,0 0-3 16,-2 0 2-16,1 1 3 0,1-1 0 16,0-1-1-16,0 0 0 0,-2 0 1 15,0 2 0-15,2-2-2 0,-2 0 2 0,-1 0 0 16,2 0 0-16,-3 0-1 0,4 0 1 0,-4-2-2 16,2 4 0-16,-1-2 1 0,-1 0-1 0,2 0 3 15,-1 0-3-15,1 2 3 0,-3-1 0 0,2 0-4 16,-2 2-1-16,4-2 2 0,-2 0 0 0,-2 0-1 15,1 0 2-15,3 2 2 0,-3-2-3 0,0 2 3 16,4-3-5-16,-5 3 4 0,4-2-2 0,-2 0-1 16,1 2 1-16,-1-3 1 0,2 1-1 0,-3 0 3 15,3 0 2-15,-2 1-5 0,-2-2 0 0,4 1 0 16,-2 0 2-16,0-1 2 0,0 1 1 16,0-1-2-16,0 0 2 0,-1 0 14 0,0 0-15 15,0 2-4-15,0-2 0 0,2 0 2 0,-1 0-2 16,-1 0 3-16,1 0-2 0,0 0-1 15,-1 0 11-15,-1 1-10 0,1-1-4 0,-1 2 2 16,1-2 0-16,3 1 1 0,-4-1 0 0,0 0 1 16,0 0 2-16,1 0-3 0,0 1 4 0,-1-1-2 15,1-1 1-15,-1 1-2 0,1-1 3 0,3 1 2 16,-3-2-2-16,0 1-1 0,4 1-2 0,-5-2 4 16,5 2-5-16,-1-1 2 0,-3 0-2 0,3 0 0 15,-2 1 2-15,1-2-3 0,-1 1 3 0,2 1-3 16,-3-1 4-16,3 2-4 0,-2-1 0 15,-2 0 2-15,1 0-3 0,3 0 5 0,-4 1-4 16,1-1 1-16,0 2 29 0,-1-2-30 16,1 1-4-16,-1-1 1 0,1 0 1 0,0 0 2 15,-2 0 2-15,2 0-2 0,-1 0 3 0,4-1-4 16,-2-1 5-16,-2 1-4 0,3 0 2 0,-1 1-1 16,-1-1-1-16,-1 1 3 0,0-3-4 0,1 2 2 15,3 1 0-15,-4-1 3 0,1 1-4 0,1 0-1 16,-3 0 2-16,5 1-2 0,-3-1 4 0,0 1-3 15,3 2 1-15,-3-2-1 0,0 0 4 0,4 2-4 16,-5-1 0-16,5 1 1 0,-1-2 3 16,-3 1 0-16,4-1-3 0,0 0 0 15,-1 2 0-15,-2-2 2 0,3-1-3 0,0 0 1 16,0 0 0-16,-1 0 1 0,1 0 19 0,0 0 17 16,-1-1-4-16,3-2-7 0,2 2-1 0,-4 0-10 15,0 1-1-15,4-2-5 0,-5 1 1 0,1 1 12 16,-2 0-16-16,1 0-4 0,1-2 0 0,-1 1 5 15,-3 1-7-15,4 0 1 0,-1-1-1 0,-1 1 43 16,-1 0-52-16,0 0 5 0,-2 0-2 0,4 0-2 16,-3 0 8-16,0 0-5 0,23 462 2 0</inkml:trace>
  <inkml:trace contextRef="#ctx0" brushRef="#br0" timeOffset="-166875.92">11499 1783 13 0,'0'0'21'0,"0"0"-8"0,0 0 3 0,0 0-5 15,0 0 4-15,0 0 2 0,0 0 1 0,0 0-3 16,0 0 2-16,0 0-6 0,0 0 9 16,0 0-7-16,0 0 5 0,0 0 1 0,0 0 0 15,0 0 7-15,0 0-5 0,0 0 0 16,0 0 15-16,0 0-11 0,0 0 2 0,0 0 2 16,0 0 3-16,0 0 7 0,0 0 15 0,0 0-6 15,0 0-1-15,14-2 14 0,-14 2-12 0,9-3-6 16,-9 3-5-16,19-4-5 0,-3-1-1 0,0 0 4 15,7-2-34-15,4-1 23 0,4-2-27 0,8-1 21 16,2-1-26-16,4 0 25 0,6-1-4 0,12-1-20 16,1-3 17-16,2 1-26 0,4 0 50 0,2 1-50 15,-2-3 23-15,4 3-21 0,-1-2 25 0,4 0-28 16,-3-2 34-16,0 1-34 0,3-2 27 16,-2 0-4-16,2 0 1 0,-2-3-4 15,2 0-2-15,-3 0 4 0,0-2-2 0,0 0 6 16,-1 0-9-16,0 1-1 0,-3 0 22 0,-2 0 23 15,0 3-62-15,-7-2 57 0,-1 3-62 0,-1 2 47 16,-13 2-64-16,-4 3 35 0,-2 0-62 0,-8 2 58 16,-3 2-54-16,-3 1 60 0,-3 1-47 0,-2 2 58 15,-5-2-51-15,0 3 62 0,-4-1-54 0,-2 2 56 16,0-1-50-16,-1 2 53 0,0 0-56 0,-9 2 57 16,14-5-53-16,-14 5 56 0,13-3-56 0,-13 3 57 15,9-3-55-15,-9 3 53 0,0 0-55 16,13-3 52-16,-13 3-64 0,0 0 39 15,0 0-52-15,10-4 21 0,-10 4-70 0,0 0 53 16,0 0-157-16</inkml:trace>
  <inkml:trace contextRef="#ctx0" brushRef="#br0" timeOffset="-166391.87">13926 889 83 0,'-9'-2'99'0,"9"2"50"0,0 0-73 16,0 0 30-16,0 0-72 0,0 0 46 0,0 0-65 16,0 0 46-16,0 0-69 0,0 0 53 0,0 0-60 15,0 0 58-15,0 0-61 0,4-5 57 16,-4 5-50-16,13 1 51 0,-13-1-60 0,16 1 58 16,-3 2-63-16,1-1 62 0,0 1-64 0,0-1 54 15,4 1-60-15,-1 0 57 0,-2 2-61 0,3-2 54 16,0 2-63-16,-3-1 50 0,3 0-49 0,-4-1 46 15,4 3-57-15,-4-1 47 0,1 0-51 16,-2-1 60-16,-1 1-60 0,-1 0 9 0,-2 0 6 16,0-1 70-16,0 2-71 0,-4 1 16 0,0-3 64 15,-1 3-66-15,0 0 10 0,-3 0 64 0,-1 1-62 16,-2 3 75-16,-1-1-63 0,-1 2 47 0,-1 1-46 16,0 1 10-16,-1-2-3 0,-1 3 0 0,1-1 0 15,-2 2 3-15,3-3 3 0,-4 1-9 0,4-1 1 16,0 1-13-16,0-2-19 0,1 3-109 15,-1-3 42-15</inkml:trace>
  <inkml:trace contextRef="#ctx0" brushRef="#br0" timeOffset="-165809.49">14184 554 143 0,'0'0'223'0,"-5"-8"-123"0,5 8 35 0,-1-7-81 16,1 7 32-16,0 0-74 0,-3-8 48 0,3 8-63 15,0 0 59-15,0 0-59 0,4 8 56 0,1-1-51 16,0 3 44-16,0 5-55 0,3 4 7 0,0 3 3 16,-1 6 0-16,4 2-1 0,-2-1 0 0,1 4 0 15,-1-2 11-15,-3 0-13 0,3 1 0 16,0-3-14-16,-1-3-25 0,-3-2-43 0,0-3-42 16,0 1 9-16,1-5-66 0,-2-2 52 0</inkml:trace>
  <inkml:trace contextRef="#ctx0" brushRef="#br0" timeOffset="-165372.43">14500 822 64 0,'0'0'229'16,"0"0"-61"-16,-13 4-41 0,13-4-27 0,-6 8-22 15,2-3-14-15,-1 0-6 0,1 0-21 0,0 2-5 16,1 0-7-16,0 0 42 0,0 1-65 0,3 2 62 16,0-1-72-16,0 2 51 0,6 0-61 0,-2 0 36 15,4 0-74-15,0 0 51 0,3-1-55 16,-1-1 61-16,2-2-54 0,2 2 61 0,0-4-48 16,0 0 52-16,-1-1-52 0,-3 0 55 15,4-2-47-15,-5-1 58 0,-9-1-41 0,19 0 72 16,-19 0-48-16,14-3 59 0,-7-1-62 0,-7 4 62 15,7-9-52-15,-4 4 60 0,-3 5-58 0,0-14 69 16,-3 6-57-16,-3 0 4 0,1-2-15 0,-3 0 9 16,-1-1-3-16,-2 2 15 0,-1-2 14 0,1 1 12 15,-2 1-3-15,0-1-8 0,3 2-10 16,1-1-12-16,1 4-3 0,2-2-31 0,-3 3-31 16,4-2-9-16,1 1-9 0,0 0-3 0,3-1 4 15,1 6 4-15,0-10-12 0,4 2-4 16,1 0-17-16,0 2-10 0,8-3-18 0,-3 1-11 15,4 1-9-15,-1-1 0 0,2 0 74 0,-1 2-64 16,-1-3 74-16,5 2-51 0,0-1 67 0,-3 0-126 16</inkml:trace>
  <inkml:trace contextRef="#ctx0" brushRef="#br0" timeOffset="-165121.42">14833 609 264 0,'7'-4'55'16,"-7"4"61"-16,9-6-63 0,-9 6 65 0,4-5-67 15,-4 5 60-15,0 0-60 0,5-7 50 0,-5 7-63 16,0 0 40-16,0 0-72 0,0 0 50 15,0 0-64-15,0 0 51 0,-4-5-64 0,4 5 60 16,-5 5-65-16,5-5 63 0,-5 8-63 16,1-1 66-16,-3 1-65 0,5 1 4 0,-3 1 7 15,0 3 1-15,-2 0 5 0,5 2 3 0,-2 0 8 16,1 1 48-16,-1-1-65 0,3 2 57 0,0-1-60 16,-3 1 56-16,4-3-60 0,4 1 55 0,-2 2-53 15,1-1 44-15,2-2-67 0,0 1 44 0,2-1-74 16,-1-1 41-16,4-1-61 0,2 0 51 0,-2-1-74 15,4-2 60-15,-4-2-79 0,4-1 49 16,-1-2-88-16,0-1 46 0</inkml:trace>
  <inkml:trace contextRef="#ctx0" brushRef="#br0" timeOffset="-164901.43">15111 739 153 0,'0'0'178'0,"0"0"-35"0,0 0-20 16,-8-6-29-16,8 6-19 0,0 0-11 0,0 0-7 15,-13 1 1-15,13-1-16 0,-9 5-10 0,9-5-9 16,-10 6-3-16,10-6-7 0,-5 8-1 0,1-3-4 16,0 2-3-16,3-2-4 0,1-5-26 15,-4 13-9-15,4-13 33 0,0 11-87 0,3-4 34 16,-2-1-59-16,3-1 54 0,-4-5-64 0,5 7 69 0,-5-7-119 15</inkml:trace>
  <inkml:trace contextRef="#ctx0" brushRef="#br0" timeOffset="-164258.58">15129 769 82 0,'0'0'112'0,"1"-7"2"0,-1 7-25 0,0 0-15 16,1-6-18-16,-1 6-6 0,0 0-15 0,0 0-13 15,0 0-7-15,0 0 4 0,0 0 2 0,0 0-9 16,0 0-3-16,0 0 6 0,10 6-6 0,-10-6 0 15,4 9-3-15,-4-9-5 0,9 9-6 0,-5-4-1 16,-4-5-7-16,8 7 0 0,-8-7 6 16,11 4-10-16,-11-4 3 0,9 5 0 0,-9-5-3 15,9-2 7-15,-9 2-6 0,10-7 1 16,-3 4 10-16,-5-5 20 0,2 1 0 0,1-1 1 16,-2-1 6-16,-2-2 1 0,3 0 13 0,-3 0 43 15,-1-1-34-15,0-2 39 0,0 1-58 0,-1-1 54 16,1 0-50-16,-4-2 57 0,4 2-58 0,-1 2 86 15,1-2-72-15,-3 1 52 0,2 1-71 0,0 0 58 16,-2 1-53-16,3 0 61 0,-1 3-53 0,-2-2 43 16,2 3-60-16,1 7 39 0,-1-12-66 0,-1 6 44 15,2 6-62-15,-2-9 51 0,2 9-60 0,0-7 56 16,0 7-49-16,0 0 47 0,0 0-45 16,0 0 43-16,0 0-46 0,6 6 54 15,-2-1-54-15,0 3 4 0,1 2 1 0,1-1 1 16,-2 3-10-16,5 1 1 0,-1 0-4 0,1 2-7 15,-3 1 1-15,3 2-16 0,0 0-12 0,1 0 7 16,-1 0 18-16,0-1-3 0,0-1 9 0,-1-1 6 16,-3-1 1-16,1-3 4 0,-2-1 9 0,0 0 5 15,2-2 10-15,-3 0 31 0,1-1 30 0,-2 0 8 16,-2-7 1-16,3 7-15 0,-3-7-11 16,0 0-5-16,0 0 26 0,0 0 16 0,0 0-1 0,0 0-40 15,-8-3 14-15,8 3-40 16,-1-11 24-16,-2 6-38 0,3-1 20 0,-1-3-51 15,0 1 36-15,-3-3-6 0,8 1 5 0,-4 0-10 16,1-1 1-16,0 0-4 0,-1 2 2 0,4-3-2 16,0 2 1-16,-3 1 39 0,3-2-60 0,1 4 59 15,-1-3-75-15,2 4 53 0,-2 0-61 0,0 1 59 16,-4 5-61-16,12-7 65 0,-12 7-48 0,0 0 55 16,19 1-57-16,-13 2 3 0,1 3 12 0,-1-1-13 15,0 2 2-15,1 1 1 0,-2 1-3 0,0 0 5 16,-1 0-22-16,0 1-16 0,1-1-9 15,-3 1-20-15,2 0 24 0,-1-1-205 16,-2-2 264-16</inkml:trace>
  <inkml:trace contextRef="#ctx0" brushRef="#br0" timeOffset="-164080.8">15475 467 209 0,'0'0'245'0,"0"0"-124"0,-4-8 23 0,4 8-85 0,0 0 38 15,0 0-96-15,0 0 21 0,0 0-98 0,0 0 16 16,-6 8-181-16,6-8 78 0</inkml:trace>
  <inkml:trace contextRef="#ctx0" brushRef="#br0" timeOffset="-163809.24">15567 563 191 0,'0'0'256'0,"-5"9"-105"16,2-3 39-16,1 0-84 0,-1 0-16 0,3-6-17 15,-4 16-14-15,3-9-4 0,0 1-18 0,1-1-3 16,0 4-13-16,0-4-4 0,1 1-14 15,0 0-15-15,1 0-8 0,-1-1-9 0,0 0-4 16,2-1-20-16,-3-6 2 0,5 11 0 16,-5-11-1-16,5 8-3 0,-5-8 3 0,6 6 4 15,-6-6-2-15,8 4 7 0,-8-4-17 0,0 0-6 16,12-4 2-16,-7 1-12 0,0-2-3 0,0-1 71 16,0-1-120-16</inkml:trace>
  <inkml:trace contextRef="#ctx0" brushRef="#br0" timeOffset="-163669.25">15649 651 322 0,'4'-6'4'0,"-4"6"72"16,6-6-65-16,-6 6 64 0,5-5-61 0,-5 5 63 15,0 0-59-15,8-6 58 0,-8 6-61 0,0 0 51 16,0 0-66-16,13 0 55 0,-13 0-59 0,0 0 49 16,12 6-60-16,-12-6 54 15,12 5-55-15,-12-5 1 0,14 5 1 0,-8-2 0 16,2 2-14-16,1-2-5 0,0 1-11 0,0 0 4 16,-9-4-14-16,15 7 4 0,-5-4-10 0,-1 0-4 15,-1-1-1-15,1 0-7 0,-9-2-32 0,14 3 35 16</inkml:trace>
  <inkml:trace contextRef="#ctx0" brushRef="#br0" timeOffset="-156098.02">24170 2313 20 0,'17'1'-8'0</inkml:trace>
  <inkml:trace contextRef="#ctx0" brushRef="#br0" timeOffset="-154070.06">22577 2309 2 0,'15'0'15'0,"-1"0"31"0,0 0-33 16,3-1 26-16,3 1-28 0,-2-1 22 16,4 1-29-16,1 0 26 0,-1-1-26 0,3-3 18 15,2 3-22-15,0-1 18 0,1 1-28 0,1 1 27 16,-2-2-28-16,4 1 33 0,-2-1-36 0,2 0 32 16,-2 1-31-16,2 0 34 0,0 0-35 0,-1 1 28 15,2-3-25-15,-1 2 26 0,-2 1-26 0,2-1 29 16,-2 1-28-16,1-1 23 0,-2 1-23 0,0-2 25 15,2 4-26-15,-2-4 26 0,0 2-20 0,-3 0 39 16,5 0-34-16,-5 0 33 0,3-2-22 16,0 2 21-16,-2 0-27 0,1 0 13 0,1 0-17 15,-4 0 16-15,6 0-18 0,-5-1 19 16,3 1-23-16,0 0 22 0,-6 0-22 0,6 0 16 16,-1 1-21-16,0-1 16 0,0 0-15 0,-2 2 21 15,3-2-24-15,-3 0 25 0,2 2-19 0,-2-2 21 16,3 1-28-16,-1 0 24 0,0 0-22 0,0 2 23 15,-3-2-18-15,3 0 23 0,0 0-24 0,0 2 18 16,-1-2-17-16,0 2 19 0,1-3-23 0,-3 3 22 16,2-1-24-16,-1 2 24 0,-3-4-21 0,-3 2 20 15,4 1-22-15,3-1 28 0,-5 0-30 16,1 1 23-16,4 1-21 0,-2-1 22 0,-2-2-22 16,-2 2 27-16,1-1-26 0,0 0 20 0,0-1-17 15,-1 2 15-15,3 0-17 0,-2 0 21 16,2-3-23-16,-2 2 22 0,1 0-21 0,-1-1 21 15,0 1-18-15,1-2 23 0,-3 1-25 0,3 0 21 16,-2 1-23-16,1-1 24 0,-1-1-21 0,2 0 23 16,-3 1-21-16,3-1 16 0,-2 0-20 0,2 0 20 15,0 0-20-15,-2 0 21 0,2 0-19 0,0 0 21 16,-1 0-19-16,1 0 20 0,-1 0-18 16,-1 0 24-16,0 0-27 0,0 0 24 0,0-1-25 15,2 1 21-15,-3 0-18 0,1 0 24 0,2 0-29 16,-3-1 24-16,3 1-8 0,0 0 10 0,-3-2-25 15,3 2 24-15,1 0-21 0,-3 0 20 0,3 0-19 16,0-1 18-16,0 1-19 0,-1 0 18 16,1-1-17-16,1 1 16 0,-1-1-21 0,0 1 21 15,0 0-23-15,1 0 30 0,1-1-30 0,-2 1 46 16,4-1 2-16,1 1 24 0,1-2-36 0,-1 2 15 16,0 2-27-16,2-2 16 0,-2 0-20 0,0 1 35 15,0-1-50-15,1 1 23 0,-2 0-22 16,0 0 19-16,3 0-24 0,-1 1 25 0,-1-2-24 15,0 1 28-15,3 0-29 0,-2 1 22 0,2-2-2 16,-2 1 0-16,1 1-3 0,-1-2-4 0,0 1-4 16,-2-1 4-16,3 0 6 0,-2 1-8 15,-4-1 1-15,6 1-1 0,-4-1 2 0,1 2-2 16,-3-2 1-16,-1 0 1 0,-1 0 0 0,4 0-19 16,-3 0 20-16,0 1-22 0,-1-1 26 0,-1 0-19 15,3 0 17-15,-1 0-18 0,-2 0 21 0,2 0-20 16,0 0 28-16,-4 0-30 0,5 0 23 15,-1 0-22-15,-1 1 21 0,0-2-2 0,1 1 0 16,0 1 0-16,0-2-4 0,-1 2 5 0,1-1-4 16,-2 0-2-16,1 0-2 0,0 0 3 0,-1 1-1 15,0-1-2-15,-1 0 0 0,1 0 1 0,-2 1 7 16,0-1-6-16,3 0-2 0,-4 2-1 0,1-2 3 16,-1 2-3-16,0-2 2 0,-2 1-4 0,1-1 4 15,-2 1 6-15,2-1-6 0,-2 1 0 16,1-1 1-16,-1 0-1 0,0 0-1 0,-1 0 0 15,3 0-3-15,-2 0 5 0,-1 0 5 0,2 0-7 16,-2 0 1-16,0 0 1 0,0 0-1 16,0 0-1-16,1 0-1 0,-1 0 2 0,2 0 1 15,-2 0 7-15,1-1-30 0,-1 1 26 0,1 0 1 16,0-1-7-16,0 0 4 0,0 1 1 0,3-2-2 16,-1 0-5-16,-1 1 11 0,3 0-7 0,-1 0-3 15,3 0 9-15,-3-1-8 0,3 1 1 0,1 0-1 16,2 0 0-16,2-1 0 0,1-1 8 0,0 2-7 15,2 0-2-15,-1-1 4 0,3 2-1 16,-2-1-5-16,2 1 5 0,0 0-2 0,-1 0 1 16,1 0 6-16,0 1-5 0,-1 1 0 15,1-1-1-15,-2 0 0 0,2 1 2 0,-3-1-2 16,0 2 1-16,-1-2 14 0,-4 0-13 0,-1 2-6 16,-2-2 4-16,-2 1 1 0,3 0-3 0,-2 1 1 15,-3-1-1-15,0-2 1 0,-2 3 10 0,-3-2-13 16,2-1 4-16,-1 1 4 0,-1 1-1 0,-11-2 0 15,17 2-3-15,-17-2 5 0,15 1-4 0,-15-1 6 16,13 1-6-16,-13-1 1 0,10 2-2 0,-10-2 3 16,0 0-2-16,15 1 0 0,-15-1-2 15,0 0 3-15,0 0 1 0,12 2-13 0,-12-2-15 16,0 0-18-16,0 0-10 0,0 0-43 16,0 0-151-16,0 0 80 0</inkml:trace>
  <inkml:trace contextRef="#ctx0" brushRef="#br0" timeOffset="-152343.27">17438 2974 24 0,'0'0'115'0,"0"0"10"0,0 0-43 15,0 0 1-15,-13 0-38 0,13 0 12 16,0 0-26-16,0 0 11 0,0 0-15 0,0 0 6 16,0 0-31-16,0 0 15 0,0 0-18 0,0 0 14 15,0 0-20-15,0 0 18 0,0 0-19 0,0 0 30 16,8-5-31-16,-8 5 18 0,13-5-18 0,-2 4 20 16,1-2-21-16,3-1 19 0,2 2-18 0,2-2 19 15,-1 0-13-15,6 2 17 0,0-3-24 16,2 2 17-16,-1 0-14 0,3 1 13 0,-2-1-18 15,2 2 21-15,3 1-21 0,-2 0 19 0,3 0-13 16,0 0 17-16,6 1-18 0,-2 2 18 16,4-1-19-16,-2 1 19 0,3 0-18 0,4 2 20 15,-7 0-20-15,9 0 25 0,-2 0-25 0,1 0 18 16,-1 1-15-16,-2-1-3 0,5 1 4 0,-4-2 17 16,1 1-18-16,2 0 18 0,1-1-17 0,0-2 15 15,0 1-19-15,-1 0 23 0,-5-2-28 0,1 0 24 16,1 1-20-16,-2-2 17 0,9 0-17 0,-6 0 24 15,-2 0 2-15,0 0-12 0,1 0-12 16,1 1-1-16,0-2-4 0,3 2 22 0,3-1-21 16,-2 1 20-16,1 0-16 0,-2 1 14 0,1 1-18 15,1-2 20-15,-3 0-15 0,2 2 13 16,-1-1-16-16,1 0 18 0,-2 1-20 0,-5-1 27 16,7 2-28-16,-8-3 24 0,0 0-22 0,1 1 25 15,0 0-25-15,-1-1 21 0,2 1-21 0,-2 0 20 16,4-1-16-16,-3 0 14 0,-1 0-17 0,2 0 18 15,-2 0-17-15,3 2 16 0,-2-2-19 0,0-1 19 16,-2 1-18-16,-1 2 24 0,2-2-25 0,-2 0 19 16,0 2-18-16,-2-2 22 0,2 1-22 0,-5 0 20 15,3 2-25-15,-6-3 26 0,-2 0-19 16,2 0 16-16,-3 1-18 0,0 0 20 16,0-1-18-16,2 1 16 0,-2-2-19 0,0 1 19 15,0 0-18-15,0-1 33 0,-1 0-35 0,1 0 19 16,0 0-20-16,0 0 22 0,-1 0-21 0,1 0 17 15,-1-1-16-15,-3 1 21 0,1 0-21 0,-2-1 25 16,0 1-25-16,-2-2 20 0,1 1-17 0,-3 1 16 16,3 0-19-16,-3-1 20 0,2 1-19 0,-2 0 19 15,-1-1-15-15,1-1 18 0,-4 2-22 0,4-1 23 16,-1 1-24-16,0-1 17 0,0 1-14 0,-1-1 21 16,-2 0-24-16,-1 1 24 0,0-3-23 0,-1 2 19 15,0 0-9-15,-1 0-7 16,0 1-1-16,1-1 1 0,-3 0 1 0,-10 1 2 15,18-2-2-15,-18 2 4 0,14-1 0 0,-14 1 26 16,13-1-33-16,-13 1-8 0,0 0-10 0,15-1-12 16,-15 1-14-16,0 0-20 0,12 0-45 0,-12 0-54 15,0 0 45-15</inkml:trace>
  <inkml:trace contextRef="#ctx0" brushRef="#br0" timeOffset="-150438.42">24477 1884 21 0,'8'-2'143'0,"2"0"-21"16,4-2-14-16,0-1-8 0,7 0-21 0,0-2-1 15,7 1-7-15,4-1-5 0,8-1-2 16,4-3-5-16,3 1-11 0,3 1 0 0,5 2-10 16,11-6-14-16,3 3-4 0,0 2-1 0,3 1-3 15,4-1-3-15,4 1-6 0,1 0 2 0,5 1 1 16,2 1-5-16,-1 1-2 0,3-1 0 16,-2 1 0-16,1 1-2 0,1-2-5 0,-1 0 7 15,-1 0-3-15,4 1 6 0,-1-2-8 0,-2 0 1 16,0-1 1-16,-2 1 1 0,-2-4-4 0,1 2-1 15,-2-2-1-15,-1-1-11 0,0-1-18 0,0 1-25 16,-1-1-9-16,-3 0-8 0,-2 0-8 16,-2 0-20-16,-4 0 14 0,-2 1-3 0,-4 0 15 15,-10 0 16-15,-3 4 5 0,-2-1 70 0,-1-1-50 16,-1 1 57-16,-3 1-70 0,-2 1 74 0,-7 1-74 16,1 0 85-16,-5 1-77 0,-2 0 77 15,-2 1-68-15,-3-1 78 0,2 3-77 0,-4-3 79 16,-1 2-70-16,-3-1 71 0,-1 2-30 0,0-1 11 15,-4 1-60-15,0-2 64 0,-1 2-41 0,-3 0 71 16,1 1-51-16,-2-3 61 0,-9 3-54 0,17-2 59 16,-17 2-64-16,13-1 45 0,-13 1-56 15,11-3 46-15,-11 3-63 0,12-3 53 0,-12 3-57 16,11-4 54-16,-11 4-61 0,12-3 53 0,-12 3-51 16,9-5 52-16,-9 5-53 0,9-3 54 0,-9 3-54 15,6-4 54-15,-6 4-49 0,8-4 46 0,-8 4-54 16,6-4 53-16,-6 4-56 0,5-3 52 0,-5 3-59 15,7-4 48-15,-7 4-32 0,6-6 31 0,-6 6-54 16,6-5 51-16,-6 5-49 0,8-5 52 16,-8 5-53-16,5-4 59 0,-5 4-54 0,8-5 66 15,-8 5-67-15,6-4 63 0,-6 4-50 16,8-4 52-16,-8 4-62 0,8-5 62 0,-8 5-64 16,6-4 64-16,-6 4-55 0,5-4 54 0,-5 4-60 15,10-3 63-15,-10 3-61 0,9-5 65 0,-9 5-30 16,9-3 17-16,-9 3-52 0,12-5 57 0,-6 1-57 15,2 3 58-15,1-3-51 0,1 2 52 0,0-2-59 16,2 1 60-16,0 0-58 0,0 0 65 0,2-1-63 16,-4 1 58-16,7-2-54 0,-6 1 55 0,2-1-62 15,1 1 62-15,-1-1-54 0,1 0 65 0,-4 0-68 16,1 0 64-16,1 1-47 16,-3-2 67-16,0 2-55 0,4-1 51 0,-3-1-53 15,3-1 47-15,0 2-53 0,-2-2 47 0,2 1-7 16,-3-1-51-16,2 2 58 0,-1-1 6 0,-2 1-3 15,0-1-2-15,1 1 6 0,-1 0-39 0,-1 1 54 16,0 0-60-16,-8 4 53 0,12-6-60 0,-8 2 56 16,-4 4-53-16,9-5 47 0,-9 5-52 0,9-7 38 15,-9 7-58-15,5-4 40 0,-5 4-45 0,5-6 11 16,-5 6-24-16,0 0-46 0,4-8-36 0,-4 8-42 16,0 0-97-16,0 0 82 0</inkml:trace>
  <inkml:trace contextRef="#ctx0" brushRef="#br0" timeOffset="-150093.95">28808 1038 69 0,'7'4'73'0,"-7"-4"-17"16,10 5-8-16,-2 0-1 0,-1-1-10 0,5 2-8 15,-3-1-5-15,3 1-1 0,0 1-4 0,0 0-15 16,0 1 3-16,0-1 4 0,-2 1-4 0,3-1-1 16,-3 2 2-16,0-1 0 0,0 0 0 0,-1 1-7 15,-1-2-2-15,0 1 5 0,-3 0 2 16,-1 1-3-16,-2 0-53 0,2 0 70 0,-3 2-62 15,1-2 75-15,-4 3-66 0,1-1 62 0,-3 2-53 16,2-3 56-16,-2 4-59 0,-1-1 59 0,-3 0-57 16,4 0 63-16,-2-1-65 0,-1 1 57 0,1 1-84 15,-3-3-86-15,4 2 41 0</inkml:trace>
  <inkml:trace contextRef="#ctx0" brushRef="#br0" timeOffset="-148276.75">29671 733 105 0,'-8'-9'141'0,"1"4"-26"16,-2-1-26-16,-3 1-16 0,1 0-5 0,-3 3-5 16,1-1-17-16,-4 2-8 0,3 2-7 0,-4 2-53 15,0 3 53-15,-2 3-49 0,2 3 54 0,-4 5-2 16,2 3-5-16,2 1-5 0,0 3-6 0,4 1 0 15,1 2-3-15,3-2 1 0,2-2-3 0,6 1 2 16,-1-5 1-16,6 0-3 0,-1 0-3 16,3-2 0-16,1-1 2 0,1-2 4 15,1-2 12-15,2-2-30 0,0-1 78 0,1-4-31 16,0-1 70-16,1-2-58 0,-12-2 59 0,23-2-55 16,-13-3 39-16,1-1-48 0,1-3 36 0,-3-3-57 15,1 0 26-15,-4-3-46 0,1-1 35 0,-2 0-50 16,-4-4 40-16,3 2-53 0,-3-1 45 0,-2 1-50 15,0-2 43-15,-3 2-41 0,0 1 41 0,-1-1-50 16,-3 1 55-16,3-1-54 0,-2 4 51 0,0 1-50 16,2 2 46-16,1 0-42 0,-1 2 49 15,2 1-54-15,-3 1 47 0,5 0-55 16,-2 2 57-16,1-1-60 0,2 6 49 0,-3-10-51 16,3 10 55-16,0-9-56 0,4 4 59 0,-4 5-54 15,13-9 54-15,-6 5-56 0,4-2 53 0,3-1-53 16,0 2 53-16,2 0-53 0,1-1 55 0,2 3-58 15,-1 0 61-15,1-1-61 0,2 3 61 0,-1 1-59 16,1 0 54-16,-1 4-54 0,2 0 64 0,1 4-63 16,-3 0 60-16,1 3-56 0,0 5 56 0,-3 0-54 15,0 3 54-15,-1 0-49 0,-4-1 52 0,-2 1-64 16,-2 1 54-16,-1-2-53 0,-3-3 56 16,-1-1-51-16,-1-1 57 0,0-2-50 0,-3-1 58 15,-1 0-46-15,-2 0 49 0,-2-3-51 0,0-1 69 16,-1-1-53-16,-1-2 71 0,7-3-42 15,-15 3 46-15,15-3-25 0,-14-4 24 0,6 1-46 16,-1-3 28-16,3-3-38 0,-1 0 29 0,2-4-48 16,0-1 25-16,1 0-76 0,3-3 87 0,2 0-49 15,1 1 35-15,1-2-55 0,1-3 38 0,3 0-61 16,0 2 51-16,2 0-23 0,3 1-3 0,-2 2-28 16,3-1-36-16,0 1-26 0,-2 3-28 15,6-2-20-15,-2 3-17 0,2 0-18 0,-1 2-81 16,1 3 256-16</inkml:trace>
  <inkml:trace contextRef="#ctx0" brushRef="#br0" timeOffset="-147708.28">30318 492 182 0,'0'0'221'0,"0"0"-68"15,3-6-14-15,-3 6-36 0,0 0-13 0,-6-5-27 16,6 5-7-16,0 0-17 0,-14 0-5 0,14 0-16 15,-15 5 5-15,7 0-3 0,-2 0-2 0,1 4-7 16,-3 1 0-16,3 2-3 0,-1 0-2 0,0 1 1 16,1 0-1-16,1 1-50 0,1-1 60 0,0 1-58 15,2-1 57-15,3-3-43 0,-1 2 47 16,2-1-54-16,-2-1 51 0,3-2-51 0,0-1 53 16,0 0-51-16,0-7 53 0,1 11-47 0,-1-11 48 15,3 8-45-15,-3-8 50 0,5 5-51 16,-5-5 45-16,8-2-22 0,-8 2 21 0,10-7-53 15,-5 3 66-15,0-1-4 0,0-1 5 0,1 1-6 16,-1 2 5-16,1-4-3 0,-2 1-3 0,-4 6-6 16,6-8-4-16,-6 8-6 0,9-6-1 0,-9 6-9 15,8-5-5-15,-8 5-1 0,0 0 2 0,14 1 1 16,-14-1 1-16,10 12-42 0,0-3 61 0,-2 5-55 16,0 4 53-16,-2 4-47 0,3 5 44 0,-3 2 6 15,-2 4 0-15,3 0-7 0,-3 3 6 0,1 7 0 16,-2 2-48-16,-1-1 48 15,-1 2-44-15,-1-6 56 0,0 4-51 0,-3-1 48 16,0-5-42-16,-2 4 0 0,-1-8 4 0,0-1 6 16,-2-1 45-16,-4-5-51 0,0 1 53 0,-2-4-54 15,-1-2 61-15,-1-7-29 0,2-1 70 0,-4-2-43 16,3-4 14-16,-3-6 10 0,5-1 4 0,-6-3-4 16,5-2 4-16,-2-5-19 0,1-2-3 0,0-4-2 15,5-2-23-15,-2-3 22 0,6-3-42 0,1-3 27 16,2 0-41-16,3-2 33 0,4-4-38 0,1 0 31 15,7-7-34-15,1 3 31 0,4-1-47 16,3 0 34-16,3 0-53 0,7-6 39 0,2 1-71 16,0 3 34-16,-2 7-84 0,-2 0 21 15,0 2-83-15,0 3-12 0,-1 0-209 0,1 2 123 16</inkml:trace>
  <inkml:trace contextRef="#ctx0" brushRef="#br0" timeOffset="-125193.6">24758 3063 13 0,'0'0'132'16,"0"0"-9"-16,0 0-12 0,0 0-19 0,0 0-16 15,0 0-15-15,0 0-7 0,0 0-18 16,0 0-6-16,0 0-9 0,0 0-2 0,0 0-1 16,0 0 1-16,0 0-7 0,0 0-2 0,0 0 6 15,0 0-9-15,0 0-4 0,0 0-2 0,0 0-3 16,0 0 0-16,2-6 4 0,-2 6-6 16,0 0-1-16,0 0 0 0,0 0 3 0,0 0-2 15,0 0 2-15,0 0-1 0,0 0-2 0,10 0 5 16,-10 0-2-16,0 0 1 0,14-1 1 0,-14 1 3 15,13 0-6-15,-13 0 3 0,16-3-1 0,-16 3 1 16,21 0 3-16,-21 0-2 0,25 0-2 0,-12-1 1 16,0 1 2-16,2 0-4 0,-1 0 3 15,3 0 0-15,-2 0-2 0,2 0 2 0,-2 0 2 16,3-1-3-16,0 1 1 0,2 0 2 0,-2 0-3 16,3-1 0-16,-1 1 0 0,1 0 0 0,0-1 1 15,1 0 5-15,1-1-6 0,-1 2 2 16,3-2-6-16,-2 2 8 0,0-1-7 0,-1-1 4 15,2 2 1-15,1-1-2 0,-4 1 5 0,4-1-5 16,-1 1 10-16,3 0-16 0,0-1 6 0,-1 2-3 16,1-1 3-16,1 0-1 0,-1 0 0 0,0 0 1 15,1 0 0-15,0 1-3 0,-1-1 4 0,1 0 1 16,0 1-2-16,-1-1-2 0,1 2 2 16,0-2-2-16,-2 1 2 0,2-1 2 0,-1 1 0 15,0 0-2-15,-2-1 1 0,2 2-1 0,-3-2-1 16,-2 0 4-16,5 1-4 0,-3-1 3 0,-1 0 0 15,-1 0-3-15,2 0 1 0,-1-1-1 16,0 1 2-16,-1 0-3 0,2-2 1 0,-2 2-1 16,0 0 0-16,-2 0 5 0,2-1-4 0,0 1-2 15,-2 0 3-15,2 0 1 0,1 0-1 0,-4 0-1 16,4 0 0-16,-1 0 1 0,1 1 2 0,-1-1 0 16,-1 0-5-16,2 2 2 0,3-2 5 15,-3 0-4-15,2 1-3 0,1 0 3 0,1 0-1 16,-7-1 1-16,5 1 4 0,-4 0-4 0,2 2-2 15,-1-2 5-15,1-1-4 0,-1 1 1 0,-1 0 0 16,0 1 0-16,-1-1 0 0,2 0 3 0,-3 0-3 16,-1 1 0-16,4-1 0 0,-3 0 2 0,1 0-1 15,0 0-1-15,0 0-1 0,-1 2 0 16,2-3 6-16,-1 1-8 0,-1 0 3 0,1-1-1 16,0 0 3-16,0 1-2 0,-2-1-2 0,1 1 1 15,-2 1-1-15,2-1 5 0,2 0 13 0,-5-1-22 16,3 1 22-16,-2 1-19 0,2-1 15 15,-1-1-21-15,-1 1 20 0,-1-1-17 0,0 1 25 16,0-1-29-16,-2 0 22 0,2 0-22 0,-2 0 26 16,2 0-28-16,-3 0 23 0,2 0-22 0,-2-1 1 15,0 1 5-15,2-1-1 0,-2 1 1 0,1-1 2 16,-1-1 4-16,1 2-3 0,-4-1-5 0,3 0 6 16,0 1 1-16,-2-1 0 0,-11 1 1 0,22-2-1 15,-12 1 0-15,-10 1 0 0,21-1 0 0,-21 1-2 16,15 0 2-16,-2-1-1 0,-13 1 1 15,17-1 3-15,-17 1-3 0,17-3 0 0,-17 3 7 16,17-2-5-16,-17 2-5 0,15-2 1 16,-15 2 2-16,16-1-3 0,-16 1 6 0,15-2-3 15,-15 2-2-15,13-2 1 0,-13 2 4 0,11-1-5 16,-11 1 2-16,12-2-1 0,-12 2 2 0,0 0 3 16,14-1-3-16,-14 1-1 0,0 0 1 0,0 0 5 15,11-1-3-15,-11 1 6 0,0 0 6 0,0 0 4 16,0 0 2-16,0 0 4 0,12 0-8 0,-12 0-1 15,0 0-4-15,0 0-4 0,0 0-2 0,0 0-3 16,0 0-1-16,0 0-1 0,0 0 1 16,0 0-3-16,11 0-1 0,-11 0 0 15,0 0 4-15,0 0-6 0,0 0 2 0,0 0 0 16,0 0-1-16,0 0 6 0,0 0-5 0,0 0 1 16,0 0-1-16,0 0 7 0,0 0-7 0,0 0 2 15,0 0 2-15,0 0-4 0,0 0 17 0,0 0-13 16,0 0-5-16,0 0 1 0,0 0 3 0,0 0-3 15,0 0-1-15,0 0 0 0,0 0 2 0,0 0 1 16,0 0 4-16,0 0-6 0,0 0 2 0,0 0 0 16,0 0 5-16,0 0-4 0,0 0-2 0,0 0 3 15,0 0-2-15,0 0 8 0,0 0-7 0,0 0 2 16,0 0 1-16,0 0 10 16,0 0 1-16,0 0 1 0,0 0-4 0,0 0 1 15,0 0 4-15,0 0-9 0,0 0-3 0,0 0-3 16,0 0 3-16,0 0-5 0,0 0 0 0,0 0 0 15,0 0 0-15,0 0 0 0,0 0 3 0,8-1-5 16,-8 1 1-16,0 0 7 0,0 0-6 0,0 0-5 16,0 0 3-16,0 0 0 0,0 0-2 0,0 0 9 15,0 0-9-15,0 0 1 0,0 0 1 0,0 0 1 16,0 0-3-16,0 0 1 0,0 0 1 0,0 0 0 16,0 0 7-16,0 0-6 0,0 0 0 0,0 0-2 15,0 0 5-15,0 0-4 16,0 0 1-16,0 0 0 0,0 0 1 0,0 0-1 15,0 0 6-15,0 0-7 0,0 0 0 0,0 0 2 16,0 0-2-16,0 0 0 0,0 0 0 0,0 0 1 16,0 0-1-16,0 0 8 0,0 0-6 0,0 0-6 15,0 0 6-15,0 0 0 0,0 0 0 0,0 0-1 16,0 0 2-16,0 0-5 0,0 0 9 0,0 0-6 16,0 0 0-16,0 0-1 0,0 0 3 0,0 0-2 15,0 0 2-15,0 0-5 0,0 0 4 0,0 0 3 16,0 0 2-16,0 0-5 0,0 0 1 0,0 0 5 15,0 0-6-15,0 0-1 16,0 0 2-16,0 0 1 0,0 0-2 0,0 0 7 16,0 0-7-16,0 0 0 0,0 0 41 0,0 0-47 15,0 0-2-15,0 0-3 0,0 0 6 0,0 0 1 16,0 0 1-16,0 0-41 0,0 0-43 0,0 0-58 16,0 0-126-16,0 0 83 0</inkml:trace>
  <inkml:trace contextRef="#ctx0" brushRef="#br0" timeOffset="-113376.52">27754 2706 179 0,'0'0'245'0,"0"0"-47"16,-6-5-54-16,6 5 0 0,0 0-42 16,0 0 16-16,0 0-36 0,-6-3 14 0,6 3-40 15,0 0 12-15,0 0-40 0,0 0 18 0,0 0-31 16,0 0 17-16,0 0-20 0,0 0 25 0,0 0-40 16,6-5 30-16,-6 5-17 0,11-3 27 0,2 0-29 15,0 1 26-15,6 0-31 0,6 0 29 0,5-1-27 16,7 0 23-16,6 3-38 0,11-6 24 15,5 3-28-15,3 0 28 0,13-1-27 0,2 1 23 0,0 0-26 16,5-1 21-16,-2 1-42 0,0 1 13 0,3 1-7 16,0-3 1-16,-1 2 5 0,1-2 1 15,0 2 5-15,-1-2 15 0,1 0 1 16,0 0-6-16,-3-1-2 0,7 0 2 0,-1-1 1 16,2-1 1-16,0 1 2 0,0-2-3 0,-1 1-1 15,4-2-9-15,-7-1-1 0,3 3 1 0,-5-4-2 16,-3 1 3-16,2 0-1 0,-6 1 4 0,-2-1 11 15,-3 0-4-15,-11 3-2 0,-4 1 0 0,-1-2 2 16,-2-1 0-16,-5 2 4 0,1 0-2 0,-5 0 1 16,-6 1 7-16,-4 0-6 0,-1 1 2 0,-4 0-4 15,-3 1 5-15,0-2-1 0,-4 3-2 16,-3 1 1-16,-2-3 1 0,2 1 7 0,-5 1-4 16,-3 1 2-16,3 1-3 0,-3-2 6 0,-1 2-1 15,-9 1 0-15,15-4-3 0,-15 4 0 16,12-1 3-16,-12 1-22 0,11-2-25 0,-11 2-49 15,8-4-55-15,-8 4-10 0,0 0-131 0,8-6 257 16</inkml:trace>
  <inkml:trace contextRef="#ctx0" brushRef="#br0" timeOffset="-113010.34">31110 2171 49 0,'0'0'-2'0,"0"0"71"0,0 0-76 16,0 0 62-16,0 0-71 0,10 5 68 0,-10-5-80 15,13 5 71-15,-7-1-75 0,2 0 82 0,2 2-85 16,-2 0 16-16,1 0 0 0,1 1 11 0,-1 2-7 16,0-1 0-16,0 2-1 0,-3-3 8 0,2 2 66 15,-3 0-88-15,0 0 75 0,-1-1-79 0,-1 2 75 16,-2-2-74-16,-1 0 74 0,0 0-77 16,-3 1 86-16,0-1-71 0,-3 2 69 0,1-2-68 15,-1 2 74-15,-2-2-74 0,-1 0 66 16,0 3-73-16,-1 1 74 0,-1-4-75 0,0 3 67 15,-1-3-79-15,1 2 36 0,1 0-90 0,-1 0 33 16</inkml:trace>
  <inkml:trace contextRef="#ctx0" brushRef="#br0" timeOffset="-109076.37">31590 2209 17 0,'0'0'174'0,"0"0"-65"16,0 0 43-16,0 0-62 0,0 0 51 0,0 0-63 0,0 0 49 16,0 0-69-16,0 0 41 15,0 0-70-15,0 0 43 0,0 0-63 0,2-8 43 16,-2 8-50-16,0 0 41 0,0 0-56 0,1-7 49 15,-1 7-52-15,0 0 44 0,1-7-48 0,-1 7 49 16,0 0-52-16,3-7 47 0,-3 7-45 0,0 0 47 16,0 0-50-16,1-5 46 0,-1 5-51 0,0 0 50 15,0 0-55-15,3-8 46 0,-3 8-53 0,0 0 52 16,0 0-56-16,0 0 54 0,0 0-49 0,0 9 59 16,0-9-50-16,0 12 51 0,-3-2-41 0,2 2-2 15,-2 3 56-15,1 2-55 0,-3 3 51 16,1 2-53-16,-4 2 53 0,3 0-50 15,-1 4 50-15,-2-1-43 0,-2 0 42 0,3-3-50 16,0-4 49-16,0 0-50 0,1-2 51 0,1-1-52 16,0-4 51-16,1-3-47 0,1 2 55 0,-1-4-50 15,2 2 63-15,-2-3-43 0,4-7 45 0,-5 9-58 16,5-9 46-16,0 0-61 0,0 0 44 0,-6-4-52 16,7-3 48-16,0-2-56 0,-1-2 43 0,5-8-57 15,2 0 30-15,-1-2-52 0,2-1 47 0,1-4-42 16,1 1 42-16,0-3-49 0,0 1 59 0,2 2-42 15,-1 0 56-15,1 0-52 16,-1 1 63-16,-2 2-46 0,3 2 60 0,-3 0 1 16,0 2-39-16,0 2 60 0,-2 4 1 0,0-1-5 15,-1 0-7-15,-1 4-4 0,-1 0-9 0,1 1-9 16,-1 1-6-16,0 1-4 0,-4 6 0 0,5-6 0 16,-5 6 0-16,0 0 2 0,9 2-48 0,-5 2 58 15,-3 5-48-15,3-1 55 0,-3 4-49 0,0 1 52 16,2 2-41-16,-2 2 48 0,-1 1-51 0,1 0 49 15,1 1-43-15,-1 2 43 0,0-1-50 0,1 1 47 16,0-1-46-16,-1 0 49 0,1-1-51 16,-1 1 51-16,0-1-49 0,1-2 30 0,-1-2-78 15,-1-1 8-15,1-2-86 0,-1 0 33 16,0-1-68-16,0 0 51 0</inkml:trace>
  <inkml:trace contextRef="#ctx0" brushRef="#br0" timeOffset="-108804.91">31442 2381 12 0,'0'0'178'0,"0"0"33"0,0 0-89 0,0 0 19 16,-4-5-74-16,4 5 32 0,0 0-59 15,11-7 40-15,-5 3-62 0,4 2 43 0,-1-2-60 16,4 0 45-16,2 0-56 0,1-1 34 0,3 3-65 16,0-3 15-16,-1 0-92 0,4 2 6 0,-3-2-138 15,-1 2 79-15</inkml:trace>
  <inkml:trace contextRef="#ctx0" brushRef="#br0" timeOffset="-107660.08">32065 2215 172 0,'0'0'257'0,"0"0"-101"15,0 0 36-15,0-8-90 0,0 8 30 0,0 0-69 16,-9-2 40-16,9 2-80 0,-11 2 44 0,11-2-61 15,-17 6 46-15,8-1-52 0,-4 2 49 0,0 3-39 16,0 1 34-16,-1 2-54 0,1 3 48 16,-1 0-50-16,3 1 51 0,-2 1-55 15,3-2 44-15,2 2-47 0,2-3 51 0,0-1-50 16,0 1 52-16,4 0-51 0,2-3 51 0,0 0-57 16,1-2 52-16,3 0-69 0,2-2 21 0,3-1-79 15,0 1 2-15,5-3-99 0,2-2 13 0,-1-1-104 16,0-2 256-16</inkml:trace>
  <inkml:trace contextRef="#ctx0" brushRef="#br0" timeOffset="-107327.78">32320 2185 167 0,'0'0'156'16,"0"0"28"-16,0 0-89 0,-5-5 33 0,5 5-76 15,0 0 39-15,0 0-65 0,-11-2 39 16,11 2-52-16,-11 5 55 0,3-1-48 0,-3 1 59 16,2 2-52-16,-1 1 57 0,1 2-63 0,-4 1 39 15,3 0-56-15,-1 4 47 0,-1 1-56 16,1-2 51-16,2 1-55 0,0 1 49 0,0-1-52 0,2 0 41 15,2 0-46-15,1 1 52 0,2-3-54 16,-1 1 52-16,2-1-56 0,1-1 52 0,1-1-49 16,2 1 48-16,1-3-70 0,1 1 21 0,1-3-76 15,1 0 13-15,0 0-79 0,2-4 34 0,2-1-31 16,-11-2-101-16,19 2 82 0</inkml:trace>
  <inkml:trace contextRef="#ctx0" brushRef="#br0" timeOffset="-106660.6">32411 2309 64 0,'0'0'188'16,"5"-10"34"-16,-5 10-69 0,3-6 31 0,-3 6-71 15,0 0 31-15,2-9-74 0,-2 9 33 0,0 0-77 16,0 0 38-16,3-7-60 0,-3 7 45 0,0 0-47 16,0 0 43-16,-7 8-57 0,2-3 49 15,3 3-56-15,-3 0 54 0,1 0-55 0,0 4 52 16,-1-3-54-16,2 4 58 0,-1 1-61 0,1-5 50 15,0 2-49-15,1 1 52 0,0-3-55 0,0 2 52 16,2-3-47-16,-2-2 45 0,2 4-55 0,0-4 44 16,2 0-45-16,-2-6 45 0,2 9-52 0,-2-9 38 15,7 5-65-15,-7-5 45 0,0 0-52 0,16-2 41 16,-9-2-3-16,0-1-3 0,2 0-1 16,-1-3-2-16,2 1 6 0,0-3 6 0,1 3 4 15,-2-3 5-15,1 2-42 0,-3 1 67 16,1 1-42-16,-3-1 68 0,3 2-39 0,-3 0 55 15,-5 5-49-15,9-6 42 0,-9 6-60 0,6-6 48 16,-6 6-54-16,4-5 53 0,-4 5-48 0,0 0 52 16,0 0-38-16,9 6 37 0,-9-6-5 0,0 10-56 15,0-10 54-15,0 11-1 0,0-4-6 0,0 2-5 16,0-2 2-16,0-1-5 0,1 3-4 0,-1-3 1 16,3 0-4-16,-3-6 3 0,2 13-2 0,0-6-8 15,-2-7 10-15,4 9 2 0,-4-9 3 16,3 7-4-16,-3-7 3 0,7 6-2 15,-7-6-3-15,0 0 1 0,11-1 13 0,-11 1-1 16,9-5 6-16,-9 5 1 0,8-7 1 0,-3 0-5 16,1 0-2-16,-2-2-1 0,1 1-40 0,-1-2 63 15,3 1-50-15,-2 0 56 0,1-1-43 0,-1 0 55 16,0 2-59-16,-1 0 54 0,1-2-58 0,-1 3 49 16,4-1-54-16,-3 1 48 0,-1 2-59 0,-2-1 58 15,3 1-60-15,-1 0 49 0,-4 5-53 0,10-7 55 16,-10 7-61-16,8-4 58 0,-8 4-48 0,0 0 47 15,13 1-50-15,-13-1 46 0,9 8-46 16,-5-5 52-16,-1 3-54 0,0 3 54 16,0-2-55-16,-2 0 58 0,0 2-3 0,0-1-8 15,-1 1-12-15,-1 1 9 0,0-3-2 0,-2 3-3 16,-1-1-1-16,1 0-4 0,-4 1-3 0,2-3-10 16,-1 1-19-16,-1 0-34 0,0-2-41 0,-1 1-29 15,2-3-33-15,-1 2-153 0,1-3 222 0</inkml:trace>
  <inkml:trace contextRef="#ctx0" brushRef="#br0" timeOffset="-106309.81">32798 2401 97 0,'0'0'145'0,"14"0"-20"15,-5-3-27-15,-9 3-14 0,18-4-15 0,-5-1-17 16,-4 2-6-16,1-1-18 0,0 0-1 0,2-1-5 16,-2 0-2-16,0 0-6 0,-1-3-5 15,0 1-5-15,0 0 3 0,-3-1-6 0,0 1 7 16,-1-2 4-16,-1 2 17 0,-2 0 7 0,1 0-2 16,0 1 1-16,-3 6-7 0,3-10 2 0,-3 10-1 15,0-10-2-15,0 10-9 0,-1-8-2 0,1 8-2 16,-8-5-5-16,8 5 1 0,0 0-5 15,-11 3-38-15,5 1 52 0,0 2-56 0,-3 1 55 16,0 4-2-16,1-1-2 0,0 1-1 0,0 3-4 16,0-2 1-16,2 3-4 0,-1-2 2 0,1 1-10 15,2-2 5-15,0 0 0 0,2-1-3 16,1-2-5-16,-1 1-18 0,1-3-20 0,2 0-21 16,1-1-28-16,-2-6-37 0,6 9-147 0,-6-9 274 15</inkml:trace>
  <inkml:trace contextRef="#ctx0" brushRef="#br0" timeOffset="-105794.83">33173 2191 52 0,'4'-7'194'0,"-4"7"-47"0,0 0-39 15,0 0-20-15,0 0-20 0,0 0-15 0,0 0-10 16,-6 10-7-16,6-10-5 0,-3 9-10 0,1 0 3 15,0-3-5-15,0 3-6 0,1-1-8 0,0 0-11 16,-2 0 4-16,3 0-1 0,-1-1-1 0,1 0-1 16,0-7 3-16,-1 12-12 0,1-12 1 0,0 11 1 15,0-11 3-15,1 11 0 0,-1-11 6 16,0 0-8-16,4 6 2 0,-4-6-5 0,0 0-1 16,0 0 4-16,8-3 0 0,-8 3 1 15,6-7-7-15,-6 7 2 0,6-9-1 0,-6 9 12 16,8-9-6-16,-4 4 6 0,-4 5 8 0,5-8-1 15,-5 8 3-15,5-6-4 0,-5 6-6 0,5-6 1 16,-5 6 4-16,0 0-4 0,0 0 2 0,0 0 2 16,0 0 3-16,10 4 1 0,-10-4-1 0,4 7-1 15,-4-7 3-15,3 11-3 0,-2-5-3 0,0 1 0 16,2-1 0-16,-2 0-3 0,2 1 6 0,-1-1 0 16,1 0 0-16,1 0 6 0,1-1-3 0,-3 2 7 15,3-3 19-15,-5-4 19 16,9 7 16-16,-9-7 2 0,11 5 3 0,-11-5 8 15,14-1 2-15,-14 1 7 0,15-6-5 0,-6 1 7 16,-1-2-5-16,-1-2-60 0,2-3 53 0,-1 0-18 16,-2-2-14-16,2-3-6 0,-3 0-6 0,-1-2-14 15,-3-1 0-15,-2-1-10 0,-3-2 0 0,-4-3-9 16,-4-2-32-16,-10-1-1 0,-6-1-39 0,-7 3-19 16,-11-3-48-16,-5-1-34 0,-8 3-51 0,-5 4-140 15,-5 0 179-15</inkml:trace>
  <inkml:trace contextRef="#ctx0" brushRef="#br0" timeOffset="-96795.34">26319 3685 153 0,'0'0'148'0,"0"0"-24"16,0 0-16-16,0 0-10 0,0 0-13 0,0 0-12 15,0 0-5-15,0 0-16 0,0 0-10 0,0 0-7 16,0 0-4-16,-4-6-6 0,4 6-3 16,0 0-1-16,0 0 2 0,0 0 7 0,0 0-5 15,0 0 0-15,0 0-4 0,0 0 2 0,0 0-4 16,0 0-3-16,0 0 35 0,0 0-43 0,0 0 2 16,0 0 10-16,0 0-5 0,0 0 9 0,0 0 0 15,0 0 5-15,0 0 1 0,0 0-13 16,0 0 18-16,0 0-17 0,0 0 30 0,0 0-33 15,0 0 23-15,0 0-25 0,0 0 22 0,0 0-29 16,0 0 23-16,0 0-28 0,0 0 21 0,0 0-25 16,0 0 29-16,0 0-35 0,0 0 25 0,0 0-30 15,0 0 27-15,0 0-26 0,0 0 24 16,0 0-24-16,0 0 22 0,0 0 0 0,14-1 10 16,-14 1-33-16,13-1 26 0,-13 1-23 0,15 0 25 15,-15 0-5-15,18-3 2 0,-5 0 3 0,-2 2 0 16,2 0 10-16,1 1-7 0,0-1-2 0,0 0-3 15,4 0-1-15,-1-1-5 0,2 1 5 0,-1 0-4 16,1 0-1-16,0 0 7 0,-1 0-9 0,2-1 7 16,0 2-5-16,0 0-6 0,-1-2 8 15,3 2-2-15,-3-3 0 0,4 2 3 0,-2 0 2 16,0-1 3-16,1 0-5 0,0 1 3 0,-2 1-10 16,2-1 4-16,0 0 0 0,-3 0-30 15,3 0 33-15,-2-1-28 0,1 1 37 0,-1 1-36 16,0-1 36-16,1-2-35 0,-1 3 30 0,2-2-5 15,-3 2 0-15,3-2-4 0,-2 0 0 0,2 2-2 16,0-1 7-16,-2 0 13 0,3 1-19 0,0-1-4 16,0 1-4-16,0 0 3 0,-1-1 1 0,1 2-1 15,1-1 0-15,-2 0 7 0,1 0-5 0,0 0 4 16,0 1-3-16,1-1-2 0,3 1 0 0,-4-1-2 16,5 1 3-16,-5-1 0 0,5 2 0 15,-1-2 0-15,0 1 5 0,1-1-5 0,-2 1 1 16,2-1-1-16,-1 2 0 0,1-2-25 15,-1 0 31-15,1 0-2 0,0 0 8 0,-1 0-13 16,2 0 9-16,0 3-13 0,0-3 5 0,-1 0 0 16,1 1 1-16,3-1 0 0,-1 0 0 0,1 0 7 15,5 0-7-15,1 1 3 0,-1 1-5 0,0-1 0 16,-1 1 1-16,2-1-1 0,-1 0 2 0,-1 3 2 16,0-3-3-16,-4 0 7 0,0 3-1 15,0-3-37-15,-1-1 36 0,-1 2-29 0,2 0 34 16,-1-1-2-16,-2 1-2 0,3-2 2 0,-2 2-2 15,-1-1-3-15,0 0 4 0,-2 0-6 0,1-1-1 16,-1 1 1-16,-4-1-3 0,-1 1 3 16,1-2-1-16,-3 1 3 0,2 0 0 0,-3-1 1 15,0 1-7-15,-5 0 2 0,3 0-3 0,-3 0 2 16,-2 0 0-16,2-1 1 0,-4 2-3 0,-10-1-3 16,19-1-28-16,-19 1-21 0,14 0-41 0,-14 0-42 15,14-1-41-15,-14 1-331 0,0 0-9 0</inkml:trace>
  <inkml:trace contextRef="#ctx0" brushRef="#br0" timeOffset="-95078.11">17655 4389 56 0,'0'0'115'16,"0"0"-15"-16,0 0-16 0,0 0-20 0,0 0-5 15,0 0-14-15,0 0-12 0,0 0-4 16,0 0-8-16,0 0-5 0,0 0-4 16,0 0-2-16,0 0-5 0,0 0 3 0,0 0-4 15,9-3 1-15,-9 3 6 0,9-2-4 0,-9 2 4 16,13-3 1-16,-2 2-6 0,1 0 0 0,-2 0 2 16,7-1 1-16,-2 1-4 0,4 0 1 0,4 1-2 15,-2 0 3-15,3-1 1 0,4 1-3 0,0 0 8 16,4 0-4-16,0 1 6 0,1-1-6 0,3 0 0 15,5 2-3-15,-1 0 2 0,-2-1 1 0,3 0-2 16,-3 0 0-16,3 0 0 0,0 1 1 0,1 1-3 16,7-2 0-16,-1 2 0 0,-7-2 1 15,9 1-2-15,0 0 6 0,-3 1-7 16,4 0 0-16,-2 0 5 0,1-1-3 0,-1 0 0 16,0 1-4-16,1-1 4 0,-1 2 2 0,0 1 2 15,-1-3-2-15,0 1-9 0,2-1 9 0,-9 0-3 16,10 1 2-16,-4 1 1 0,3-1-1 0,-4 0-1 15,-4-3 4-15,-1 2-6 0,0-1 0 0,1 0 4 16,-1 0 0-16,-2 1-3 0,0-1 1 0,-2 1 0 16,3-1 1-16,-3 0 1 0,0 0 6 0,0 0-6 15,-1 1-10-15,0 0 18 0,1-1-15 0,-3-1 8 16,6 0-8-16,-6 3 8 0,5-1-9 16,-2 2 15-16,0-2-18 0,0 0 10 0,0 2-12 15,0-1 15-15,-1-3-14 0,1 3 10 16,0 1-7-16,-3-1 7 0,3 2-9 0,-1-2 17 15,0 0-21-15,1 1 17 0,0-1-13 0,0 2 15 16,0-2-16-16,0 1 11 0,-1 1-11 0,2 0 5 16,-3-1 0-16,1 1-1 0,-2 0 1 0,1 0 2 15,-1-1 1-15,-2 0 6 0,4 1-11 0,-2 0 11 16,0-1-11-16,-1-1 9 0,0 1-10 0,-5-1 13 16,3 1-16-16,-2-1 13 0,3 0-7 0,-1-1 6 15,-3 0-11-15,0 1 12 0,-1-2-13 16,-1 1 20-16,-3-1-20 0,-2 0 12 0,0 0-13 15,-1-1 16-15,-1 2-14 0,-2-2 11 0,-2 1-12 16,-2-1 15-16,2 2-12 0,-3-2 26 16,-12 0-5-16,20 0 17 0,-20 0-16 0,17 1 10 15,-17-1-17-15,15-1 9 0,-15 1-11 0,13 0 18 16,-13 0-13-16,15 0 8 0,-15 0-19 0,12 1 16 16,-12-1-16-16,10-1 14 0,-10 1-17 0,0 0 20 15,14 0-7-15,-14 0 26 0,0 0-16 0,0 0-2 16,14 0 2-16,-14 0-2 0,0 0 5 0,0 0-7 15,0 0-1-15,13 0-2 0,-13 0-2 16,0 0 15-16,0 0-16 0,0 0-7 0,0 0-4 16,0 0-5-16,0 0 4 0,0 0-3 15,0 0-11-15,0 0-16 0,0 0-29 0,12 0-14 16,-12 0-56-16,0 0-73 0,0 0-210 0,7-7 129 16</inkml:trace>
  <inkml:trace contextRef="#ctx0" brushRef="#br0" timeOffset="-87561.31">29345 3470 132 0,'0'0'140'0,"0"0"-18"0,0 0-15 16,0 0-6-16,0 0-5 0,0 0-5 0,0 0-1 15,0 0 3-15,-6-3-9 0,6 3-1 0,0 0-7 16,0 0-6-16,0 0-10 16,0 0-12-16,0 0-10 0,0 0-11 0,0 0-1 15,0 0-9-15,9-4-3 0,-9 4-4 0,19-1-2 16,-6 0-1-16,6 1-1 0,1 0-2 0,8 1 1 16,2 0 1-16,6 2-23 0,3-2 20 0,2 2 5 15,5 0-4-15,4 0 1 0,-2-1-2 0,-2 2 2 16,0 1-3-16,-6-3 5 0,-2 1-6 0,1-1 5 15,-2 0-8-15,-3 2 1 0,2-3 1 0,-5 1-2 16,-2 1 3-16,-1-2 0 0,0 1 5 0,-2 0-8 16,-3-2-1-16,0 1-4 0,0-1-8 0,-4 1-6 15,2-1-4-15,-2-1-14 16,-3 1-10-16,0 0-11 0,-5-1-18 0,3 1-18 0,-1-1-44 16,-13 1-53-16,18-3-78 0,-18 3 84 15</inkml:trace>
  <inkml:trace contextRef="#ctx0" brushRef="#br0" timeOffset="-87229.79">30246 3362 95 0,'0'0'61'0,"10"5"-17"0,-10-5 54 15,14 8-76-15,-7-5-1 0,-1 1-2 0,4 2-7 16,-3 1-3-16,0-2-1 0,0 1 2 0,0 4-3 16,0-4-1-16,-3 4-3 0,1-3 1 15,-3 3 6-15,0-1-5 0,-1 3-4 0,-2-2-2 16,-2 2 8-16,-1-2-4 0,0 4 1 0,-1-2 0 15,-5 3-1-15,4-2 6 0,-3 0-7 0,-4 2 3 16,3 1-22-16,-2-3 25 0,-2 0-42 16,4-1-10-16,0-1-84 0,-2 0 40 0</inkml:trace>
  <inkml:trace contextRef="#ctx0" brushRef="#br0" timeOffset="-81662.64">30679 3280 148 0,'0'-8'273'0,"0"8"-51"0,0-10-29 0,0 10-23 16,0-11-29-16,0 11 6 0,0-7-50 0,0 7 3 15,0 0-47-15,0-9 9 0,0 9-38 0,0 0 17 16,0 0-35-16,2-7 25 0,-2 7-34 0,5 8 23 16,0-1-2-16,0 1-3 0,0 7-2 0,0 1-2 15,3 4 1-15,-1 3-2 0,0 8 4 0,-1-3-28 16,1 2 22-16,-1-1-19 0,2 1 27 0,-3-5-26 16,0-3 27-16,0 1-20 0,0-2 19 0,0-4-26 15,0-5 26-15,-1 3-28 0,-1-3 33 0,-1-2-27 16,1-2 37-16,-2 0 3 0,3-2 35 15,-1 1-25-15,-3-7 3 0,0 0-38 16,10 2 30-16,-10-2-34 0,7-12 25 0,-1 4-33 16,-1-5 21-16,-1 1-25 0,3-3 18 0,1-2-24 15,-2-4 32-15,2-3-36 0,1 3 26 0,0-5-32 16,0 0 20-16,0-1-32 0,1 2 10 0,-2 2-22 16,-1 2-27-16,1 1-28 0,1 1-28 0,-3 4-43 15,-1-1-28-15,1 4-229 0,-1 2 103 0</inkml:trace>
  <inkml:trace contextRef="#ctx0" brushRef="#br0" timeOffset="-81425.55">31119 3296 141 0,'0'0'213'0,"0"0"-71"0,-1 6-26 0,1-6-25 15,-3 10-20-15,2-3-15 0,-2 1-11 0,1 3-7 16,-1 0-9-16,1 1 2 0,-2 4-12 0,0-2-3 16,1 1-5-16,-2 1-50 0,3-1-50 0,-2-1-59 15,0 1-87-15,0-5 76 0</inkml:trace>
  <inkml:trace contextRef="#ctx0" brushRef="#br0" timeOffset="-81229.73">31139 3085 9 0,'0'0'285'0,"0"-10"-107"0,0 10-19 15,2-9-50-15,-2 9-16 0,0 0-41 0,1-9-17 16,-1 9-53-16,0 0-27 0,0 0-41 16,0 0-158-16,0 0 78 0</inkml:trace>
  <inkml:trace contextRef="#ctx0" brushRef="#br0" timeOffset="-80977.65">31426 3156 85 0,'0'0'164'0,"-12"6"-11"0,3-2-20 16,-1 4-29-16,1 0-18 0,-1 2-15 15,-2 4-15-15,2 0-10 0,0 3-4 0,0 2-10 16,1 0-6-16,2 2 3 0,1 2-10 0,2-3-1 15,3-2 0-15,1 2-7 0,1-4-2 0,3 0 1 16,1-2-6-16,1 0-8 0,1-2-8 0,4-2-31 16,-2 0-27-16,4-5-42 0,2-1 17 0,-3-2-150 15,3-2 76-15</inkml:trace>
  <inkml:trace contextRef="#ctx0" brushRef="#br0" timeOffset="-80733.72">31714 3070 134 0,'2'-6'237'0,"-2"6"-59"0,1-8-38 0,-1 8-36 15,1-10-24-15,-1 10-21 0,0 0-13 0,0 0-8 16,0 0-8-16,0 0-2 0,0 0-5 0,-5 13-8 16,3-1 1-16,-2 4 45 0,-4 4-59 0,3 3 47 15,0 0-56-15,-3 4 50 0,1 0-57 0,-1 0 49 16,3-4-57-16,-2 0 34 0,2-3-55 0,-1-1 37 15,2-4-64-15,-1 0 43 0,1-1-50 16,0 0 41-16,0-5-52 0,2 0 45 0,-3-1-70 0,0 0 57 16,1-3-56-16,4-5 53 0,-8 3-116 15</inkml:trace>
  <inkml:trace contextRef="#ctx0" brushRef="#br0" timeOffset="-80553.43">31670 3293 141 0,'10'-9'-2'16,"-1"0"82"-16,0 4-69 0,0-2 78 0,0 1-66 15,-2 2 53-15,1-1-64 0,2 1 52 0,-2 1-57 16,-8 3 54-16,14-3-52 0,-14 3 57 0,15 3-48 16,-8 0 46-16,-1 1-57 0,2 1 47 0,-2 2-55 15,-1 2 49-15,-1 0-56 0,1 2 48 0,-2 0-52 16,-2 1 49-16,2 0-54 0,-2 1 50 16,-1-4-72-16,0 4-10 0,-1-3-68 0,1-1 6 15,-3 1-73-15,3-2 52 0</inkml:trace>
  <inkml:trace contextRef="#ctx0" brushRef="#br0" timeOffset="-80378.62">31874 3098 65 0,'0'0'72'15,"0"0"41"-15,0 0-88 0,0 0 23 0,0 0-159 16,3 6 38-16</inkml:trace>
  <inkml:trace contextRef="#ctx0" brushRef="#br0" timeOffset="-80116.21">32002 3170 165 0,'0'0'223'0,"5"-4"-13"0,-5 4-98 0,0 0 22 16,0 0-72-16,0 0 69 0,9 5-59 0,-9-5 41 15,1 10-75-15,1-3 38 0,-2-1-59 0,1 3 43 16,-1 2-58-16,0 1 44 0,1-2-52 0,-1-1 48 16,1 1-53-16,-1 1 49 0,2-4-56 0,-1 1 51 15,0-1-53-15,-1-7 49 0,2 12-56 0,0-6 42 16,-2-6-58-16,1 10 48 0,-1-10-50 0,4 7 16 15,-4-7-54-15,0 0 21 0,8 3-60 0,-8-3 34 16,0 0-50-16,14-2 53 0,-14 2-54 0,10-5 72 16,-1 0-136-16</inkml:trace>
  <inkml:trace contextRef="#ctx0" brushRef="#br0" timeOffset="-79979.9">32098 3302 379 0,'6'-3'-70'0,"-6"3"84"0,12-4-51 0,-12 4 104 16,10-1-57-16,-10 1 74 0,0 0-41 0,15 1 42 16,-15-1-51-16,12 4 64 0,-12-4-58 15,11 4 39-15,-4 0-44 0,-7-4 44 0,11 5-48 16,-11-5 54-16,12 7-49 0,-12-7 51 0,14 5-55 15,-14-5 53-15,13 3-56 0,-13-3 46 0,16 3-64 16,-16-3 44-16,16 1-60 0,-16-1 3 0,19-1-105 16,-19 1-11-16,18-4-275 0,-7 2 153 0</inkml:trace>
  <inkml:trace contextRef="#ctx0" brushRef="#br0" timeOffset="-79841.35">32490 3234 26 0,'0'0'319'0,"0"0"-36"16,0 0-109-16,8-3 19 0,-8 3-88 0,0 0 25 15,0 0-142-15,0 0-108 0,10-3-227 0,-10 3 197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8:51:49.089"/>
    </inkml:context>
    <inkml:brush xml:id="br0">
      <inkml:brushProperty name="width" value="0.05292" units="cm"/>
      <inkml:brushProperty name="height" value="0.05292" units="cm"/>
      <inkml:brushProperty name="color" value="#FF0000"/>
    </inkml:brush>
  </inkml:definitions>
  <inkml:trace contextRef="#ctx0" brushRef="#br0">2864 3275 98 0,'0'0'136'16,"0"0"-12"-16,0 0-28 0,0 0-5 0,0 0-9 16,-4-5-9-16,4 5-5 0,0 0-16 0,0 0-6 15,0 0 4-15,-7-4-4 0,7 4-3 0,0 0 0 16,0 0-5-16,0 0-7 0,-7-4 5 0,7 4-19 16,0 0-5-16,0 0-2 0,0 0-5 0,-8-3 3 15,8 3 4-15,0 0-11 0,0 0 2 0,0 0-25 16,0 0 27-16,0 0 2 0,-9-3-4 0,9 3-2 15,0 0 1-15,0 0 1 0,0 0-1 0,0 0-2 16,0 0 1-16,0 0-1 0,0 0 0 0,0 0 3 16,0 0 1-16,0 0-11 0,0 0 1 15,0 0 0-15,0 0-2 0,0 0-4 0,0 0-1 16,0 0 3-16,0 0 1 0,0 0 1 16,0 0 2-16,0 0 2 0,9-3 0 0,-9 3 8 15,14 1-4-15,-14-1-2 0,17 0 4 0,-17 0-23 16,24 0 23-16,-11 0-17 0,2-1 24 0,-1 1-22 15,4 0 21-15,0-2-21 0,4 2 22 0,-3-1-23 16,0 0 22-16,3 1-19 0,-2-1 21 0,-2 1-13 16,5 0 19-16,0-2-28 0,-1 2 23 0,-3 0-22 15,4 0 21-15,1 0-21 0,2 0 23 16,1-1-18-16,0 1 18 0,2 0-23 0,-1 0 24 16,3-1-24-16,-2 1 21 0,3 0-19 0,0-1 20 15,-1-1-20-15,1 2 26 0,2-3-24 0,3 2 18 16,0-1-22-16,-1-1 25 0,0 1-22 0,1-2 21 15,1 3-17-15,-1-4 18 0,3-1-22 0,-3 3 22 16,5-1-23-16,-5-2 23 0,8 1-23 0,2 0 20 16,-2-2-19-16,-2 1 21 0,2 1-18 0,1 1 22 15,-4-3-28-15,-2 2 23 0,1 1-23 0,5 0 21 16,-8 0-20-16,3 0 24 0,-1 1-23 0,-2-2 19 16,4 4-19-16,-2-1 2 0,1-3 2 15,1 3 8-15,4 0-1 0,1-2-5 16,-1 0 0-16,3 3 2 0,-2-4 0 0,0 2 1 15,2 0 2-15,-2-2 2 0,-1 3-4 0,4-3 1 16,-4 2 1-16,4-1-1 0,-3-1 1 0,-1 3 0 16,3-3-1-16,-3 2-1 0,1-1 9 0,-1 0-9 15,-6 2 2-15,8-3-1 0,-3 2-1 0,6-1 5 16,-4 0 3-16,3 1 42 0,1-1-3 0,2 0-7 16,-3 1-8-16,2 0-6 0,0-1-5 0,1 4-4 15,-1-4-2-15,-1 4 6 0,2-3-11 0,-1 2-16 16,-1 0 17-16,-1 1-2 0,4-2 1 0,-3 4-5 15,-1-2 0-15,2 1-5 0,-1 0 4 16,-2-1-2-16,-1 1 1 0,2 1 4 0,0 1 1 0,-8-2-9 16,-1 0 1-16,3 2 1 0,-5-2 0 15,3 2-2-15,-1-1 5 0,1-1-20 0,-2 1 19 16,1-1-1-16,0 2 1 0,-3-2-2 16,3 0 3-16,-4 1 2 0,4 0-6 0,-4 0-2 15,0-1 2-15,-1 1-5 0,-5 0 6 0,-2-1-2 16,3 0 0-16,-1 0 0 0,-2 2 2 0,-1-2-1 15,0-1 0-15,2 1 6 0,-5-1-6 0,3 1 0 16,-1 1-2-16,-1-1 3 0,-3-1 0 0,1 0-1 16,-1 1-2-16,-1-1 2 0,-2-1-5 0,3 2 6 15,0-2 6-15,-5 1-7 0,4-1 0 16,-2-1 2-16,-2 1-18 0,1 0 21 0,-1 0-2 16,0-2-3-16,0 1 2 0,-3 1 1 0,3-1 15 15,-4-1-15-15,-1 2-24 0,1-2 24 0,0 2-19 16,0-1 21-16,-1 2-2 0,1-4-1 0,-4 3 0 15,3 0-4-15,1-1 4 0,-2-1 11 16,0 3-16-16,1-2 1 0,-1-1 1 0,-1 1 4 16,2 2-6-16,0-4 3 0,-2 2-2 0,1 1 1 15,-1-1 1-15,1 0 6 0,-2 0-1 0,0 1-7 16,3-2 1-16,-13 3-1 0,19-3 2 0,-7 2-3 16,-1 0 2-16,-2-2 0 0,-9 3-2 0,18-4 0 15,-18 4 2-15,15-2 7 0,-15 2-7 16,18-2 2-16,-18 2-2 0,13-4 0 0,-13 4 1 15,10-1-1-15,-10 1 0 0,12 0 0 0,-12 0 0 16,0 0 3-16,11-2-4 0,-11 2 1 0,0 0-1 16,12-2 2-16,-12 2-2 0,0 0 2 0,0 0-4 15,15 2 4-15,-15-2-5 0,0 0 6 16,12 1 6-16,-12-1-11 0,10 1 3 0,-10-1-2 16,9 5 5-16,-9-5-2 0,10 2-1 0,-10-2-1 15,13 5 3-15,-13-5 0 0,11 4 4 0,-4-2-7 16,-7-2 1-16,12 6 2 0,-12-6-1 0,12 5-1 15,-7-2 1-15,-5-3 0 0,15 7 1 0,-15-7 0 16,13 5-1-16,-5-1 7 0,-8-4-10 16,14 4 4-16,-5 0-6 0,-9-4 10 0,15 3-15 15,-7 0 3-15,-8-3-4 0,15 4-3 0,-15-4-5 16,18 2 4-16,-9 0-4 0,-9-2 1 0,18 1 0 16,-9 2 0-16,-9-3 1 0,20 1 1 15,-11 0 1-15,-9-1 1 0,22 1 3 0,-22-1 10 16,19 2-7-16,-5-2 1 0,0 0 7 0,3 0-3 15,-2 0-3-15,7-2 1 0,-2 2 0 0,2-1 4 16,4 1 14-16,2 0-14 0,1 0-5 0,3 0 3 16,0 0-1-16,5 0 3 0,5 1 0 0,-2-1-12 15,1 0-16-15,2 0-2 0,1 0-3 16,-1 0 2-16,7-1 1 0,0 1-4 0,-3-1 3 16,4 1 4-16,0-1 9 0,-1-3 0 0,1 3 5 15,3 0 1-15,-3-1 4 0,0-1 0 0,0 2 6 16,-1-2-2-16,4 1 2 0,-2 0 2 0,-2-2 40 15,1 2-49-15,3-1-3 0,-4 1 5 16,-2 0 2-16,2-1 5 0,-9 2-6 0,1 0 4 16,0-2-1-16,-1 1 1 0,0 1 4 0,1 0-3 15,-3 0-1-15,-1 1 1 0,2-2 0 0,-2 2 15 16,-1-1-13-16,-5 1-7 0,0 0 5 0,0 0 4 16,0 0-3-16,0-1-2 0,-3 1 3 15,3 0 0-15,-1 0-1 0,-2-1 5 0,-1 1-8 0,-1-2 2 16,1 1 1-16,-2-1-4 0,-4 1 2 15,-1 1 1-15,2 0-5 0,-5-1-4 0,4 0-6 16,-4-2-7-16,-3 3 5 0,-1-1-1 0,0-2 9 16,-1 3 0-16,1-1 3 0,-2 0-1 15,-1-1 1-15,-1 0 5 0,-10 2-8 0,16-2 0 16,-16 2-1-16,14-1 1 0,-14 1-6 0,11-2-4 16,-11 2-13-16,12-2-15 0,-12 2-32 0,9-3-73 15,-9 3 41-15</inkml:trace>
  <inkml:trace contextRef="#ctx0" brushRef="#br0" timeOffset="57531.62">11568 18027 250 0,'0'0'271'0,"-9"-4"-96"16,9 4 9-16,-5-4-85 0,5 4 31 0,-6-5-72 15,6 5 33-15,-7-4-64 0,7 4 38 16,-4-5-63-16,4 5 53 0,0 0-59 0,-7-6 51 16,7 6-52-16,0 0 51 0,-8-4-48 0,8 4 53 15,-4-5-50-15,4 5 59 0,0 0-45 0,-2-7 0 16,2 7 5-16,0 0-5 0,-3-9-4 0,3 9-4 16,0-8 0-16,0 8-3 0,4-10-4 0,-4 10 0 15,5-11-1-15,-2 6 0 0,-3 5-1 0,6-11-3 16,0 6 1-16,-2 0 0 0,-4 5-6 15,12-8 1-15,-12 8-2 0,14-3 3 0,-14 3 1 16,14 1-3-16,-5 3 3 0,0 2-1 0,-3 1 2 16,3 4 46-16,-1 2-55 0,-1 3 48 0,0 4-53 15,-2 0-1-15,-1 2 8 0,-3-4-2 0,2 1 3 16,-2 0 0-16,0 0 5 0,-1-2 5 16,-1-1-1-16,0-3-2 0,-2 2 9 0,2-5 1 15,-2 3-3-15,2-4 2 0,0 1 5 0,-2-2 7 16,2 0 34-16,1-8 1 0,-3 9-8 0,3-9-19 15,0 0-14-15,0 0-5 0,-10-5 2 0,10 5-9 16,0-13-2-16,0 1-6 0,0-1-4 0,0-1-4 16,0-2 1-16,0-2 1 0,5-2 3 0,-4 1 5 15,1-1-2-15,0 3 3 0,-2-4-2 0,4 4 8 16,-4-1-2-16,4 0 2 0,-3 2 4 0,2 1 1 16,-2 1 2-16,-1 0-6 0,3 5 5 0,-3-3-7 15,1 3 2-15,-1 1 0 0,1 2-3 16,-1-2-2-16,0 8-2 0,0-10 0 0,0 10-3 15,0-10-2-15,0 10 1 0,0 0 1 16,0 0 8-16,0 0-1 0,0 0-2 0,3 6 5 16,-3 1-3-16,1 1 0 0,-1 2 40 0,4 1-51 15,-3 1 51-15,0 1-55 0,3-3 49 0,0 3-52 16,-1-1 1-16,2 1 14 0,0-1-8 0,1 1 2 16,2-2 9-16,-2 1-5 0,1-1-21 0,-1-3-17 15,2 1-19-15,-2-1-15 0,2-2 20 0,-2 0-87 16,3 0 15-16,-1-2-185 0,-2-1 223 0</inkml:trace>
  <inkml:trace contextRef="#ctx0" brushRef="#br0" timeOffset="57736.38">11849 17950 241 0,'0'0'315'16,"0"0"-128"-16,0 0-45 0,-1-7-30 0,1 7-26 16,1-7-15-16,3 2-16 0,0 0-12 0,1-4-13 15,0 2-9-15,4 1-23 0,-4-2 16 16,4 0-79-16,-2 2 2 0,0 0-90 0,2-1 21 16,-1 2-150-16,-2-1 263 0</inkml:trace>
  <inkml:trace contextRef="#ctx0" brushRef="#br0" timeOffset="57930.85">11908 18015 76 0,'0'0'114'0,"8"-7"45"0,-2 0-90 0,-1-1 27 0,7-1-67 16,-2-1 43-16,0-2-62 0,4-1 45 15,0 0-56-15,0 0 26 0,2-2-117 0,-1 0-102 16,-1 4 57-16</inkml:trace>
  <inkml:trace contextRef="#ctx0" brushRef="#br0" timeOffset="58636.8">12162 17627 47 0,'-6'-7'355'0,"6"7"-39"0,-4-4-79 0,4 4-18 15,0 0-77-15,-6-5-14 0,6 5-48 16,0 0 5-16,0 0-40 0,0 0 13 0,0 0-35 16,0 0 30-16,0 0-41 0,-5 8 14 0,5-8-29 15,2 12 24-15,-2-5-2 0,3 0-7 0,-2 2-1 16,4 0-3-16,-1 0-4 0,0 0 1 0,-2 0-5 15,2 0 1-15,0-2-1 0,1 0-3 0,-1 0 1 16,1 0 9-16,-1-3-19 0,-4-4-3 0,6 10-2 16,-6-10 2-16,8 6-2 0,-8-6 1 0,0 0-8 15,13 2-5-15,-13-2-14 0,6-3 5 0,-6 3-2 16,8-6-8-16,-8 6 14 0,6-9 2 16,-6 9 2-16,10-8 7 0,-10 8 5 0,7-7 1 15,-7 7 2-15,6-6 1 0,-6 6-2 16,4-5 2-16,-4 5 1 0,0 0-1 0,9-3 2 15,-9 3 5-15,0 0 0 0,10 3-2 0,-10-3 10 16,9 5 1-16,-4 0-6 0,4-1-1 0,-4 0 4 16,3 1-3-16,0 2 3 0,-2-4-2 0,3 1 0 15,-1 1 0-15,-2-1-3 0,-1 0 0 0,-5-4 1 16,14 3 2-16,-14-3 1 0,13 1 9 0,-13-1-1 16,15-1 3-16,-15 1-7 0,9-5 2 0,-1-2 2 15,-4 2-5-15,2-1 4 0,-2-2-1 0,-3 0-2 16,3-2 0-16,-4 0 1 0,3-2-23 0,-3 1 26 15,-3 0-24-15,3-1 27 0,-1 0-20 0,-3 1 26 16,0-3 0-16,-2 3-10 0,1-1 0 16,-2 3-1-16,1 0-7 0,-3 1 3 0,0 1-1 15,3 1 0-15,-2 0-1 0,-2 1-4 0,2 2-2 16,-1-1-10-16,9 4-20 0,-14-2-38 16,14 2-40-16,0 0-49 0,-14 1-117 0,14-1 264 15</inkml:trace>
  <inkml:trace contextRef="#ctx0" brushRef="#br0" timeOffset="59805.08">12661 17554 37 0,'0'0'400'0,"-8"-2"-109"0,8 2-24 16,0 0-79-16,-4-7-20 0,4 7-59 0,4-8 2 16,1 4-46-16,-1-3 11 0,4 0-45 15,-1 0 21-15,6-1-34 0,-4 1 20 0,5-2-27 16,-2 2 15-16,2-2-27 0,-3 2 30 0,2 0-39 15,0 1 12-15,-3 0-84 0,-1 0-29 0,1 1-50 16,-2 1-48-16,-2 1-217 0,-6 3 108 0</inkml:trace>
  <inkml:trace contextRef="#ctx0" brushRef="#br0" timeOffset="59997.02">12707 17376 200 0,'0'0'279'0,"0"0"-35"0,-9-4-42 0,9 4-61 16,0 0-2-16,-8-3-58 0,8 3 1 0,0 0-39 16,0 0 11-16,0 0-23 0,0 0 17 0,0 0-16 15,3 10 18-15,1-2-33 0,2 2 23 0,0-1-32 16,2 5 19-16,1 6-31 0,-1-2 21 0,2 1-48 16,0 7-89-16,-1-2-112 0,1 4-194 0,2-3 105 15</inkml:trace>
  <inkml:trace contextRef="#ctx0" brushRef="#br0" timeOffset="62419.23">13157 17066 146 0,'-7'-8'269'0,"7"8"-71"0,0 0-16 0,-2-8-59 16,2 8-11-16,0 0-42 0,-4-5 8 15,4 5-41-15,0 0 3 0,0 0-26 0,0 0 19 16,0 0-30-16,0 0 22 0,1 10-7 0,-1-3-1 16,4 4-7-16,-3 1 0 0,2 3-2 0,-2 2-4 15,3 2 2-15,-3 3-3 0,3 1 0 16,1 0 12-16,-1-1-11 0,0-1-4 0,1-1-1 15,-1-3-19-15,0 0 28 0,-2-2-26 0,2 0 26 16,2-2-22-16,-2 1 19 0,1-4-21 0,-1-1 22 16,1 0-19-16,-1-2 23 0,4 1-17 15,-3-3 23-15,1 0-22 0,1-1 28 0,-7-4-22 16,15 2 15-16,-15-2-22 0,18-2 24 0,-8-1-27 16,-1 0 24-16,0-2-21 0,0 0 19 0,0-1-21 15,0 0 22-15,-1-1-22 0,-1 1 22 0,-2 0-22 16,3 0 21-16,-3 0-20 0,0 0 28 0,-1 1-22 15,2 0 19-15,-2 1-23 0,-4 4 27 0,7-7-33 16,-7 7 27-16,5-7-25 0,-5 7 23 16,4-5-27-16,-4 5 23 0,0 0-22 0,6-5 21 0,-6 5-7 15,0 0-2-15,0 0-3 0,5-4 1 0,-5 4 6 16,0 0-2-16,0 0-9 0,5-6 6 0,-5 6-21 16,0 0 22-16,0 0 2 0,0 0-6 0,0 0-5 15,4-5-17-15,-4 5-16 0,0 0-18 0,0 0-18 16,0 0-18-16,0 0-13 15,0 0-8-15,0 0-8 0,0 0-11 0,0 0-68 16,4-5 64-16</inkml:trace>
  <inkml:trace contextRef="#ctx0" brushRef="#br0" timeOffset="74347.67">20469 17606 34 0,'0'0'71'0,"0"0"-17"0,0 0 21 0,0 0-22 15,0 0 26-15,0 0-24 0,0 0 27 0,0 0-29 16,0 0 25-16,0 0-24 0,0 0 17 0,0 0-32 16,0 0 22-16,0 0-27 0,0 0 33 15,0 0-38-15,0 0 14 0,0 0-24 0,0 0 24 16,0 0-17-16,0 0 21 0,0 0-28 0,0 0 27 16,0 0-22-16,0 0 28 0,0 0-25 15,0 0 1-15,-7-4-4 0,7 4 0 0,0 0 11 16,0 0 4-16,0 0-5 0,0 0 9 0,0 0 3 15,0 0-1-15,-8-3-5 0,8 3 2 0,0 0-2 16,0 0-5-16,0 0 8 0,-6-3-3 0,6 3-6 16,0 0-1-16,-7-3-6 0,7 3 4 0,0 0 3 15,0 0-1-15,-10-2-8 0,10 2 1 0,0 0-28 16,0 0 43-16,-9-3-38 0,9 3 35 0,0 0-32 16,-9-2 34-16,9 2-33 0,0 0 37 0,-9-6-21 15,9 6 17-15,-7-3-23 0,7 3 36 16,-7-3-21-16,7 3 31 0,-9-4-26 0,9 4 18 15,-6-4-31-15,6 4 18 0,-10-4-30 0,10 4 21 16,-11-6-22-16,11 6 19 0,-9-3-19 0,9 3 15 16,-12-6-17-16,12 6 27 0,-11-5-7 0,6 0-8 15,5 5-3-15,-14-4-2 0,14 4-3 0,-11-8 1 16,4 5-1-16,1-1-4 0,6 4-3 0,-13-7-3 16,7 2 2-16,-2-1 0 0,-1 3-1 15,0-2 4-15,3-1-3 0,-3 0 0 0,-1 0-6 16,1-1 3-16,0 3 0 0,-3-5 2 0,1 2-3 15,-2 0 1-15,0 0-2 0,3-1 2 0,-4 2-2 16,1-2 0-16,-1 1-4 0,0-2 2 16,0 1 2-16,0 2 1 0,0-1 1 0,-3 0 3 15,3-1-1-15,-4 1-4 0,3 0-1 0,-2-1-1 16,-2 0 0-16,1-1 2 0,-1 2-2 0,0-2 5 16,1 1 1-16,-1 2 0 0,1-4-4 0,-1 0 0 15,-3 1 1-15,4 2 0 0,-1-2 0 0,0 1-1 16,-2-2 3-16,1 2-3 0,1-2 0 0,-2 1 0 15,0 0 1-15,1-1 4 0,0 1-2 0,-2 0-4 16,3-2 1-16,-1 2-1 0,-2 0-1 0,3-2 2 16,-3 1 3-16,2-1-4 0,-1 1 7 0,-1 0-4 15,1-3-1-15,1 3 1 0,-1 0-2 0,0-2-17 16,1 0 21-16,-2 0-19 0,-1-2 22 16,0 0-19-16,4 3 21 0,0-2-19 0,0 1 15 15,1-1-12-15,-1 1 22 0,1-1-25 0,-3-2 20 16,5 1-21-16,-1 2 20 0,-1-3-17 0,-1 0 20 15,1 0-21-15,1 1 22 0,-2-2-18 0,0 3 16 16,5-1-23-16,-4 0 20 0,4 0-25 0,-4-2 28 16,5 2-18-16,-3-1 19 0,2 0-21 0,-3 1 22 15,3-1-24-15,-1 1 22 0,1 0-13 16,-3 0 15-16,4-1-24 0,0 0 17 0,1 1-15 16,-4 0 18-16,4-3-18 0,-1 3 23 0,0 0-20 15,0 0 16-15,2-2-22 0,-3 2 20 16,1-3-19-16,0 2 21 0,3-2-18 0,-2 5 18 0,0-5-19 15,0 3 19-15,1-1-20 0,-1 0 20 16,2 0-20-16,0 1 24 0,-2-2-23 0,3 1 20 16,-2-2-21-16,2 4-12 0,0-3 21 0,1 2-2 15,-2 0 3-15,1-1 2 0,0-1 2 0,0 2-3 16,0-2-5-16,0 0 0 0,-1-1 1 0,4 3 1 16,-2-1 2-16,0 0-1 0,1-1 1 0,-1 0 23 15,0-1-29-15,2 2 19 0,-1-2-20 0,0 2 16 16,2-2-12-16,-3-1 17 0,0 0-27 0,6 1 23 15,-6-2-20-15,2-1 17 0,1 1-17 0,-2 0 22 16,3-2-17-16,-2 0 17 0,1 1-12 0,0 0 11 16,1-1-23-16,0 0 23 0,0 3-21 15,2-2 18-15,-3 0-18 0,1 1 20 0,1 1-19 16,1 0 1-16,-1 0 2 0,-1 2 2 0,3-4 10 16,0 2-7-16,-2 1 1 0,2 0-3 0,-2 0 1 15,3-1-1-15,-2 2-44 0,2-2 56 0,-4 2-51 16,4 0 53-16,-1-2-37 0,-2 3 49 0,3-2-59 15,0 0 60-15,0 2-7 0,0-2-2 0,0 0-4 16,0 2 0-16,0-2-4 0,0 2-1 0,0-2-1 16,0 3-1-16,3-2 0 0,-2 0 0 0,-1-1-2 15,4 1 3-15,-4 3-1 16,2-4-1-16,-2 0-3 0,3 1 0 0,-2 0 0 16,2 2 0-16,-1-2 2 0,-2 0-3 0,4 1 2 15,-1-1 5-15,-1-2-2 0,1 3-2 0,-2 1-3 16,4-1 1-16,-2-1-2 0,-1 1 2 0,1 0 0 15,1 2 0-15,-2-1 0 0,2-2 1 0,-1-1 0 16,-1 3 0-16,2 0-51 0,1-1 62 0,-1-1-54 16,0 0 64-16,0 1-60 0,1 1 58 0,-1-1-51 15,-2 0 54-15,6-1-48 0,-6-1 51 0,5 4-57 16,-2-4 57-16,0 0-54 0,0 2 59 0,1-2-60 16,1-1 55-16,-2 0-55 0,0 2 54 0,2 2-55 15,1-4 58-15,-4 2-55 0,3 1 56 16,-2-1-8-16,1-3-3 0,2 3-2 0,-2-2-5 15,-1-2-1-15,2 2-2 0,-2 1 2 0,2 0-2 16,-3 3-1-16,3-3-6 0,-2 2 0 0,0-2 1 16,0 0 1-16,1-1-2 0,-2 2 0 0,3-3-51 15,-1 0 61-15,-1 1-50 0,4-1 67 0,-1 1-64 16,-3 2 56-16,1 0-54 0,-2 1 57 0,5 0-56 16,-4 0 59-16,0 1-58 0,3 0 59 0,-3 1-54 15,4-1 54-15,-3 2-55 0,1-3 9 0,-2 3 1 16,0-1 5-16,4-1 2 0,-3 3 3 0,2-1 3 15,-3-2 0-15,4 3 1 0,-4-2 1 0,3 1 2 16,0-1 4-16,-2 3-2 0,0-1 1 0,3-2-1 16,-1 1-4-16,1 1 0 0,-3-2 3 15,3 1-2-15,0 0 3 0,1-1-1 0,1 0 48 16,-2 1-59-16,2-4 51 0,-1 2-57 0,2 0 51 16,-1 3-56-16,-2-6 54 0,3 6-57 0,-1 0 55 15,-2 0-54-15,3-2 50 0,-2 1-50 16,0 1 54-16,-1-2-57 0,4 1 65 0,-4 1-68 15,1-2 59-15,0 1-58 0,2 0 57 0,-3 3-44 16,1-4 51-16,0 2-68 0,-1-1 60 0,1 3-57 16,-1-2 61-16,0 1-60 0,1-1 59 0,-1 3-61 15,-1-2 57-15,1 0-54 0,1-1 55 16,-1 1-55-16,0 0 56 0,1-1-57 0,-1 1 58 16,0-3-58-16,3 5 57 0,-3-3-56 0,0 1 58 15,2 0-58-15,-2-1 59 0,1 2-60 0,0-1 9 16,-2 0 5-16,4 0 0 0,-3 1 3 0,1-1 6 15,-1 0 2-15,0 1-1 0,1 1-3 0,-1 0 3 16,0-2 3-16,0 2 3 0,-3 0 0 0,3 0 0 16,-1 0 1-16,1 2-4 0,-2-3 1 0,1 2 1 15,1-1-10-15,1-2 12 0,-2 2-11 0,2-4 13 16,0 5-2-16,1-4-1 0,-2 3 0 0,2-3-2 16,-1 3 2-16,1-3 0 0,0 3-2 0,-1-2 1 15,-1 1-1-15,4-1-1 0,-3 1 3 0,2-2-1 16,-1 1 0-16,-2 1-2 0,0-1 7 15,4 1 45-15,-3 0-57 0,-1-1 46 0,1 2-56 16,2-2 54-16,-3 2-56 0,2-2 56 0,-2 1-60 16,0-1 54-16,1 1-56 0,-1-1 55 0,3 1-57 15,-1-2 56-15,-2-1-57 0,0 3 57 0,1-2-57 16,2 4 58-16,-2-6-59 0,0 5 59 0,2-5-58 16,-2 4 56-16,0-1-56 0,-1 1 60 0,0-2-60 15,4 2 60-15,-4-1-63 0,1 0 58 0,-1 1-56 16,1-3 57-16,-1 3-51 0,1-1 50 0,-1 3-57 15,-1-4 59-15,1 4-54 0,1-1 56 0,-1-2-58 16,0 2 54-16,0-2-55 0,0 3 55 0,0-3-56 16,-1 5 56-16,2-6-54 0,-4 4 55 15,3-3-56-15,3 3 57 0,-3-3-57 0,0 3 57 16,-3-1-56-16,4-2 55 0,-1 3-55 16,-1-3 60-16,1 4-60 0,-3-1 6 0,2-2 4 15,-2 4 2-15,3-4 7 0,-4 3 3 0,4-1 3 16,-1-2-5-16,-3 4 2 0,5-6 2 0,-1 5 3 15,-1-2 0-15,-1 0-1 0,1 3 2 0,0-2-2 16,0 0-2-16,0 2 3 0,0-2 0 0,0 0 0 16,-2 1 0-16,4-3-14 0,-2 3 17 0,2-1-10 15,-2-2 12-15,1 4-11 0,-1-2 8 16,-1 0 1-16,0 3 0 0,0-3 2 0,1 0-3 0,-3 4-3 16,3-3 1-16,-1 0 1 0,0 1-1 15,-1 0 1-15,1 0-1 0,-1 0 3 0,3 1 0 16,-3-2-2-16,1 3 1 0,-2-2 10 0,2 1-18 15,1-3 12-15,0 3-8 0,0-2-1 0,0 3 1 16,1-4-4-16,-1 1 3 0,1 0 1 0,1 4 0 16,-1-5 0-16,-1 1-1 0,3 1 2 0,-2 0 1 15,-1-1-3-15,2 1 51 0,-1 2-58 0,0-2 51 16,0-2-59-16,0 3 55 0,-1-1-57 0,1 0 58 16,-2 0-63-16,2 1 61 0,-2 1-62 0,0-3 55 15,-3 2-57-15,5-1 56 0,-3 3-53 0,1-3 53 16,-1 2-56-16,3-4 57 0,-4 5-56 15,4-4 63-15,-1 1-63 0,-3 1 56 0,5 0-60 16,-2 0 56-16,0 0-56 0,0-2 58 0,0 1-58 16,0 3 59-16,1-3-58 0,0 2 57 0,0-3-57 15,0 3 58-15,-3-2-58 0,4 2 59 0,-2-3-58 16,0 2 62-16,0 0-63 0,0 1 62 0,0-1-62 16,0 0 58-16,0 0-58 0,-1 0 59 0,-1 1-56 15,2-1 53-15,1 0-55 0,-3 0 57 0,2 1-45 16,-8 3 47-16,10-6-58 0,-1 2 57 0,-9 4-61 15,10-5 58-15,-3 3-59 0,-7 2 61 0,11-6-58 16,-11 6 58-16,9-4-57 0,-9 4 57 16,9-6-57-16,-9 6 57 0,9-2-60 0,-9 2 62 15,10-6-59-15,-10 6 67 0,7-4-68 16,-7 4 60-16,7-3-60 0,-7 3 57 0,7-4-58 16,-7 4 58-16,0 0-51 0,10-4 52 0,-10 4-58 15,0 0 58-15,9-5-59 0,-9 5 61 0,0 0-57 16,9-2 58-16,-9 2-60 0,0 0 55 0,7-5-56 15,-7 5 57-15,0 0-55 0,0 0 57 0,0 0-58 16,9-4 56-16,-9 4-55 0,0 0 57 0,0 0-57 16,0 0 56-16,8-2-56 0,-8 2 56 0,0 0-56 15,0 0 60-15,7-4-61 0,-7 4 56 0,0 0-56 16,0 0 55-16,0 0-48 0,7-3 49 16,-7 3-51-16,0 0 50 0,0 0-54 0,0 0 59 15,5-5-50-15,-5 5 47 0,0 0-59 0,0 0 53 16,0 0-54-16,0 0 55 0,0 0-57 0,0 0 56 15,0 0-59-15,0 0 55 0,0 0-64 0,0 0 46 16,0 0-75-16,0 0 33 0,0 0-76 0,0 0 49 16,0 0-71-16,0 0 18 0,0 0-63 0,0 0-27 15,0 0-26-15,0 0-14 0,0 0-16 0,-10-4-144 16,10 4 126-16</inkml:trace>
  <inkml:trace contextRef="#ctx0" brushRef="#br0" timeOffset="75317.75">20633 11802 58 0,'0'0'151'16,"0"0"-12"-16,0 0-27 0,0 0-6 0,0 0-11 15,0 0-13-15,0 0 1 0,0 0-15 0,0 0-4 16,0 0-9-16,0 0-4 0,0 0-3 0,0 0 1 16,0 0-2-16,0 0-4 0,0 0-1 0,0 0 0 15,0 0 1-15,0 0 0 0,0 0-12 16,0 0 11-16,0 0-18 0,0 0 12 0,0 0-25 16,0 0 17-16,0 0-24 0,0 0 15 0,0 0-22 15,0 0 21-15,0 0-28 0,0 0 19 16,0 0-22-16,0 0 22 0,0 0-4 0,0 0-10 15,0 0 10-15,0 0 4 0,0 0-2 0,13-1-5 16,-13 1 1-16,0 0 0 0,14 1 2 0,-14-1-2 16,11 1-3-16,-11-1 1 0,13 0-2 0,-13 0 3 15,10 1-2-15,-10-1 6 0,13 0-1 0,-13 0-4 16,13 0-2-16,-13 0-4 0,10 3 4 0,-10-3 0 16,0 0 1-16,15 0 0 0,-15 0-1 0,0 0 2 15,12 0-2-15,-12 0 0 0,0 0 1 16,10 1 0-16,-10-1 0 0,0 0-2 0,0 0 2 15,14 0 0-15,-14 0 0 0,0 0 0 0,0 0 6 16,0 0 0-16,14 0-8 0,-14 0-2 0,0 0 4 16,0 0-3-16,0 0 2 0,13 0 4 0,-13 0-2 15,0 0 0-15,0 0-15 0,0 0 16 0,0 0-2 16,0 0 2-16,13 0-2 0,-13 0-3 0,0 0 4 16,0 0-1-16,0 0 0 0,0 0 0 0,0 0 0 15,0 0 7-15,0 0-3 0,10 1-6 0,-10-1 2 16,0 0 1-16,0 0 0 0,0 0-1 0,0 0-1 15,0 0 8-15,0 0-4 0,0 0 2 0,0 0-3 16,0 0 37-16,0 0-59 0,0 0 18 16,0 0 1-16,0 0 1 0,0 0-2 0,0 0 1 15,0 0-2-15,0 0-1 0,0 0 9 16,0 0-1-16,0 0-8 0,0 0-1 0,0 0 0 16,0 0 2-16,0 0 1 0,0 0 4 0,0 0-4 15,0 0 5-15,9 2-3 0,-9-2 5 0,0 0-25 16,0 0 24-16,0 0-4 0,0 0 0 0,0 0 1 15,0 0-1-15,0 0-1 0,0 0 2 0,0 0 9 16,0 0-8-16,0 0-4 0,0 0-1 0,0 0-1 16,0 0 3-16,0 0-2 0,0 0 1 0,0 0 8 15,0 0-5-15,0 0-2 0,0 0 1 16,-3 6 0-16,3-6 0 0,0 0 1 0,-2 9-1 16,2-9-1-16,-5 10 0 0,5-10 1 0,-3 11-1 15,3-11 0-15,-5 12-19 0,4-4 32 0,-2-1-29 16,1 2 19-16,-1 0-24 0,-1 0 25 0,2 0-28 15,-1-1-3-15,-2-1-21 0,4 1-18 0,0 0-14 16,-2-1-27-16,3-7-12 0,-4 13-47 0,4-13-10 16,-2 10-79-16,2-10 81 0</inkml:trace>
  <inkml:trace contextRef="#ctx0" brushRef="#br0" timeOffset="94629.78">21070 11798 58 0,'0'0'65'16,"0"0"-13"-16,0 0-5 0,0 0-4 15,0 0 3-15,0 0 6 0,0 0 0 0,0 0 1 16,0 0 6-16,0 0-1 0,0 0 5 0,0 0-5 15,0 0-2-15,0 0 3 0,0 0-1 0,0 0-1 16,0 0 0-16,0 0-9 0,0 0 1 0,0 0-4 16,0 0-9-16,0 0-9 0,0 0-1 0,0 0-8 15,0 0-1-15,0 0-6 0,0 0 3 16,0 0-8-16,-8-2-3 0,8 2 2 0,0 0 1 16,-5-5-2-16,5 5-4 0,0 0 6 0,-5-6 0 15,5 6 5-15,0 0 9 0,-9-6 5 0,9 6 6 16,-6-4 3-16,6 4-2 0,-5-4-1 0,5 4 3 15,-7-5 2-15,7 5-4 0,-7-5-2 0,7 5-19 16,-8-2 38-16,8 2-39 0,-8-5 27 16,8 5-33-16,-9-6 24 0,9 6-25 0,-7-4 31 15,7 4-36-15,-9-2 36 0,9 2-39 0,-9-5 35 16,9 5-36-16,-13-4 34 0,13 4-42 0,-10-4 40 16,10 4-38-16,-12-4 52 0,12 4-57 0,-12-3 34 15,12 3-34-15,-12-2 42 0,12 2-41 16,-12-3 31-16,12 3-39 0,-15-2 41 0,15 2-34 15,-10-1 36-15,10 1-38 0,-14-3 37 0,14 3-38 16,-12 0 36-16,12 0-36 0,-15 3 31 0,15-3-27 16,-13 0 32-16,13 0-38 0,-13 3 39 0,13-3-34 15,-15 2 34-15,15-2-33 0,-14 3 33 0,5-1-43 16,0 0 46-16,9-2-35 0,-14 6 40 16,5-3-41-16,0 0 32 0,9-3-36 0,-14 4 37 15,5-2-34-15,0 2 33 0,3 1-38 0,-3-3 40 16,1 2-35-16,2-2 32 0,6-2-33 0,-13 7 34 15,4-3-37-15,9-4 35 0,-10 6-32 16,10-6 46-16,-9 6-51 0,3 0 41 0,-1-2-37 16,2 0 29-16,1 2-20 0,0 1 52 0,-1-2-67 15,1 4 32-15,-2-2-27 0,4-1 33 0,-2 3-34 16,1-1 35-16,1 1-31 0,-1 0 32 0,2 1-34 16,-2-1 42-16,3 3-39 0,-1-4 32 0,1 4-34 15,0-1 33-15,0 1-34 0,1-1 35 0,-1-3-32 16,0 4 29-16,4-2-32 0,-1 1 38 15,-2-1-37-15,3 2 33 0,-2-4-38 0,2 3 37 16,0-2-29-16,1 1 1 0,-1-3 3 0,1 4 4 16,0-4 1-16,0 2 2 0,2-3 0 0,0 4 2 15,1-3-1-15,-2-1 2 0,2 1-4 0,1 0 1 16,-1-2 7-16,1 1-2 0,-1 1 1 16,3-4 1-16,-2 4-3 0,2-4 2 0,-1 2 0 15,2-3-3-15,1 2 4 0,-2 0 1 0,2-3-2 16,1 1-8-16,-1 0 7 0,1-2 3 0,0 2-1 15,0-2 2-15,0 0-1 0,0-2-2 0,-1 1 1 16,0 0 3-16,2-1-3 0,-3 1 1 0,0-2-1 16,2 1-9-16,-1-1 9 0,-1 2 0 0,-1-3 0 15,2-1 2-15,-3 1 1 0,2-1-3 0,-1 0 1 16,-1-1 3-16,2-1 2 0,-3 2-2 0,1-2 14 16,-1-2-2-16,1 1-9 0,-1-2 50 15,0 2-55-15,0-2 46 0,0 2-49 0,-1-3 51 16,-2 3-58-16,3-2 65 0,-4 2-53 15,0-2 67-15,2 1-65 0,-2 0 70 0,1 1-47 16,-2-2 51-16,0 3-65 0,0-4 61 0,-2 4-61 16,1-4 58-16,-1 4-63 0,0 0 58 0,-1-3-63 15,0 3 50-15,-1-1-61 0,0 0 56 0,-1-1-56 16,0 3 51-16,-1-3-48 0,1 0 49 0,-3 2-65 16,0-2 56-16,-1 1-60 0,1 0 55 0,-2 3-57 15,1-3 55-15,-3 0-58 0,2 3 55 0,-1-2-53 16,-3 0 51-16,1 3-58 0,0-2 62 0,-1-1-56 15,0 3 50-15,-2 0-56 0,1 0 55 16,1 0-57-16,-2 0 60 0,-1 0-57 0,-1 1 58 16,3 0-50-16,-2 0 49 0,3 2-60 0,-3-2 58 15,0 0-64-15,-1 2 63 0,3 0-73 16,-1 1 27-16,-2 0-98 0,4 1 24 0,-4 0-70 16,2 1-11-16,2 2-44 0,-3 0-36 0,2-1-39 15,-2 1-204-15,4 1 8 0</inkml:trace>
  <inkml:trace contextRef="#ctx0" brushRef="#br0" timeOffset="95167.28">20591 11943 168 0,'0'0'190'0,"0"0"-36"0,0 0-18 15,0 0-27-15,0 0-22 0,0 0-15 16,0 0-12-16,0 0 6 0,0 0 4 16,0 0-2-16,0 0-8 0,0 0-9 0,14 0 1 15,-14 0-14-15,0 0 1 0,16-1 30 0,-16 1-22 16,13-1-15-16,-13 1-3 0,19-1-3 0,-7 0-5 16,1-1-5-16,-13 2-1 0,27-2-3 0,-12 1-4 15,0 1 1-15,6-1-2 0,-5 0 4 0,2-1-10 16,1 1 2-16,2 1 0 0,-1 0 0 0,-1 0-20 15,1-1 21-15,-1 1-19 0,-4-2 22 0,3 2-19 16,-4-1 19-16,1 1-22 0,-2 0 30 16,1-1-30-16,-2 1 25 0,-12 0-20 0,24-1 20 15,-24 1-18-15,18-1 18 0,-18 1-22 0,15 0 22 16,-15 0-18-16,14-1 23 0,-14 1-25 16,13-2 15-16,-13 2-19 0,12-1 20 0,-12 1-25 15,10-2-13-15,-10 2-28 0,0 0-23 0,11-1-21 16,-11 1-53-16,0 0-56 0,9-3-109 0,-9 3 218 15</inkml:trace>
  <inkml:trace contextRef="#ctx0" brushRef="#br0" timeOffset="95545.81">20831 11744 182 0,'0'0'194'0,"0"0"-31"0,-6-2-14 0,6 2-28 15,0 0-19-15,0 0-17 0,-7-5-14 16,7 5-17-16,0 0-8 0,0 0-14 0,0 0-6 15,0 0-4-15,0 0-5 0,0 0-2 0,0 0 1 16,-6 5-7-16,6-5 0 0,-3 8-2 0,3-8 4 16,0 11-2-16,0-1 4 0,0-1 1 0,0 4 0 15,4 1-4-15,-4 0 1 0,1 4-3 0,1 2 4 16,-2 0-7-16,0 4-7 0,1 1 7 16,-1-1-7-16,1 3 2 0,-2 0 5 0,1 0-2 15,1-1 2-15,-1-3-3 0,0-3 7 0,0 0-12 16,0-1 3-16,0 0-1 0,0-5 2 0,0 2-14 15,0-5-63-15,0 0-46 0,0 0-272 16,0-4 151-16</inkml:trace>
  <inkml:trace contextRef="#ctx0" brushRef="#br0" timeOffset="96429.94">20361 11925 175 0,'0'0'202'16,"0"0"-38"-16,0 0-7 0,0 0-23 0,0 0-11 16,0 0-10-16,0 0-25 0,0 0 7 0,0 0-24 15,0 0 27-15,0 0-29 0,-7-3 23 0,7 3-38 16,0 0 52-16,0 0-69 0,0 0 39 0,0 0-50 15,0 0 52-15,0 0-67 0,0 0 53 0,0 0-53 16,0 0 67-16,0 0-61 0,0 0 58 16,-15-1-70-16,15 1 5 0,0 0 59 0,0 0-68 15,0 0 3-15,0 0 2 0,0 0 4 16,0 0 48-16,0 0-71 0,0 0 6 0,0 0 1 16,0 0 4-16,0 0-3 0,0 0 0 0,0 0-2 15,0 0-2-15,0 0 60 0,0 0-70 0,0 0 64 16,0 0-61-16,0 0 51 0,0 0-63 0,10 4 61 15,-10-4-65-15,12 4 63 0,-3-3-49 0,2 2 45 16,-2 1-64-16,3-1 66 0,0 0-42 0,0 1 42 16,1-2-66-16,-2 2 57 0,-2 1-57 0,5-2 61 15,-5 1-59-15,3 0 58 0,-1-1-60 0,-2 1 65 16,-1 0-63-16,2-1 64 0,-10-3-58 16,13 5 53-16,-13-5-58 0,10 3 60 0,-10-3-56 15,10 5 57-15,-10-5-54 0,9 3 60 0,-9-3-59 16,8 5 59-16,-8-5-52 0,0 0 51 15,9 1-61-15,-9-1 61 0,0 0-59 0,6 4 60 16,-6-4-61-16,0 0 58 0,0 0-60 0,0 0 69 16,0 0-72-16,0 7 60 0,0-7-55 0,-4 6 52 15,4-6-59-15,-6 6 61 0,6-6-53 0,-6 9 0 16,-1-3 6-16,3 2 5 0,-1 0 11 0,-1 1-2 16,-2 2-6-16,2 0 0 0,-2 0 6 0,2 3-2 15,-3-2 3-15,1 0-5 0,3 3-16 16,0-4-28-16,-2 2-22 0,1 0-17 0,2-1-26 15,-1-3-36-15,1 4-43 0,2-5-29 0,-2 2-177 16,1-4 135-16</inkml:trace>
  <inkml:trace contextRef="#ctx0" brushRef="#br0" timeOffset="97328.27">20618 11794 102 0,'0'0'114'0,"0"0"-18"0,0 0-29 16,0 0-12-16,0 0-11 0,0 0-11 0,0 0-8 16,0 0-6-16,0 0-5 0,0 0-1 0,0 0-5 15,0 0-1-15,0 0-6 0,0 0 2 0,0 0 4 16,0 0-3-16,0 0 2 0,0 0-8 0,0 0 1 16,-8-3 1-16,8 3 1 0,0 0-2 15,0 0-1-15,0 0 1 0,0 0-1 0,0 0 0 16,0 0 6-16,0 0-1 0,0 0 3 0,0 0-5 15,0 0 2-15,0 0-3 0,0 0 2 0,0 0-1 16,0 0-4-16,0 0-1 0,-8 3 5 0,8-3 1 16,0 0-6-16,0 0-21 0,0 0-47 0,-6 4-92 15,6-4 42-15</inkml:trace>
  <inkml:trace contextRef="#ctx0" brushRef="#br0" timeOffset="97929.6">20797 11799 10 0,'0'0'120'0,"0"0"-5"0,-2-5 0 0,2 5-23 16,0 0 3-16,0 0-10 0,-1-7 2 0,1 7-2 16,0 0 11-16,0 0 6 0,-1-8 5 0,1 8-20 15,0 0-18-15,0 0-13 16,0 0-8-16,-3-5-6 0,3 5-4 0,0 0-8 16,0 0-5-16,0 0-5 0,0 0-6 0,0 0-6 15,0 0 6-15,0 0-13 0,0 0-3 0,0 0-2 16,0 0-1-16,0 0 2 0,0 0 1 0,0 0 2 15,0 0-1-15,3 5 3 0,-3-5-3 0,2 13 5 16,0-7 0-16,-1 5-7 0,0-3 1 0,-1 7 4 16,0-1-2-16,3 4 0 0,-3-3 0 0,2 4-11 15,-2 2 12-15,-2 0-9 0,-1 0 17 0,3 0-18 16,0 0 2-16,-1-2 0 0,1 0 4 0,-1-1 2 16,1 0-1-16,0-2 11 0,-2-1-11 0,2-3 7 15,0 3-8-15,-1-6 12 0,1 2-20 16,0-2-10-16,0 0-20 0,0-3-26 15,0-6-24-15,0 12-43 0,0-12-44 0,1 8-131 16,-1-8 232-16</inkml:trace>
  <inkml:trace contextRef="#ctx0" brushRef="#br0" timeOffset="98462.95">20647 11983 87 0,'0'0'173'0,"-5"-5"-32"16,5 5-16-16,0 0-12 0,0 0-19 0,0 0-7 16,0 0-7-16,-8-6-4 0,8 6-6 0,0 0 3 15,0 0-2-15,0 0 15 0,0 0-17 16,0 0-8-16,0 0-6 0,0 0 6 0,0 0-25 16,0 0 18-16,0 0-28 0,0 0 31 0,0 0-33 15,0 0 27-15,0 0-39 0,0 0 29 16,0 0-41-16,0 0 37 0,0 0-38 0,0 0 36 15,5-5-41-15,-5 5 39 0,12-1-40 0,-12 1 37 16,14 0-42-16,-14 0 39 0,20-4-45 0,-8 3 43 16,1 0-41-16,3-1 41 0,3-1-44 0,-1-1 41 15,3 1-40-15,-1 2 39 0,-2-2-36 0,5 1 44 16,-1 0-53-16,-3-1 44 0,3 1-41 0,-4 0 38 16,2 1-38-16,-1-2 38 0,-2 3-39 0,2-3 38 15,-2 2-36-15,-3 0 34 0,0 0-32 16,-3 0 35-16,2 1-41 0,-3-1 44 0,3-1-39 15,-3 1 34-15,-10 1-37 0,17-2 28 0,-17 2-42 16,14 0 14-16,-14 0-40 0,14-2 7 16,-14 2-32-16,0 0-33 0,13-2-40 0,-13 2-48 15,0 0-171-15,0 0 163 0</inkml:trace>
  <inkml:trace contextRef="#ctx0" brushRef="#br0" timeOffset="98848.31">20707 11986 67 0,'0'0'131'0,"0"0"-6"15,0 0-27-15,0 0-16 0,0 0-10 0,0 0 13 16,0 0-4-16,0 0-1 0,0 0-3 16,0 0-11-16,13 1 2 0,-13-1-15 0,13 0-9 15,-13 0-6-15,16 0-5 0,-7-1-3 0,4 1-9 16,1 0-2-16,-1 0-5 0,2 0-1 0,-1-1-4 15,4-1 3-15,0 1-5 0,0-2-4 16,0 2 0-16,0-1 2 0,-2 2-2 0,-2-4 3 16,0 3-8-16,-1 0-5 0,2 0-33 0,-4-1-30 15,0 1-31-15,-11 1-8 0,18 0-35 0,-18 0 0 16,14-2-87-16,-14 2 75 0</inkml:trace>
  <inkml:trace contextRef="#ctx0" brushRef="#br0" timeOffset="99454.34">20841 11769 42 0,'0'0'92'0,"0"0"-2"0,5-5-3 0,-5 5-19 15,0 0 2-15,0 0-2 0,4-5-6 16,-4 5-3-16,0 0-13 0,0 0-7 0,0 0-6 16,4-5-5-16,-4 5-1 0,0 0 6 0,0 0-6 15,0 0 0-15,0 0 2 0,0 0 4 0,3-6 0 16,-3 6-3-16,0 0 1 0,0 0 2 16,0 0 1-16,0 0 0 0,0 0-3 0,0 0-8 15,0 0-9-15,0 0-4 0,0 0-1 0,0 0-4 16,0 0-2-16,-2 7-1 0,2-7 3 0,-1 6-3 15,0 1 3-15,1-7-2 0,-3 12-3 0,3-1 1 16,0 0 1-16,0 3-1 0,-1 3 1 0,1 2-4 16,-1 1 2-16,-2 2-1 0,-1 3-3 15,4 0 4-15,-2-2 1 0,-1 4 3 0,2-4 0 16,-3 1 2-16,4-4-8 0,0-1 5 0,-1 0-5 16,1-1 4-16,-3 1-5 0,3-2-2 0,0-4 5 15,0-1 2-15,0 1-2 0,0-1 2 16,0-4-4-16,0 3 4 0,0-4-4 0,0 1 1 15,0-8-12-15,0 11-5 0,0-11-27 0,3 14-8 16,-3-14-27-16,0 7 0 0,0-7-53 0,0 0-19 16,0 9-70-16,0-9 70 0</inkml:trace>
  <inkml:trace contextRef="#ctx0" brushRef="#br0" timeOffset="100029.7">20707 11967 101 0,'0'0'92'0,"0"0"-14"0,0 0-3 16,0 0 0-16,0 0-8 0,0 0-8 0,13 2-8 16,-13-2-3-16,0 0-7 0,14 0-9 15,-14 0-3-15,15-2-4 0,-15 2-5 0,21-1-4 16,-10 1-3-16,2-1-2 0,1-2 0 15,0 2-5-15,1 0-1 0,2-1-2 0,-2-1 1 16,3 0 1-16,0 0-2 0,-1 2 0 0,1-1-5 16,-3-1 5-16,3 1-1 0,0 1-3 0,-7-2 1 15,5 1 1-15,-2 1 2 0,0-1-6 0,0 0 6 16,-3 1-3-16,2 0 1 0,-1-1-1 0,-2 1 2 16,1-1-3-16,-11 2 0 0,16-2-1 0,-16 2-1 15,15-2-7-15,-15 2-18 0,10-3-17 0,-10 3-28 16,12-2-27-16,-12 2-6 0,0 0-54 0,0 0 40 15</inkml:trace>
  <inkml:trace contextRef="#ctx0" brushRef="#br0" timeOffset="100528.63">20965 11961 32 0,'0'0'129'0,"0"0"-16"0,-10 3-14 16,10-3-17-16,0 0-4 0,0 0-11 0,0 0-6 0,-13 0-15 16,13 0-5-16,0 0 0 0,0 0-3 15,0 0-4-15,0 0-2 0,-9 2-3 0,9-2-7 16,0 0-4-16,0 0 0 0,0 0-2 0,0 0-2 15,0 0 1-15,0 0 5 0,0 0 6 0,0 0 1 16,-10 1 0-16,10-1-6 0,0 0-2 0,0 0-6 16,0 0-3-16,0 0-2 0,0 0 0 0,0 0-5 15,-10-1-1-15,10 1 2 0,0 0-2 0,0 0-1 16,0 0 0-16,-14 0 4 0,14 0-3 0,0 0 0 16,-13 0-2-16,13 0 3 0,0 0 3 0,-10 0-2 15,10 0 1-15,0 0 2 0,0 0 0 16,-13 0-2-16,13 0 0 0,0 0-3 15,0 0-3-15,0 0 2 0,-10-1-1 0,10 1-3 16,0 0-2-16,0 0 2 0,0 0-1 0,0 0 1 16,0 0 7-16,0 0-1 0,0 0-6 0,0 0 2 15,0 0 2-15,16 1 1 0,-16-1-1 0,12 0-3 16,-12 0 2-16,18 0 2 0,-18 0-2 0,18-1 3 16,-18 1-4-16,23 0-1 0,-12-1 2 0,2-1-11 15,-3 1-25-15,2 0-23 0,-12 1-21 0,23-2-24 16,-23 2 1-16,16-1-35 0,-16 1-93 0,17-4 75 15</inkml:trace>
  <inkml:trace contextRef="#ctx0" brushRef="#br0" timeOffset="45931.6">5876 5877 6 0,'0'0'63'0,"0"0"-8"0,-3-6-15 16,3 6-4-16,0 0-2 0,-5-4 7 15,5 4 4-15,-6-4-7 0,6 4-9 16,0 0-5-16,-8-6 18 0,8 6-16 0,0 0 4 15,-9-5-10-15,9 5-1 0,0 0-6 0,-6-3-1 16,6 3-5-16,0 0 5 0,-8-6-12 0,8 6 5 16,0 0-4-16,0 0 2 0,0 0-6 0,-5-4 3 15,5 4-2-15,0 0 1 0,0 0-9 0,0 0 9 16,0 0-4-16,0 0 5 0,0 0-7 0,0 0 7 16,0 0-1-16,-6-3-1 0,6 3-1 15,0 0-1-15,0 0-2 0,0 0 6 0,0 0-7 16,0 0 2-16,0 0-3 0,0 0-8 0,0 0-9 15,0 0-9-15,0 0-6 0,0 0-11 0,0 0-11 16,0 0-44-16,0 0 36 0</inkml:trace>
  <inkml:trace contextRef="#ctx0" brushRef="#br0" timeOffset="46536.6">5820 5836 47 0,'0'0'54'0,"0"0"-10"16,0 0-3-16,0 0-4 0,0 0 0 0,0 0-4 16,0 0-4-16,0 0 18 0,0 0-32 15,0 0-4-15,0 0 2 0,0 0 4 0,0 0 7 16,0 0-2-16,0 0 4 0,0 0-6 0,0 0 1 16,0 0-6-16,0 0 4 0,0 0-8 0,0 0 1 15,0 0-7-15,0 0 2 0,0 0-8 0,0 0 7 16,0 0-6-16,0 0 3 0,0 0-6 0,0 0 9 15,0 0-11-15,0 7 6 0,0-7-3 0,0 0 5 16,0 0-5-16,0 0 4 0,0 0-5 0,0 0 9 16,0 0-9-16,0 0 3 0,0 0 0 0,0 0 0 15,0 0 0-15,0 0 3 0,0 0-8 16,0 0 7-16,0 0-2 0,0 0 4 0,0 0-8 16,0 0 5-16,0 0-3 0,0 0 7 0,0 0-5 15,0 0 0-15,0 0-4 0,0 0 9 0,0 0-9 16,0 0 7-16,0 0-7 0,0 0 3 0,0 0-3 15,0 0 4-15,0 0-3 0,0 0 2 0,0 0-4 16,0 0 2-16,-3 7-3 0,3-7 8 16,0 0-5-16,3 5 6 0,-3-5-3 0,0 9 3 0,1-2-4 15,-1-1 1-15,0 5 2 0,1-2-2 0,-1 5 2 16,0 4 0-16,3 3 15 0,-2 6 0 16,-1 0-15-16,4 9-1 0,-3 0-2 15,2 1-1-15,2 6 0 0,-3 4 7 0,2-5-2 16,0 3-1-16,1-4 2 0,-2-4-1 0,1-3 1 15,-2-1-4-15,3-2 4 0,-2-6 0 0,-1-1-2 16,-2-4-1-16,4-1 1 0,-4-2 1 0,3-2-1 16,-2-1 0-16,0-4 5 0,-1 1 15 0,3-1 15 15,-2-1 8-15,-1-2 15 0,0 0 3 0,0 0 0 16,0-7-1-16,0 11 1 0,0-11 1 0,3 9-2 16,-3-9-7-16,0 7-10 0,0-7 29 0,1 7-53 15,-1-7-7-15,0 0-15 0,0 0-29 0,-1 8-21 16,1-8-23-16,0 0-32 0,0 0-48 0,0 0-164 15,0 0 221-15</inkml:trace>
  <inkml:trace contextRef="#ctx0" brushRef="#br0" timeOffset="47268.59">5868 5807 93 0,'0'0'100'0,"0"0"-26"0,-5-7 1 15,5 7-27-15,0 0-6 0,0 0-8 0,0 0-6 16,-2-5-9-16,2 5-2 0,0 0-10 0,0 0 5 15,0 0-12-15,0 0 0 0,-3-6-4 16,3 6 6-16,0 0 0 0,0 0-1 16,10-3-4-16,-10 3 4 0,12-2-6 0,-12 2 9 15,19-2-7-15,-9 1 8 0,3-1-1 0,2 1-4 16,2 0 0-16,2 1 3 0,0-1-2 0,3 1-2 16,1 0 0-16,1 0 1 0,3 1 0 15,1 0 0-15,3 2-1 0,3-2 3 0,-2 3-2 0,4 2-3 16,1-3 5-16,-1 1-1 0,1-1 2 0,1 2 0 15,2 0 2-15,-3-1-3 0,4 0 1 16,-3-2-4-16,2 3 8 0,-2 0-6 0,4-2 3 16,-2 0-5-16,0 1 2 0,7 2-2 0,-9-2 2 0,2-3-1 15,-2 2 3-15,3 1-6 0,-4 0 6 16,3 0-4-16,-2-1 6 0,-1 0-1 0,3 2 0 16,-3-2 0-16,4 3 0 0,-3-4-4 0,3 0 9 15,5 3-11-15,-5-2 5 0,6 1-1 0,-1 0 2 16,5-2-2-16,-3 2 2 0,0-2-6 0,1 2 8 15,-1 1-10-15,3-3 7 0,-3 0-3 0,-1 1 6 16,0 3-5-16,2-2 4 0,-2-1-3 0,-1 1 1 16,3-1 0-16,-2 5-3 0,0-5 0 0,-1 1 0 15,-1 2-1-15,2 1-9 16,-2-2-23-16,2-1-12 0,-2 2-6 0,-7-1 28 16,2-2-40-16,-3 0 7 0,0 1-2 0,1-1 3 15,-2-2-33-15,-4 1 31 0</inkml:trace>
  <inkml:trace contextRef="#ctx0" brushRef="#br0" timeOffset="48603.59">9274 5892 45 0,'0'0'48'0,"-13"1"-4"0,13-1 4 16,0 0 2-16,-14 2-3 0,14-2-3 15,0 0-10-15,-11 1-7 0,11-1-8 0,0 0 0 16,-9 3-13-16,9-3 6 0,0 0-7 0,-9 1 1 16,9-1-2-16,-5 5-4 0,5-5 0 0,-4 5-4 15,4-5 4-15,-3 10 1 0,2-4 2 0,1-6-1 16,-1 12-1-16,1-4 0 0,-3 2 1 0,3 1 0 15,0 3 20-15,0-2-25 0,3 5 21 0,-3 1-14 16,0 3-4-16,0 0 0 0,0 1-2 16,0 1-2-16,-3 2 0 0,3 2 3 0,0-2 2 0,0 1-3 15,-1 1 1-15,-2-4 1 16,3 4 0-16,-2-1 0 0,-2-3 4 0,3 1-2 16,-2-1-5-16,2-1 6 0,-3-2-2 0,4-1 5 15,-4-1-4-15,3 0 0 0,0-2-1 0,-2-2-1 16,2 2 0-16,-2-4 2 0,2 3-2 0,0-4 1 15,-2 0 1-15,3-1 1 0,-1 3-4 0,-3-3 3 16,4-1-3-16,-1 1 2 0,-2-4 1 0,3 2-8 16,0 0 3-16,0-8 6 0,-2 11-1 0,-1-3 3 15,3-8-5-15,0 10 2 0,0-10 1 0,-1 9-3 16,1-9-3-16,0 11 3 0,0-11 15 0,-3 9-17 16,3-9 17-16,0 7-20 0,0-7 17 15,0 8-18-15,0-8 18 0,0 6-23 0,0-6 16 16,0 0-10-16,0 7 20 0,0-7-15 0,0 0 0 15,-1 9 37-15,1-9-14 0,0 0 8 0,-4 6 2 16,4-6 17-16,0 0-3 0,-9 6 14 0,9-6-14 16,-7 3 7-16,7-3-12 0,-11 4 7 0,11-4-9 15,-15 4-5-15,6-1 0 0,-4 0-8 0,-1 0 3 16,-1 1 1-16,-4-2 8 0,-7 2-8 0,-2-1 12 16,-4 1-11-16,-5 1 7 0,0-2-17 0,-13 0 19 15,3 0-20-15,-7 0 10 0,-1 1-23 16,-1 1 13-16,-4-4-21 0,-4 2 17 0,-9 1-15 15,8-3 10-15,0 1-18 0,1-4 18 16,-1 2-15-16,1-1 12 0,-1 0-15 0,2-2 17 16,2 1-17-16,2 0 14 0,-1-3-13 0,1 1 20 0,0 1 8 15,4-1 3-15,-1 2 7 0,1-3-3 16,4 1-3-16,-3 0-2 0,3 2 14 0,4-2-19 16,-3 3 5-16,12-2-5 0,-1 2 3 0,1-2 4 15,6 3 2-15,0-1-6 0,4-2-1 0,1 2-35 16,3-1 36-16,1 0-42 0,1 2 44 0,4-2-43 15,2 2 54-15,0-1-43 0,1-1 50 0,5 1-54 16,-3 0 48-16,13 1-53 0,-18-2 50 0,18 2-51 16,-18-1 52-16,18 1-55 0,-10-3 47 0,10 3-55 15,-13-1 58-15,13 1-57 0,0 0 54 0,-14-1-50 16,14 1 48-16,0 0-48 0,0 0 50 16,-13-1-52-16,13 1 52 0,0 0-53 0,0 0 51 15,-15-3-52-15,15 3 50 0,0 0-49 0,-13-2 51 16,13 2-49-16,-10 0 54 0,10 0-62 0,-15-1 51 15,15 1-50-15,-22-2 59 0,9 2-60 0,-1-1 59 16,0 0-14-16,-1-1 2 0,-2 0-3 0,-1 1-2 16,0-1-4-16,-2 1 1 0,-2-2-1 0,4 1-3 15,-2 1 0-15,-3-3-3 0,1-2 2 16,-1 3 1-16,0-2 5 0,-1 2-4 0,3-3 2 16,-3 2-4-16,1-1 12 0,4-1 2 15,-3 3 0-15,3-2-9 0,2 0 1 0,-2 0 14 16,0 0-20-16,4 0 4 0,-3 0 0 0,1 1-7 0,2-1-1 15,-2 0 7-15,3 1-8 0,0 0-1 16,0 0 1-16,1 1 3 0,4 0-3 0,-3-1 0 16,0 3 0-16,3-2 1 0,-1 1 0 0,1-1 8 15,9 3-10-15,-14-4 4 0,14 4-2 0,-14-3 8 16,14 3-4-16,-12-4 0 0,12 4-8 0,-10-2 0 16,10 2 0-16,-9-2 6 0,9 2-2 15,0 0 8-15,-9-5-15 0,9 5 5 0,0 0-4 0,-10-2 4 16,10 2-2-16,0 0 0 0,0 0-3 0,0 0-4 15,-6-3-10-15,6 3-6 0,0 0 12 16,0 0-47-16,0 0 16 0,0 0-40 0,-8-3 28 16,8 3-26-16,0 0 12 0,0 0-15 0,0 0 10 15,0 0-21-15,0 0-2 0,0 0-36 0,-4-4-26 16,4 4-30-16,0 0-90 0,-1-7 260 0</inkml:trace>
  <inkml:trace contextRef="#ctx0" brushRef="#br0" timeOffset="49185.59">5986 6377 153 0,'0'0'174'0,"0"0"-23"0,0 0-7 0,-3 6-28 16,3-6-21-16,0 0-28 0,0 0-3 0,9-5-22 15,-9 5 0-15,13-10-19 0,-3 0 6 16,8-3-17-16,0-4 15 0,5-2-21 0,8-2 6 16,-2-2-13-16,6 0-1 0,-2-1 2 0,0 2 0 15,3 0 1-15,-3 2 0 0,0 1 2 0,-1 1-8 16,-5 4-3-16,0 0-19 0,-3 2-35 0,-2 2-24 15,-2 1-35-15,-2 1-145 0,0 1 82 0</inkml:trace>
  <inkml:trace contextRef="#ctx0" brushRef="#br0" timeOffset="49453.59">6111 6681 30 0,'-1'10'156'0,"1"-10"-22"0,0 0-17 16,0 0-1-16,14 0-25 0,-4-7-9 0,8-4-24 16,1-4-6-16,13-4-17 0,0-6-1 15,6-1-14-15,11-8 1 0,-2 0-9 0,-1 0 9 16,3 0-14-16,-2-1 4 0,-1 3-10 0,-1 1-1 15,-2-1 0-15,-6 8 8 0,-1-2-7 0,1 1-1 16,0 5-1-16,-2 0-3 0,-2 1-9 0,-6 2-48 16,-4 3-37-16,-3 5-41 0,-1-1-80 0,-3 3 69 15</inkml:trace>
  <inkml:trace contextRef="#ctx0" brushRef="#br0" timeOffset="49755.59">6457 6608 49 0,'-6'5'263'0,"2"0"-26"16,4-5-38-16,-5 5-7 0,5-5-38 0,0 0-24 15,-5 5-28-15,5-5-20 0,0 0-15 0,8-5-12 16,3-2-3-16,2-2-18 0,7-7-4 0,10-5-1 15,0-4-6-15,6-2-7 0,10-6-10 0,3-2-1 16,-2 0 1-16,3 1-3 0,0 3-2 0,-7 2 2 16,-3 3-1-16,-3 3 0 0,-3 1-1 15,2 1 16-15,0 1-39 0,-3 2 20 0,-5 4-4 16,-1 1-38-16,-3 1-39 0,-3 2-40 0,-2 2-36 16,-5 3-46-16,3-2-148 0,-7 3 191 0</inkml:trace>
  <inkml:trace contextRef="#ctx0" brushRef="#br0" timeOffset="50020.6">6850 6600 71 0,'0'0'115'0,"0"0"7"16,0 0 0-16,11 2-23 0,1-7-8 0,7-4-29 15,5-4-3-15,9-5-20 0,3-1 0 16,1-4-17-16,4-1 4 0,0 1-13 0,5-5 6 16,-9 4-11-16,12-4-1 0,-6 0 1 0,-1 7-3 15,-3-2 0-15,-1 0-3 0,-1 3-2 0,4 1 2 16,-4-1-1-16,-4 3 3 0,3 0-2 0,-8 7-3 16,3-5-1-16,-4 4-16 0,-3 2-52 0,-2 3-44 15,-2-2-119-15,-1 3 74 0</inkml:trace>
  <inkml:trace contextRef="#ctx0" brushRef="#br0" timeOffset="50284.59">7445 6580 15 0,'-5'5'159'0,"0"0"-2"0,5-5-36 0,-4 7-24 15,4-7-12-15,0 0-14 0,0 0-10 0,14-2-8 16,-2-4-9-16,7-3 2 0,5-6-19 0,7-4 6 16,3 0-15-16,5-4 3 0,-1-2-14 0,9-2 9 15,2-1-10-15,-2-1 9 0,2 2-10 16,-2-1-2-16,-7 5 0 0,-2-1-1 0,0 3 1 0,2-1-2 16,-4 1 2-16,1 2-3 0,-4 0 12 15,4 2-16-15,-5 0 2 0,-5 5-1 0,-3 1-8 16,3-3-50-16,-4 7-41 0,-4-2-41 0,2 1-96 15,-5 5 77-15</inkml:trace>
  <inkml:trace contextRef="#ctx0" brushRef="#br0" timeOffset="50600.59">8019 6506 71 0,'0'0'77'0,"3"7"-2"0,-3-7 10 15,10 4-10-15,-10-4 2 0,18-2-17 0,-4-4-2 16,1 3-18-16,4-8-3 0,4 2-12 0,4-5 1 16,-1 0-10-16,6-5-4 0,2 0 14 0,2-1 12 15,0-1 0-15,-2 0-8 0,2 2-5 0,-1-3-3 16,-1 2-2-16,3 0-3 0,-4 0-7 0,2 2 0 15,-2 1-2-15,-5 3-1 0,0-1-5 16,-1 3 0-16,-1-1 2 0,1 0-2 0,-6 5-2 16,0-1-3-16,-2 1 0 0,-1 1-2 0,-3 1-39 15,-1 2-35-15,-2-2-23 0,-1 4-26 0,-11 2-73 16,14-1 61-16</inkml:trace>
  <inkml:trace contextRef="#ctx0" brushRef="#br0" timeOffset="50891.59">8368 6511 23 0,'-4'4'130'0,"4"-4"-23"0,-5 7-16 0,5-7-21 16,0 0-6-16,0 0-1 0,0 0-9 0,14 0-8 15,-5-4-11-15,4-3-2 0,2 0-14 0,4-3 4 16,2 0-12-16,3-3 7 0,3-1-12 0,2-1 6 16,3-3-8-16,0 1 5 0,3 1-9 0,-2-2 6 15,-1-1-8-15,-4 5 4 0,0 0 1 0,-1-1-3 16,-3 3-1-16,3-1 5 0,-8 2-6 0,3 1 2 16,-3 1 2-16,-2 0-5 0,-2 4 14 15,-1-2-53-15,-5 1-68 0,4 4-109 16,-13 2 70-16</inkml:trace>
  <inkml:trace contextRef="#ctx0" brushRef="#br0" timeOffset="51159.59">8677 6509 41 0,'0'0'131'0,"0"0"-24"0,0 0-15 0,0 0-26 0,0 0-6 15,0 0-15-15,0 0-2 0,18-5-19 16,-8-2 5-16,2 0-12 0,1-1 1 0,3-2-9 16,2-2 4-16,0 2-10 0,1-2 9 0,-1-2-10 15,1 3 2-15,3-2-5 0,-4 1-10 16,1 1-39-16,-1-1-65 0,0 0-54 0,-3 0 44 15</inkml:trace>
  <inkml:trace contextRef="#ctx0" brushRef="#br0" timeOffset="59620.67">6087 5975 67 0,'0'0'111'0,"-8"-5"-25"0,8 5-1 0,0 0-26 16,-4-4-6-16,4 4-13 0,0 0-8 15,0 0-9-15,-6-3-4 0,6 3-6 0,0 0 0 16,0 0-12-16,-13 0 7 0,13 0-6 0,-11 4 1 16,4 0-2-16,-2 4 4 0,3-2 2 0,-4 4-7 15,1-1-2-15,1 3 3 0,-1 0 0 0,0 1-1 16,4 3 0-16,0-3-2 0,0 5 1 0,0-6 3 15,1 5-4-15,3 0 1 0,1-3-2 0,0-1 12 16,2 1-20-16,1 1 7 0,3-2-8 0,2-1-2 16,-2-2-4-16,3-3-2 0,5-1-11 0,-5-1-13 15,6-3-19-15,-2-2 8 0,0 0-2 0,6-2 12 16,-2-3 8-16,-2-1 8 0,0 1 10 16,2-4 5-16,-2 0 3 0,-2 0 2 15,-1 0 3-15,-1-1 7 0,1 0 13 0,-2-1 5 16,-4 1 3-16,1 0 4 0,-5 1-1 0,2-2 15 15,0 4-2-15,-4-2-16 0,-1 0 3 0,-2 2-12 16,-1 0 0-16,2 1-6 0,-5-1 2 0,-3 2-7 16,1 1 3-16,0 3-9 0,-2 0 8 0,-1 1-4 15,-1 1 2-15,2-1 3 0,-2 2 1 0,-1 3-5 16,5 0 4-16,-4 1-5 0,2 0-1 0,2 4 1 16,1-2 1-16,3 3-1 0,0-2 4 0,1 4-4 15,4-3 3-15,4 3-3 0,1 2 3 0,0 0-2 16,7-1 1-16,-1 3-4 0,6-5 7 0,-1 3 2 15,5-5 0-15,-1 1-3 0,6-8-1 16,-2 2-3-16,3-3 6 0,0-2-7 0,0-2 4 16,1-3-3-16,1 0 0 0,-1-4-11 0,-1-1-11 15,0-2-7-15,-4-2-2 0,-4 4-3 0,0-3 0 16,-2 0 24-16,-3-1-27 0,-4 0 8 0,-1 2 3 16,0 1 13-16,-5-2 10 0,-3 5 0 0,2-3 0 15,-6 1-2-15,2 2 5 0,-4 0 1 0,-3 2 2 16,-1-1-6-16,0 5 13 0,-5-2 5 15,0 4-1-15,-1 0-1 0,-2 1 23 16,-3 2-21-16,-3-1-5 0,2 5 13 0,-2 1 13 16,-1-1-12-16,5 3-5 0,-3-2-2 0,3 4-5 15,2-2 1-15,2 2-5 0,1 2-1 0,1-1-1 16,4 0 0-16,3 3-3 0,2-1 3 0,3 2-3 16,1-1 3-16,2-1-5 0,6 0 4 0,1 1-3 15,5-2 6-15,3-3-2 0,2 0 0 0,1-5 1 16,6-1 2-16,-2-4-4 0,7-2 0 0,1-4-1 15,1 0 3-15,0-5-7 0,4-2-7 0,-1-2-8 16,-3-3 0-16,2 2-5 0,-10 0-1 0,2-1 22 16,-4-1-19-16,-1 1 5 0,-2-2-7 15,-4 3 11-15,-4 0-2 0,1-1 5 0,-4 4 5 16,-1-4-3-16,-6 4 0 0,2 2 0 0,-1-4 2 16,-3 3-4-16,-3 2 5 0,-2 0-5 0,-4 0 6 15,0 4-3-15,-4 0 1 0,-2 1 5 0,-3 2 3 16,-5 2 7-16,0 3 10 0,-5 1 0 0,-1 3 8 15,-1 0 4-15,0 4 1 0,0-1-4 0,2 0-6 16,1 4-6-16,4-1-2 0,4-2-7 0,2 5 5 16,2 0-12-16,2 0 4 0,7 0-7 0,1 1 5 15,2 1-4-15,7 2 3 0,5-1-5 16,1 0 4-16,3 1-8 0,9-2 10 0,1-1-7 16,2-4 2-16,5-2-9 0,-1-4-4 15,-3-2-16-15,3-1-4 0,-1-4 2 0,4-2 23 16,5-3-14-16,-1-1 5 0,2-6 2 0,3-2 3 15,0 1 1-15,-5-3 5 0,0 0-1 0,-4-4 2 16,-3 2-6-16,-5 0 6 0,-2 1 3 0,0-1 2 16,-6 0-11-16,0 3-6 0,-5-1-8 0,-2 3 2 15,0-2 9-15,-4 3 0 0,-2 2 3 0,-3-1 1 16,-3 4 3-16,-2-1 0 0,0 2 1 0,-4 3-1 16,-5 3 7-16,0 0 4 0,-8 1-1 0,-1 5 12 15,0 2 18-15,-4 1 8 0,-1 3-1 0,4 0-5 16,-3 0-10-16,4 3 0 0,1 1-11 0,6-4-1 15,-1 4-4-15,3-1 2 0,5 2-6 0,0 1 5 16,4 0-10-16,3-1 5 0,3 0-4 0,3-1 0 16,3 2-1-16,5-2 8 0,2-1-14 15,1-1 7-15,4-4-2 0,2-2 19 0,2-1-21 16,1-4 4-16,-1-3-4 0,0-1 9 0,4-3-9 16,1-1 2-16,-2-3-3 0,3-2 6 0,-2-1-5 15,0-1 6-15,-4-1-5 0,0-1 4 16,-4 3-1-16,-4-2-4 0,2 1-1 0,-4 0 8 15,-2-1-2-15,-2 4 3 0,-4-1 2 0,-1 3-4 16,0-3 0-16,-4 10-3 0,-1-11-2 0,-6 6-3 16,7 5 2-16,-14-2-1 0,0 2-1 15,-4 4 3-15,0 2 4 0,-3 0-3 0,-1 3 7 0,-1-1-1 16,0 2 3-16,1 0-8 0,3 1 9 0,1 2-10 16,1 0 4-16,2 1-6 0,2-2 6 15,7 1-5-15,-3 1 6 0,8-3-7 0,2 2 3 16,0 2-2-16,8-4 5 0,4 0-3 0,1 1 3 15,5-3-2-15,4-3 3 0,0 1-8 0,0-5 10 16,7-1-8-16,-2-2 6 0,4-3-5 0,0-4 3 16,1 0-5-16,-1-2-3 0,6-3 9 0,-5-1-15 15,2-3-9-15,-7 3-1 0,0 0 2 0,-5 0 3 16,3-1 2-16,-6-1 1 0,-2 2 3 0,-1 2 1 16,-3-3-14-16,-3 5 3 0,-2 0-6 15,-4-1 3-15,-1 4 7 0,-4 7-4 0,-1-14 1 16,1 14-1-16,-12-4 0 0,12 4 1 0,-20 0 3 15,3 3 7-15,1 2 2 0,-5 4 4 0,2-1 7 16,-1 3 1-16,0-1-2 0,1 2 3 16,0 3-1-16,5-2 0 0,-4 3-8 0,5 1 7 15,4 0 0-15,-1-2 0 0,4 2-2 0,2-2-1 16,3-2-4-16,2 1 10 0,3 0-6 0,1 1 5 16,5-4-3-16,0 1 3 0,3-4-1 0,6 1-1 15,0-3 2-15,2-4-4 0,2-1 1 0,1-2-5 16,4-3 7-16,4-2-10 0,0-3 8 0,-1-1-6 15,5-4-1-15,-2-2-16 0,1 0 2 16,-6-1-8-16,3-2 2 0,-8 3-5 0,2-1-1 0,-7 2 0 16,3-3-2-16,-6 3 3 0,0 1 9 15,-2 0 0-15,-4 2-4 0,-2 1 0 0,-2 0 7 16,0 2-4-16,-6 2 7 0,3-2 14 0,-3 9-11 16,-9-8 3-16,9 8-14 0</inkml:trace>
  <inkml:trace contextRef="#ctx0" brushRef="#br0" timeOffset="60333.68">7867 6183 102 0,'-15'7'28'16,"-2"0"1"-16,4 3-9 0,-1-1-1 0,0 2-6 15,1 0-1-15,3 0-8 0,1 2 7 0,4-1-4 16,0 0 4-16,2 1-3 0,6-2-5 0,-2 0 1 16,8 0 4-16,0-2-4 0,5 0 2 15,3-1-3-15,-2-5 2 0,11 2-4 16,-6-4 2-16,10-2-1 0,-2-4-4 0,4 1-2 16,0-4 7-16,0-1-2 0,-2-2 5 0,1 2-1 15,-3-4-6-15,0 1 2 0,-1 0-1 0,-3-3 0 16,-1 4 6-16,-5-1-1 0,1 2 1 0,-3-2-2 15,-4-1 5-15,0 3 14 0,-3 1-6 0,0 0 19 16,-4 0-16-16,-1 2 8 0,-3 0-17 0,-1 7-4 16,-4-10 0-16,4 10-1 0,-10-6-1 0,10 6-2 15,-15-1 3-15,4 2 4 0,0 3-2 0,1 1 0 16,-2-3-1-16,2 4-3 0,0 2 2 0,-2-1-5 16,5 3 4-16,-1-2-9 0,0 4 8 15,4-1-8-15,2 0 8 0,-2 0-4 0,4-2 1 16,5 1-2-16,-1 1 3 0,2 0-11 0,2-2 6 15,2 0-6-15,3-4-5 0,0 0 0 0,2-2-2 16,3-2-10-16,0-2-14 0,2-1-2 0,2-4 7 16,1 1 8-16,0-4 8 0,5-2 0 0,-1-1-10 15,-4-1 8-15,0-1-5 0,0 1 10 0,-4-1 1 16,-1 3 1-16,-1-1 6 0,-3-2 4 16,0 1 4-16,-4 2 19 0,-1-1-3 0,-4 4 16 15,3-4 13-15,-6 7-6 0,-2-3-9 0,0 8-13 16,-6-10-5-16,6 10-1 0,-13-7-1 0,3 7 4 15,-5 0 10-15,-1 4 25 0,-3-1-4 0,1 1 11 16,-1 2-1-16,0 2-10 0,0-3-13 0,1 7-6 16,1-4-6-16,2 6-4 0,2-3 2 15,2-1-9-15,2 3 4 0,1 0-9 0,-1-2 7 16,5 4-13-16,4-5 9 0,0 1-8 0,0 0 6 16,8-1-5-16,-2 2 6 0,3-3-6 0,0-2 4 15,5 0-8-15,2-5 10 0,0 1-15 0,-2-2 9 16,0-1-9-16,4-1 1 0,0-3-6 0,-1 1 5 15,-1-4-8-15,1 2 0 0,-2 0 0 0,-2-4 0 16,0 2-12-16,-3 0-10 0,-1-3-13 0,-3 3-2 16,-2-2 7-16,0 1 5 0,-4 0 2 15,-1 0 6-15,-6 2 9 0,1-1 8 0,-3 2 3 16,-1 3-3-16,-4-2 4 0,1 3 8 0,-1-1 18 16,-3 1 8-16,3 2 0 0,0 2-4 0,1-1-4 15,1 0-5-15,-1 3-2 0,0 0 1 16,4 3-4-16,0-1-4 0,4 1 5 0,-1 0-4 15,3 0 5-15,2 2-2 0,2-2-4 0,2 1 0 16,2 0 3-16,1 0-16 0,3-1-15 0,5 0-21 16,-2-2-62-16,-1-3 38 0</inkml:trace>
  <inkml:trace contextRef="#ctx0" brushRef="#br0" timeOffset="62138.22">6395 6020 137 0,'0'0'197'0,"-3"4"-43"0,3-4-11 0,0 0-6 16,0 0-6-16,0 0 2 0,0 0-22 0,0 0 5 16,0 0-36-16,0 0 14 0,0 0-29 15,0 0 30-15,0 0-39 0,0 0 35 0,0 0-53 16,0 0 35-16,0 0-52 0,0 0 38 0,3-7-56 15,-2-3 32-15,0 1-46 0,3-5 41 0,1-5-2 16,-1-2-11-16,4-3-5 0,-1-6-4 0,4-8-3 16,-1-2 0-16,1-5 16 0,2 1-24 0,-1-4-40 15,2 0 46-15,1-7-32 0,3 0 39 0,-4-1-3 16,1 10 2-16,-2-1 0 0,4 4 2 0,-3-3-17 16,1 3 47-16,-1 2-52 0,0 1 28 0,-1 2-32 15,2 2 31-15,-2 0-32 0,1 1 31 0,-2 6-32 16,-1 2 29-16,2 0-25 15,-3 2 25-15,2 0-24 0,-2 4 16 0,0 2-13 16,-1 0-2-16,0 1 3 0,-1 0 2 0,-2 4 2 16,-1 1-2-16,4 0 6 0,-4 2-5 0,-1 3 6 15,0-1-1-15,0 1 3 0,0 0-2 0,-2 2 5 16,1 1 5-16,-3 5-7 0,5-10 1 0,-5 10 2 16,2-8-2-16,-2 8-4 0,4-8 1 0,-4 8-1 15,4-6 0-15,-4 6-3 0,1-5 4 0,-1 5-2 16,0 0-2-16,4-7 4 0,-4 7 1 0,0 0-3 15,0 0 1-15,3-7 4 0,-3 7-2 0,0 0-1 16,0 0 2-16,0 0 1 0,4-4-1 0,-4 4 1 16,0 0 3-16,0 0-1 0,0 0 0 15,0 0-3-15,0 0-2 0,0 0 8 0,0 0-5 16,0 0-4-16,0-8-10 0,0 8-15 0,0 0-39 16,0 0-40-16,0 0-30 0,0 0-23 0,-3-8-38 15,3 8-34-15,0 0-169 0,0 0 145 0</inkml:trace>
  <inkml:trace contextRef="#ctx0" brushRef="#br0" timeOffset="62567.98">6672 4627 202 0,'-9'4'188'16,"9"-4"-22"-16,0 0-36 0,-9 1-15 0,9-1-31 15,0 0-7-15,0 0-19 0,0 0-4 0,0 0-28 16,0 0 2-16,0 0-19 0,0 0 10 0,-9 0-13 16,9 0 9-16,0 0-9 0,4-5-3 0,-4 5-1 15,9-4-1-15,-1 0 6 0,2-1-11 0,-4 2 4 16,6-1-1-16,-1-1 2 0,2-2 14 0,1 1-18 16,-1 1 10-16,0-1-18 0,1 2 17 0,-1-3-13 15,-2 4 13-15,-1-1-13 0,-1 1 11 16,0-1-14-16,0 0 13 0,-9 4-13 0,14-3 11 15,-14 3-9-15,13-4 11 0,-13 4-7 16,9-4 16-16,-9 4-18 0,0 0 13 0,10-1-14 16,-10 1 14-16,0 0-12 0,10-3 12 0,-10 3-10 15,0 0 10-15,4 4-12 0,-4-4 12 0,4 10-9 16,-4-10 9-16,1 12-8 0,-1-4 10 0,3 2-12 16,-3 2 12-16,1 0-12 0,-1 0 9 0,0 1-9 15,0 4 15-15,3-1-15 0,-3-1 14 0,1 2-9 16,0 0 3-16,-1-1-2 0,3-1 0 0,-2 2 31 15,4-3-63-15,-5 1-67 0,5-1-84 0,-5-2-126 16,4-1 234-16</inkml:trace>
  <inkml:trace contextRef="#ctx0" brushRef="#br0" timeOffset="74432.28">7066 4308 21 0,'0'0'77'0,"0"0"-4"16,0 0-5-16,0 0-4 0,0 0-4 0,0 0-8 16,0 0-6-16,0 0-1 0,0 0-1 15,0 0-5-15,0 0-8 0,0 0-3 0,0 0-6 16,0 0 1-16,0 0 0 0,0 0-8 0,0 0-4 15,0 0 0-15,0 0-2 0,0 0 0 0,0 0-2 16,0 0 1-16,0 0-5 0,0 0 3 16,0 0 0-16,0 0 4 0,0 0 1 0,0 0-2 15,0 0 4-15,0 0 0 0,0 0 5 0,0 0 3 16,0 0 2-16,0 0 2 0,0 0 1 0,0 0 11 16,0 0-12-16,0 0-6 0,-3-6 8 0,3 6 2 15,0 0-1-15,0 0 1 0,0 0 3 0,0 0 1 16,0 0-4-16,0 0-3 0,0 0 1 0,0 0-6 15,0 0-5-15,0 0 3 0,0 0 0 0,0 0-1 16,0 0-9-16,0 0-2 0,0 0 1 0,0 0-1 16,-5-6-2-16,5 6 1 0,0 0-1 0,0 0-4 15,0 0-1-15,0 0 1 0,0 0-2 16,0 0-2-16,0 0 2 0,0 0 5 16,0 0-7-16,0 0-1 0,0 0-1 0,0 0-1 15,0 0-3-15,0 0 4 0,0 0-5 0,0 0 0 16,0 0-1-16,0 0 2 0,0 0-2 0,0 0 2 15,0 0 5-15,4 7 4 0,-4-7-5 0,5 8-1 16,-1-3 2-16,1 3 2 0,1 2-6 0,1-1 11 16,-1 4-12-16,4 1 13 0,2 3-14 0,-2-1 19 15,0 2-15-15,2-2 3 0,-2 2 0 0,0-2 3 16,-1-3-1-16,0 2 0 0,0-4 0 16,-1-1-1-16,-2 1 13 0,-1-3-7 0,-1 1 8 15,4-1-15-15,-6-3 13 0,2 1-12 0,0 0 3 16,0-2 2-16,-4-4 6 0,4 8 5 0,-4-8-5 15,0 0-6-15,0 0-5 0,0 0-3 0,0 0-7 16,0 0-4-16,-7-6-8 0,5 1-5 0,-5-3 5 16,2 1-20-16,-1-3 7 0,-2-1-2 15,-1 1 23-15,0-1-17 0,-1-3 13 0,2 3 4 16,-1-1 5-16,-1-2 0 0,1 1 7 0,0 2 1 16,-1-2-1-16,1 1 11 0,3 2 11 0,-2-2-6 15,-1 1 1-15,0 0-1 0,4 0 3 0,-3 2 1 16,2 0-6-16,1-1-2 0,0 2 2 0,1-1-8 15,-1 1 2-15,1-1 0 0,0 4 0 0,-1-5-4 16,1 4-3-16,3 1 1 0,-3-2 0 0,4 7-3 16,-4-10 1-16,4 10 4 0,-2-8-1 15,2 8-8-15,-3-6-2 0,3 6 5 0,0 0 0 16,5-5 0-16,-5 5 5 0,0 0-2 0,17 3-2 16,-8 1 2-16,1 1 2 0,4 4 0 0,0-1 1 15,4 2 0-15,-1 0 1 0,-1 1 6 0,2 0-13 16,1-1 49-16,-1 3-59 0,0-3 13 0,0 0-6 15,-1-1 13-15,-2 0-14 0,-1-3 10 0,0 2-6 16,-1-1 10-16,1-2-9 0,-4 2 10 16,-1-3-12-16,0 1 18 0,1-1-15 0,-1-1 8 15,-1 2-8-15,-8-5 13 0,11 4-13 16,-11-4 14-16,12 3-8 0,-12-3 13 0,9 3-4 0,-9-3 8 16,0 0-12-16,0 0 15 0,11-4-16 15,-11 4 10-15,4-5-5 0,-4 5 20 0,0-9-16 16,0 9 13-16,-4-11-18 0,4 2 11 0,-5 2-12 15,0-1 14-15,0-2-15 0,1 1 13 0,-2-1 0 16,-2-1 4-16,-1 1 4 0,0-4-9 0,0 3-2 16,-2 0-6-16,-1-3-2 0,2 0 3 0,-3 3-1 15,4-2 2-15,-1 2-2 0,-1-1-1 0,-1 1 0 16,4 2-1-16,-2-2-2 0,1 4 0 0,0-4-4 16,3 4 13-16,-3 0-4 0,4 0-14 0,-3 2 5 15,4 0-6-15,-1 0-2 0,5 5-4 16,-7-6-6-16,7 6-27 0,-7-7-45 0,7 7-30 15,-4-5-17-15,4 5-12 0,0 0-21 16,0 0-131-16,0 0 242 0</inkml:trace>
  <inkml:trace contextRef="#ctx0" brushRef="#br0" timeOffset="75548.66">7425 4135 13 0,'0'0'157'0,"0"0"-27"16,0 0-33-16,0 0-26 15,0 0-12-15,0 0-15 0,0 0-9 0,-3-6-8 16,3 6-3-16,0 0-6 0,0 0 2 0,0 0-2 16,0 0-4-16,0 0 6 0,0 0 4 0,0 0 8 15,0 0 6-15,0 0 4 0,0 0 4 0,0 0 9 16,0 0-3-16,0 0-11 0,0 0-6 0,0 0 3 16,0 0-1-16,0 0-8 0,0 0-6 0,-2-5-6 15,2 5-6-15,0 0 0 0,0 0-2 0,0 0-2 16,0 0-2-16,0 0-1 0,0 0 6 0,0 0-2 15,0 0-7-15,-4-6-2 0,4 6 0 16,0 0 3-16,0 0-2 0,0 0 0 0,0 0-1 16,0 0 0-16,0 0 0 0,0 0 1 0,0 0 1 15,0 0 7-15,0 0 19 0,0 0-24 0,0 0 9 16,0 0 4-16,0 0 2 0,0 0-2 0,0 0-1 16,-4-5-4-16,4 5-16 0,0 0 16 15,0 0-11-15,0 0 14 0,0 0-12 0,0 0 0 16,0 0-21-16,0 0 17 0,0 0-2 0,0 0-3 15,0 0 3-15,0 0-2 0,5 9 1 0,-2-4 1 16,-3-5 8-16,6 12-21 0,-1-5 18 0,3 4-15 16,-2-1 19-16,3 5-15 0,-2-3 18 0,-1 2-18 15,4 1 14-15,-2 0-14 0,0-1 15 16,-1-2-14-16,1 2 16 0,-3-2-14 0,0 0 15 16,0-3-13-16,-1-2 17 0,1 2-18 0,0-2 18 15,-2 0-14-15,-3-7 22 0,5 11-12 0,-5-11 55 16,5 6-11-16,-5-6-6 0,0 0-16 0,0 0 22 15,0 0-25-15,0 0 18 0,0 0-37 0,-4-5 6 16,-1-2-13-16,1 0 8 0,-1-1-28 0,-1-6 17 16,1 3-29-16,-2-2 4 0,1-2-15 0,-2 1 19 15,2 0-13-15,-2 0 20 0,3-2-11 16,-3 2 20-16,2-1-13 0,1 1 15 0,0 1-14 16,0-1 19-16,-2 3-11 0,3 0 13 0,2 1-15 15,-3 1 18-15,2 0-17 0,1 1 14 16,-1 2-16-16,2-1 22 0,-2 1-22 0,3 6 14 0,-2-11-16 15,2 11 16-15,-3-9-13 0,3 9 13 16,4-4-16-16,-4 4 12 0,0 0-13 0,9-3 17 16,-9 3-15-16,10 6 15 0,-2-2-15 0,1 2 15 15,0 2 5-15,2 2-7 0,-2-1 4 0,5 2-6 16,-1 2 6-16,-3 1-2 0,4-2-1 0,-1-2-3 16,0 3 1-16,-3-4-2 0,2 4-4 0,-1-4-8 15,-2 0-15-15,0 0-6 0,-4-1-20 0,5-2-14 16,-6 1-22-16,4-1-11 0,-3-1-46 0,-1 1-91 15,-4-6 77-15</inkml:trace>
  <inkml:trace contextRef="#ctx0" brushRef="#br0" timeOffset="75760.2">7490 4257 20 0,'0'0'285'0,"0"0"-79"16,0 0-34-16,0 0-51 0,0 0-12 0,-8-2-33 15,8 2-3-15,3-6-28 0,-3 6 3 0,5-8-11 16,0 1 0-16,3-1-17 0,-2 2-7 0,-1-3-11 16,3 1-48-16,1 0-45 0,-3 0-61 15,2 3-153-15,0-5 236 0</inkml:trace>
  <inkml:trace contextRef="#ctx0" brushRef="#br0" timeOffset="76935.09">7610 3989 21 0,'0'0'66'0,"0"0"-16"15,0 0-9-15,0 0-11 0,0 0-5 16,0 0-5-16,0 0-6 0,0 0 30 0,0 0-39 16,0 0 6-16,0 0 3 0,0 0 8 0,0 0 8 15,0 0 6-15,0 0 2 0,0 0 6 0,0 0-2 16,0 0-3-16,0 0 0 0,0 0-6 0,0 0-8 15,0 0-5-15,0 0-3 0,0 0-4 16,0 0 1-16,0 0-1 0,0 0-8 0,0 0 1 16,0 0 0-16,0 0 42 0,0 0-52 0,0 0-2 15,0 0 3-15,0 0-6 0,0 0 2 0,0 0 2 16,0 0 2-16,0 0 4 0,0 0-4 0,8 6 0 16,-3-2 6-16,0 4 1 0,0-1 2 0,4 5 1 15,0 0 1-15,1 2-5 0,-1 0 3 0,0 1-3 16,4 0 0-16,-3 0 2 0,-2-1-3 0,2-2 2 15,-5-1-4-15,4 0 2 0,-4-3-2 16,3 1 0-16,-3-1 7 0,-1-2-3 0,0 0 6 16,-2 0 11-16,-2-6 29 0,7 6-3 0,-7-6-14 15,0 0-8-15,0 0-4 0,0 0-7 0,0 0-9 16,0 0-3-16,-7-5-4 0,7 5-5 16,-6-12-14-16,-1 5-6 0,0 0 1 0,-1-3 3 15,2 1 7-15,-2-3 0 0,-1 3 6 0,0-1 1 16,0-1 5-16,3 1 0 0,-3-2 4 0,1 5 9 15,3-3 0-15,-3 3 0 0,2-2 4 0,1 1 0 16,0 0 4-16,0 2-2 0,-2 1 5 0,5 0-12 16,2 5 8-16,-8-10-12 0,8 10 8 0,-6-5-12 15,6 5 5-15,-7-7-5 0,7 7 6 0,-2-7-9 16,2 7 6-16,-4-4 0 0,4 4 1 0,0 0 1 16,-5-4-1-16,5 4-2 0,0 0-9 0,-5-6 12 15,5 6-1-15,0 0-8 0,0 0 20 16,0 0-25-16,0 0 21 0,-5-5-10 15,5 5 18-15,0 0-15 0,0 0 13 0,0 0-5 16,-4-4 21-16,4 4-13 0,0 0 8 0,0 0-6 16,0 0 21-16,-4-6-20 0,4 6 24 0,0 0 24 15,0 0-25-15,0 0-21 0,-4-7 14 0,4 7-25 16,0 0 19-16,0 0-27 0,0 0 20 0,-4-5-25 16,4 5 18-16,0 0-24 0,0 0 27 0,0 0-37 15,0 0 25-15,0 0-23 0,0 0 20 0,0 0-23 16,0 0 20-16,7-3-21 0,-7 3 22 0,10 3-20 15,-4 0 20-15,3 1-5 0,0 2 8 0,4 1-30 16,-3 0 27-16,3 2-23 0,-2-2 23 16,2 0-2-16,-1 0-6 0,-1-1 5 0,2 3-1 15,-5-6 0-15,2 2 4 0,-4 0-8 16,3 0 3-16,-9-5-4 0,13 4 3 0,-13-4 4 16,10 4 0-16,-10-4-1 0,9 2-2 0,-9-2-5 15,0 0 0-15,10-6 2 0,-10 6-18 0,3-8 27 16,-3 8-22-16,0-11 39 0,0 1-54 0,-3 3 20 15,3-2-14-15,-1-1 22 0,-4 1-17 16,4-1 22-16,-2 2-16 0,1-2 17 0,-1 1-13 0,2 0 18 16,-2 1-20-16,1-1 18 0,-1 3-19 0,-1-1 25 15,4 7-21-15,-4-11 34 0,4 5-40 16,0 6 20-16,-2-8-21 0,2 8 19 0,-4-7-20 16,4 7 36-16,-1-8-34 0,1 8 12 0,0 0-18 15,0 0 24-15,0 0-19 0,5-6 18 0,-5 6 14 16,0 0-24-16,10 5-11 0,-10-5 18 15,9 10-17-15,-1-7 20 0,-1 3-13 0,2 3 14 16,-2-3 1-16,-1 1-4 0,4 0 2 0,-2 2-3 16,-3-1-1-16,4-2 2 0,0 1-1 0,-4 0 0 15,3-2-2-15,-3 0 11 0,0 0-6 0,1 0-9 16,-6-5 3-16,8 7-4 0,-8-7 2 0,8 6 2 16,-8-6-6-16,5 5 3 0,-5-5-6 0,0 0-11 15,9 3-20-15,-9-3-9 0,0 0-26 0,0 0-4 16,0 0 6-16,5-3 13 0,-5 3 6 15,0 0-1-15,-3-9-1 0,3 9-1 0,0 0-9 16,0-8-9-16,0 8-15 0,0 0-88 0,-2-6 51 16</inkml:trace>
  <inkml:trace contextRef="#ctx0" brushRef="#br0" timeOffset="77773.9">7826 3924 82 0,'0'0'122'0,"0"0"-25"0,0 0-22 16,0 0-16-16,0 0-15 0,0 0-8 0,-4-4-8 0,4 4-4 15,0 0-3-15,0 0-6 16,0 0 1-16,0 0-4 0,0 0-1 0,0 0-7 16,0 0 4-16,0 0-5 0,0 0-3 0,0 0 0 15,0 0 3-15,0 0 1 0,0 0 2 0,8 5 1 16,-8-5-1-16,9 9 9 0,-5-5-5 0,1 3 1 15,1 1 1-15,1 0-4 0,-1 3 0 0,4-2 1 16,-2 5-3-16,0-2-1 0,2-1-4 0,-4 3 2 16,3-2 0-16,0-1 0 0,0 0-2 0,-4-1 5 15,4 2-4-15,-4-5-3 0,-1 3 3 0,5-4-2 16,-5 0 0-16,1 2 4 0,-1-4-6 16,0 1 2-16,-4-5-1 0,6 11 0 0,-6-11 1 15,6 5-3-15,-6-5-22 0,4 7-24 0,-4-7-41 16,4 6-107-16,-4-6 59 0</inkml:trace>
  <inkml:trace contextRef="#ctx0" brushRef="#br0" timeOffset="78335.14">7946 3863 159 0,'0'0'211'0,"0"-8"-51"0,0 8-45 15,0 0-19-15,0 0-32 0,0 0-2 0,0 0-22 16,0 0-1-16,0 0-15 0,9 2 4 0,-9-2-13 15,14 7 4-15,-7 0 4 0,-1-1-12 0,3 4-2 16,1-2-1-16,-1 3-5 0,0-1-2 0,1 0-10 16,-1 1-35-16,-1-2-28 0,1 2-29 0,-3-2-37 15,-2 0-91-15,1-2 73 0</inkml:trace>
  <inkml:trace contextRef="#ctx0" brushRef="#br0" timeOffset="78532.01">7986 3832 21 0,'-4'-7'325'0,"0"-2"-68"15,2 2-12-15,-1 1-64 0,2-2-5 0,-2 1-62 16,2 0-5-16,1 0-45 0,0 1 8 0,1-4-39 16,-1 3 14-16,4-4-16 0,-1 5-17 0,-1-4-26 15,2 3-69-15,1 2-48 0,3-4-45 0,-3 4-57 16,0 2-104-16,0-3 209 0</inkml:trace>
  <inkml:trace contextRef="#ctx0" brushRef="#br0" timeOffset="78680.38">8116 3785 13 0,'9'2'17'0,"-9"-2"-8"0,9 1-16 16,-9-1-5-16,5 5 4 0</inkml:trace>
  <inkml:trace contextRef="#ctx0" brushRef="#br0" timeOffset="78852.69">8106 3975 82 0,'0'9'97'0,"0"-1"10"15,-1-2 0-15,1-6-12 0,1 11-11 0,-1-11-6 16,3 8 0-16,-3-8 8 0,7 6-2 0,-7-6-13 15,9 3-8-15,-9-3-8 0,14-2-8 0,-5-1-11 16,0-1-2-16,3 1-14 0,-2-4-15 0,1-1 11 16,1 2-17-16,-1-5 7 0,1 4-60 0,-2-2-52 15,0 0-65-15,-1-2-116 0,0 2 256 16</inkml:trace>
  <inkml:trace contextRef="#ctx0" brushRef="#br0" timeOffset="79143.76">8305 3759 159 0,'0'0'313'0,"0"0"-32"0,-6 5-64 15,6-5 10-15,0 0-61 0,0 0-11 0,0 0-57 16,0 0 6-16,0 0-51 0,0 0 19 0,9-8-38 16,-3 3 10-16,1-3-49 0,2 2-27 0,1 0-67 15,0-4-27-15,-1 3-49 0,1-4-50 0,-1 3-175 16,0-1 140-16</inkml:trace>
  <inkml:trace contextRef="#ctx0" brushRef="#br0" timeOffset="79432.91">8451 3521 98 0,'0'0'301'0,"0"0"-56"0,-4-7-21 15,4 7-34-15,0 0-37 0,0 0-29 0,-2-7-36 16,2 7-18-16,0 0-16 0,0 0-13 0,0 0-11 16,0 0-7-16,0 0-13 0,0 0 7 0,11 3-7 15,-11-3 1-15,13 8 0 0,-8-1 3 16,4-1-10-16,1 4-3 0,-1 0 3 0,3 3-12 0,-1 1-27 15,-2 0-57-15,0 0-47 0,1 0-42 16,-1 0-222-16,0-3 139 0</inkml:trace>
  <inkml:trace contextRef="#ctx0" brushRef="#br0" timeOffset="82299.49">3933 6653 52 0,'0'0'54'0,"-2"-7"-11"0,2 7 1 15,0 0-10-15,0 0 3 0,0 0-5 16,0 0 5-16,0 0-4 0,0-6 7 0,0 6-10 15,0 0 5-15,0 0-1 0,0 0 6 0,0 0-6 16,0 0 0-16,0 0-10 0,1-8 3 16,-1 8-11-16,0 0 4 0,0 0-14 0,0 0 7 15,-1-7-7-15,1 7 4 0,0 0-4 0,0 0 0 16,1-8-1-16,-1 8 3 0,0 0-6 0,1-8 3 16,-1 8-4-16,0 0 6 0,0-7-8 0,0 7 6 15,0 0-5-15,0 0 10 0,0-7 10 0,0 7 11 16,0 0-5-16,0 0 14 0,0 0-13 0,0-7 11 15,0 7-13-15,0 0 15 0,0 0-19 0,0 0 13 16,0 0-17-16,0 0 3 0,0 0-14 16,0 0 5-16,0-7-14 0,0 7 7 0,0 0-13 15,0 0 6-15,0 0-10 0,0 0 13 0,0 0-9 16,0 10 14-16,0-10-15 0,4 11 12 0,-1-2-10 16,-2 2 37-16,3 5-39 0,-3-1 2 0,4 4 5 15,-1 4 1-15,1 2 10 0,0 6-12 0,-1-1 5 16,4 2-2-16,-3 1 0 0,0 0 1 0,1-3 1 15,2 1-1-15,-3-3 1 0,-1-3-1 0,1-3 4 16,0 1-1-16,-1-3-1 0,0-3-1 0,0-1-1 16,-2 2 2-16,2-3 0 0,0-3-2 0,-3 1 2 15,3-1 2-15,0-1-2 0,-3 0 0 16,3-4-1-16,-3 4 6 0,2-5-9 0,-3-6 1 0,1 14-1 16,-1-14 1-16,4 10 0 15,-4-10 8-15,1 9-8 0,-1-9 0 0,3 7-2 16,-3-7 0-16,1 9-5 0,-1-9-20 0,0 0-20 15,3 8-25-15,-3-8-32 0,0 0-44 0,0 10-81 16,0-10 75-16</inkml:trace>
  <inkml:trace contextRef="#ctx0" brushRef="#br0" timeOffset="84146.63">3959 6603 12 0,'0'0'59'0,"0"0"2"0,0 0-8 16,0 0-3-16,0 0-4 0,0 0-4 0,0 0 5 15,1-6-15-15,-1 6-8 0,0 0-1 0,0 0-7 16,0 0 1-16,0 0-11 0,0 0 3 0,0 0-3 16,0 0 8-16,4-6-11 0,-4 6 4 15,0 0-1-15,0 0 6 0,5-3-9 0,-5 3 2 0,0 0-3 16,12-3 4-16,-12 3-4 0,0 0 3 0,15-1-4 16,-15 1 5-16,14 0-2 0,-14 0 1 15,15 0-6-15,-6 0 7 0,-9 0-5 0,23 0 5 16,-10 0-4-16,2-1 4 0,2-1-4 0,5 1 7 15,-2-1-5-15,6-2 4 0,2 2-7 0,0 0 5 16,5-3-3-16,2 2 3 0,3-2-5 0,-1 2 5 16,0-1-5-16,-1-1 16 0,5 3-19 15,-3-3 9-15,7 0-5 0,-2-1 5 0,2 1-6 16,1-2 5-16,-1 0-4 0,-3 3 7 0,5-3-9 16,-2 3 4-16,0 0-5 0,-2-1 54 0,3-2-66 15,-5 3 9-15,0 2-3 0,-3-2 3 0,2 1-2 16,-3-1 9-16,0 3-12 0,3-1 10 15,-10 1-5-15,2-1 6 0,0 2-4 0,-1 0 5 16,-2 0-5-16,1 0 9 0,-1 3-9 0,-2-3 1 16,0 1 0-16,1 0 1 0,-4 0-1 0,2-1 1 15,-3 1-1-15,-4 1-1 0,5 1 2 0,-5-3 1 16,3 1 3-16,-3 2-8 0,2-3 12 0,-6 1-9 16,4 0 2-16,-2 2-1 0,-2-2 3 0,1 1-6 15,-1-1 6-15,-2 1-4 0,3 2 8 0,0-1-12 16,-1-1 7-16,-1-1-7 0,4 2 9 0,-4 0-6 15,1 0 4-15,2 1 9 0,-2-1-11 0,2-1-4 16,-3 1 10-16,0 0-13 0,0-1 8 16,-4-1-4-16,3 3 4 0,1-1-1 0,-1-1 3 15,-2-1-6-15,2 1 7 0,-4 1-7 0,4-1 4 16,-3-1-3-16,-1 1 4 0,1 0-9 0,-1 1 6 16,3-1 0-16,-12-2 1 0,20 3-1 15,-11-1 2-15,1 0-5 0,-1 0 4 0,3 0 0 16,-1-1 1-16,1 4-1 0,-2-2 0 0,3-1 0 15,0 1 0-15,-1 1-3 0,1 2 2 0,1-2-1 16,0 1 2-16,-1 1-1 0,1 1-1 0,-1-1-1 16,-2 0 3-16,2 1-3 0,-4-3 1 0,1 2-3 15,-1-1 3-15,-1-1 2 0,1 0 1 16,-3-1 0-16,1 0 2 0,-7-3-2 0,11 8-1 16,-11-8 2-16,10 4 2 0,-10-4-7 0,8 5 2 0,-8-5 2 15,9 3-2-15,-9-3 1 0,5 6 4 16,-5-6-6-16,8 4 6 0,-8-4-6 0,0 0 2 15,6 6-4-15,-6-6 1 0,5 5 0 0,-5-5 2 16,4 6 2-16,-4-6-1 0,4 6 0 0,-4-6 0 16,1 9 4-16,-1-9-4 0,4 8 9 0,0-3-12 15,-4-5 17-15,1 11-16 0,2-5 15 16,-2 3-17-16,0-3 17 0,-1 1-4 0,3 0 3 0,-2 1-6 16,2 3 1-16,-2-2-18 0,0 2 12 0,2 0-1 15,-2 1 8-15,2 1-17 0,-2-2 16 16,0 3-15-16,2 1 19 0,-2 1-20 0,-1 0 11 15,5-2-10-15,-4 3 12 0,2-2-10 0,-2 1 16 16,-1 0-15-16,4 1 15 0,-4-5-19 0,3 2 19 16,-2-1-18-16,0 0 17 0,-1-2-17 15,0 1 12-15,3-3-11 0,-3 3 17 0,1-4-15 16,-1 2 17-16,0-3-18 0,0 1 0 0,0-8 21 16,0 12-21-16,0-12 12 0,0 11-10 0,0-11 16 15,0 10-19-15,0-10 18 0,0 10-15 0,0-10 12 16,-1 10-15-16,1-10 16 0,-3 9-19 0,3-9 18 15,0 9-18-15,0-9 11 0,-1 9-10 16,1-9 21-16,-4 9-17 0,4-9 18 0,-4 9-17 16,4-9 0-16,-4 6 22 0,2 2-10 0,2-8 14 15,-9 5-14-15,9-5-5 0,-13 8 1 0,4-3-2 16,-2-2 1-16,-2 1-2 0,-5 0-2 0,1 4 2 16,-3-3 0-16,-2-2 15 0,-1 2 4 0,-1 0 0 15,-3 0 9-15,3-4-4 0,-3 2-5 0,0 0-8 16,-1 0 2-16,1-2-4 0,0 2 3 0,-2-2-8 15,-2-1-12-15,2 2-5 0,-3-2 13 0,0 0 23 16,1 0 14-16,-2 0-2 0,1 0-6 0,-9-2-10 16,4 4-3-16,-1-2-6 0,-2 1 1 0,-2-1 0 15,-5 1-5-15,-3 1-5 0,-1 1-1 0,-2 1 1 16,2 3 1-16,-2-3 6 0,0 2 2 16,-2 2 2-16,3-3 3 0,-2 4 1 0,3 0-1 15,1-3 1-15,-1 4 8 0,5-5 9 0,4 2 7 16,1 0 10-16,5-3 8 0,3-1 3 15,2 1 2-15,3-1-32 0,3 0 38 0,2-2-52 16,2 1 38-16,-2-2-53 0,4 0 40 0,1 0-44 16,0 0 36-16,3 0-7 0,0-2-6 0,-1 2-2 15,5-1-7-15,-2 0 0 0,0-1-6 0,13 2 1 16,-19-3-5-16,19 3 2 0,-18-1-3 0,18 1 2 16,-15-2 19-16,15 2-17 0,-14-1-1 15,14 1-8-15,-13-2 12 0,13 2-8 0,-12-1-3 16,12 1-1-16,-10-1 3 0,10 1 1 0,0 0-3 15,-14-3 0-15,14 3 20 0,-11-1-22 0,11 1 2 16,-12-6-4-16,12 6 1 0,-10 0 1 0,10 0 3 16,-14-4-1-16,14 4 2 0,-13-2 6 0,13 2-6 15,-18-4 20-15,9 4-31 0,9 0 5 0,-23-2-3 16,14 0 1-16,-2-2 1 0,-2 3-9 0,0-2-2 16,-1 2 5-16,0-1 3 0,0 0 5 0,1 1 2 15,4-1-3-15,-3 0 2 0,0 1 1 0,4-3 1 16,-3 1 2-16,2 1-3 0,9 2 6 0,-14-4 1 15,14 4 2-15,-17-2-10 0,17 2-1 16,-11-3 14-16,11 3-18 0,-13-4-4 0,13 4-4 16,-9-3-5-16,9 3-3 0,-8-2-1 0,8 2-3 15,0 0-1-15,-11-4-2 0,11 4-2 0,0 0-4 16,0 0-3-16,-9-2 0 0,9 2-4 16,0 0 12-16,0 0-22 0,-8-3-5 0,8 3-9 15,0 0-13-15,0 0-18 0,-5-7-31 0,5 7-24 16,0 0-132-16,-1-7 257 0</inkml:trace>
  <inkml:trace contextRef="#ctx0" brushRef="#br0" timeOffset="85531.94">4534 6717 115 0,'0'0'282'0,"-4"5"-37"16,4-5-22-16,0 0-6 0,0 0-19 0,0 0-20 16,0 0-24-16,0 0-27 0,0 0-17 0,-6-5-16 15,6 5-2-15,-4-6-24 0,1 1-8 16,1-4-12-16,-2-2-11 0,0-5-7 0,2 0-8 16,-2-7-6-16,0-5-3 0,0-5-6 0,0-10-1 15,0-3-3-15,-2-2 5 0,5-7-45 0,-3-1 48 16,-1-10-9-16,1-4-5 0,-1-1 5 0,-3-4-4 15,3 1-3-15,-1-1-3 0,-1 1-2 0,1 2 2 16,1 2 5-16,-3 3-3 0,2 0-1 0,-2 3 25 16,4 10-34-16,-1 1 30 0,-1-1-34 0,2 5 33 15,-1-2-36-15,1 3 27 0,0 2-27 0,0 3 37 16,2 7-32-16,-1 0 22 0,-2 3-29 0,5 7 29 16,-4-2-30-16,3 4 33 0,0 2-29 0,1 2 31 15,-3 2-31-15,3 2 34 0,-1-2-29 0,1 4 28 16,0 1-29-16,-3 1 37 0,3 1-29 15,0-1 22-15,0 3-28 0,0 2 32 0,0-3-34 16,0 3 32-16,0-1-28 0,0 8 28 0,0-11-29 16,-1 4 31-16,1 7-30 0,0-11 30 0,0 11-29 15,0-8 24-15,0 8-26 0,0-7 39 16,0 7-37-16,0-6 32 0,0 6-35 0,0 0 28 16,0-10-25-16,0 10 34 0,0 0-34 0,-1-7 27 15,1 7-28-15,0 0 27 0,1-6-29 0,-1 6 30 16,0 0-29-16,0 0 29 0,0 0-30 0,0 0 32 15,0-9-30-15,0 9 29 0,0 0-28 16,0 0 35-16,0 0-35 0,0 0 2 0,-1-6 4 0,1 6 3 16,0 0-2-16,-3-5 0 0,3 5 0 0,0 0 4 15,-4-7-2-15,4 7 0 0,0 0 3 16,-5-4-1-16,5 4 2 0,-5-6 0 0,5 6 1 16,0 0-2-16,-6-7 6 0,6 7 2 0,-7-3-8 15,7 3-4-15,0 0 6 0,-5-5-1 0,5 5-3 16,0 0 1-16,-5-6-1 0,5 6 0 0,0 0-1 15,0 0 0-15,0 0 0 0,-9-4-3 0,9 4-5 16,0 0-7-16,0 0 15 0,0 0-37 0,0 0 30 16,-5-4-42-16,5 4 14 0,0 0-19 0,0 0 19 15,0 0-17-15,0 0 21 0,0 0-10 16,0 0 24-16,0 0-14 0,0 0 24 0,-6 4-11 16,6-4 20-16,-7 11-18 0,6-6 22 0,-3 2-16 15,-1 3 20-15,1 1-19 0,-2 1 26 16,1 2-20-16,-3 1 13 0,-1-2-14 0,4 2 16 15,-3-1-18-15,3 0 20 0,-1-2-20 0,-2 0 20 16,3-2-19-16,1 0 18 0,2-2-19 0,-2-1 22 16,1 0-20-16,-1-1 14 0,4-6-16 0,-6 10 21 15,6-10-22-15,-4 8 25 0,4-8-23 0,0 0 13 16,0 0-19-16,0 0 22 0,0 0-24 0,0 0 22 16,0-13-15-16,4 5 17 0,0-2-19 0,-3-1 19 15,3 1-19-15,0-1 19 0,-3-1-15 16,4-1 15-16,-2 3-16 0,1 0 17 0,-2-2-17 15,2 4 13-15,0-3-8 0,-2 4 16 0,1-3-20 16,-3 10 21-16,4-12-23 0,-4 12 19 0,1-10-19 16,-1 10 16-16,5-7-17 0,-5 7 15 0,4-8-12 15,-4 8 14-15,8-3-16 0,-8 3 17 0,0 0-19 16,16 0 21-16,-16 0-18 0,13 3 24 0,-3 0-21 16,-1-1 14-16,3 2-16 0,-1-1 16 0,1 0-23 15,-1 3 7-15,2-2-58 0,1 1-37 0,-1-1-53 16,0 4-63-16,-1 0-86 0,0-3 234 0</inkml:trace>
  <inkml:trace contextRef="#ctx0" brushRef="#br0" timeOffset="86931.6">4241 6945 89 0,'0'0'231'16,"0"0"-63"-16,-12 0-11 0,12 0-22 0,0 0-6 15,-12-1-1-15,12 1-29 0,0 0 7 0,0 0-29 16,-10-1 11-16,10 1-35 0,0 0 11 0,0 0-34 15,-9-3 14-15,9 3-29 0,0 0 16 16,0 0-27-16,0 0 27 0,-4-5-37 0,4 5 24 16,4-8-20-16,-3 2-6 0,3 0 2 0,6-7 26 15,-1 0-29-15,3-4 27 0,4-4-1 0,2-2-6 16,5-5-6-16,0-1-1 0,5-1 0 0,-2 1-2 16,-1 0 0-16,2 0-2 0,0 1 0 0,0 2-4 15,-3-1-1-15,-1 4 6 0,-2 3-9 16,-2 1-30-16,-4 4-32 0,-1 1-31 0,3 2-21 15,-7 0-41-15,-1 3-37 0,1 0-126 0,-1 3 214 16</inkml:trace>
  <inkml:trace contextRef="#ctx0" brushRef="#br0" timeOffset="87199.03">4345 6980 74 0,'-3'6'152'16,"3"-6"4"-16,-5 10-3 0,5-10-9 0,-4 7-29 0,4-7-21 16,0 0-13-16,-1 8-10 0,1-8-10 15,0 0-12-15,0 0-5 0,5-5-8 16,-1 1-7-16,1-2-9 0,4-6 3 0,4-1-5 16,0-5-2-16,3-3-5 0,7-7-3 0,-1 2 1 15,5-5-2-15,0-1-3 0,1 3-3 0,-3-1-1 16,3 2-1-16,-2-1 0 0,2 5-1 0,-2-1-7 15,-6 7-22-15,-2 2-39 0,0 2-36 0,-8 4-35 16,4 2-10-16,-2 2 13 0,-6 0 6 0,4 4-56 16,-10 2 54-16</inkml:trace>
  <inkml:trace contextRef="#ctx0" brushRef="#br0" timeOffset="87399.29">4634 6928 122 0,'-12'19'145'16,"3"1"-19"-16,4-6-19 0,-4 1-11 0,4-4-11 15,0-1-17-15,1 1-12 0,0-4-8 0,0 0-5 16,4-7-2-16,-1 10 2 0,1-10 0 0,0 0 5 16,17-2-1-16,-7-6 8 0,5-2-28 0,7-7 5 15,0-2-9-15,6-6-2 0,0-2-9 0,4 0-1 16,-1-4 0-16,-2 2-7 0,2 1 1 0,-2-1-4 16,-1 2-5-16,0 3-6 0,-1 0-52 0,-4 6-69 15,-5 2-56-15,1 3-102 0,-6 0 253 16</inkml:trace>
  <inkml:trace contextRef="#ctx0" brushRef="#br0" timeOffset="87607.9">4926 7124 74 0,'-5'11'256'0,"1"-1"-65"0,3-2-17 0,-4-1-25 16,4-2-27-16,1-5-24 0,-3 9-21 0,3-9-10 15,0 0-18-15,4-7-7 0,2-1-19 0,6-8 8 16,3-6-18-16,-1-3 3 0,9-3-18 16,-1-5 10-16,4 4-1 0,-1-3-4 0,3-2-14 15,-1 3-6-15,1 2-18 0,-2 0-36 0,-2 3-32 16,-1 0-41-16,-1 5-30 0,-4 2-91 0,-3 5 82 16</inkml:trace>
  <inkml:trace contextRef="#ctx0" brushRef="#br0" timeOffset="87835.21">5145 7099 76 0,'-4'13'98'0,"0"-1"-16"16,3-5-12-16,-2 0-15 0,3-7-5 0,3 13-3 15,-3-13-5-15,6 5-6 0,-6-5-2 0,18-3-5 16,-5-3-4-16,5-6-5 0,1-5-5 0,5 0 13 15,6-7-17-15,-1 0 9 0,2-1-2 0,-2-2 1 16,2 1-23-16,-2 0 9 0,-1 0-11 0,2 4 14 16,-6-1-20-16,-1 5-15 0,-1-1-66 0,-2 5-9 15,-6-1-69-15,4 3 46 0</inkml:trace>
  <inkml:trace contextRef="#ctx0" brushRef="#br0" timeOffset="88072.17">5578 7245 95 0,'0'0'187'16,"0"0"-45"-16,0 0-34 0,9-5-19 0,0-3-19 15,-1-2-2-15,3-5-27 0,2-2 4 0,1-5-20 16,5 0 4-16,3-9-1 0,2 0-18 0,-1 0 6 15,-1 2-5-15,1 0-2 0,-1-3-28 0,-2 4 2 16,2-1-32-16,-7 7-9 0,3 0-34 16,-4 1 11-16,-1 5-128 0,-3 1 65 0</inkml:trace>
  <inkml:trace contextRef="#ctx0" brushRef="#br0" timeOffset="88312.46">5899 7071 6 0,'0'0'126'16,"10"-1"-30"-16,-1-3 7 0,-1-3-39 0,3 0 2 15,2-4-30-15,1 1 6 0,0-5-2 0,3 1-10 16,1-4-3-16,1-1-7 0,-4 5-6 0,4-5-20 15,-1 0 13-15,0-2-22 0,0 1 4 16,-4 0-43-16,4-2-11 0,-4 2-100 0,1-1 42 16</inkml:trace>
  <inkml:trace contextRef="#ctx0" brushRef="#br0" timeOffset="89586.91">3928 4244 61 0,'-6'-5'166'0,"6"5"9"0,-4-3-54 0,4 3-11 16,-5-6-19-16,5 6-10 0,-4-5-14 0,4 5-5 16,0 0-3-16,-5-5-7 0,5 5-10 0,0 0-10 15,0 0-10-15,-5-4-9 0,5 4 10 0,0 0-19 16,0 0-2-16,0 0-4 0,-4 4 1 0,4-4 1 15,4 11 0-15,-2-1 9 0,5 2-8 0,-1 2 4 16,2 4-4-16,1 0 1 0,0 2-11 0,0-2 12 16,1-1-14-16,-4 0 15 0,3-4-10 15,-2-1 9-15,-2-1-8 0,1-1 14 16,-2-2-9-16,1-1 18 0,-4 0-10 0,-1-7 13 16,7 7-20-16,-7-7 7 0,0 0-15 0,0 0 12 15,0 0-13-15,-7-4 11 0,7 4 1 0,-5-12-4 16,0 5-1-16,-1-3 0 0,-2 0 11 0,3-3-10 15,-3 3 0-15,2-3-4 0,-2 0-1 0,-1 4 0 16,4-5 3-16,-1 4 0 0,-2-1 2 0,3 3 3 16,1-2-5-16,-1 1-1 0,1 2-1 0,3 1-1 15,-3-1 0-15,4 7-2 0,-5-11 3 0,5 11-1 16,0-11 6-16,0 11-4 0,0-9-4 0,0 9 0 16,10-10 3-16,-10 10-4 0,9-6 2 0,-9 6 3 15,18-1-2-15,-18 1 0 0,19 1-1 0,-5-1 1 16,-2 3 3-16,2-1-3 0,0 3 1 15,1-1 1-15,-1 0 0 0,-1-3 2 0,1 3 6 16,-5-2-2-16,4 1-4 0,-3-1 1 0,-2 1 6 16,-8-3 6-16,14 3 16 0,-14-3 43 0,11 1 24 15,-11-1-17-15,0 0-19 0,12-1-13 0,-12 1-10 16,1-8-1-16,-1 8-3 0,-4-9 0 16,3 4-27-16,-4-3 20 0,0 2 5 0,-2-3-22 15,-3 0 7-15,4-3-2 0,-3 3-7 0,-4-5-2 16,4 4 0-16,-1-1-5 0,-3-1 2 0,4 2-1 15,0-2-3-15,0 2-2 0,-1 0 5 16,1 0-5-16,1 3 0 0,2 0-5 0,1 0-13 0,0 1-50 16,1 3-52-16,0-4-21 0,4 7 17 15,-4-7-72-15,4 7-127 0,0 0 214 0</inkml:trace>
  <inkml:trace contextRef="#ctx0" brushRef="#br0" timeOffset="89951.04">4291 4087 26 0,'0'0'171'0,"-2"-8"-3"0,2 8-36 16,-3-8-27-16,3 8-17 0,0 0-19 0,-4-7-11 15,4 7-12-15,0 0-9 0,0 0-10 0,-1-6-13 16,1 6-5-16,0 0 0 0,0 0-2 0,0 0-3 16,4 6 3-16,-4-6-2 0,6 10 1 0,2-3-1 15,-3 1 4-15,1 2-5 0,2 2-4 16,0-1 4-16,-1-1-2 0,2 3-1 0,-1-5 0 15,-3 2 2-15,3-5-5 0,-2 3-2 0,-2 0-3 16,1-5-2-16,-5-3 6 0,5 9-21 0,-5-9-53 16,0 0-39-16,0 0-129 0,0 0 79 0</inkml:trace>
  <inkml:trace contextRef="#ctx0" brushRef="#br0" timeOffset="90366.99">4253 4014 119 0,'-8'-9'152'0,"2"2"12"0,-2-1-27 15,3 2-6-15,0-1-8 0,0-1 13 0,-2 0-25 16,1 3 2-16,2-2-35 0,2 1 4 16,2 6-36-16,-7-9 10 0,7 9-32 0,-5-11 11 15,5 11-27-15,-4-10 25 0,4 10-27 0,-1-11 8 16,1 11-18-16,1-10 14 0,-1 10-25 0,3-8 15 16,-3 8-29-16,5-11-10 0,-5 11-26 0,5-6 1 15,-5 6-5-15,4-4 13 0,-4 4-4 0,5-6 13 16,-5 6 1-16,0 0 14 0,6-3 7 0,-6 3 6 15,0 0 4-15,0 0-1 0,9 5 6 0,-9-5 2 16,7 7-1-16,-3-2 5 0,-2 1 8 0,6 1-4 16,-3 0 1-16,0 3-2 0,0-2 0 0,4 3 0 15,0-1-1-15,-1-1 2 0,1 1-1 16,-3-2 0-16,0 1 0 0,2 0 8 0,-3-4-4 16,3 2-4-16,-2 1 0 0,-1-5 0 0,-1 2 3 15,0 0 1-15,-4-5 4 0,5 6-5 0,-5-6 1 16,5 7 1-16,-5-7 2 0,8 5-3 0,-8-5 3 15,5 6-4-15,-5-6-1 0,0 0 5 16,5 3-7-16,-5-3-1 0,0 0-2 0,4 5 0 16,-4-5 1-16,0 0-2 0,0 0-3 0,5 4-2 15,-5-4-21-15,0 0-6 0,0 0-13 0,8 6-10 16,-8-6-4-16,0 0 3 0,7 3-14 0,-7-3-17 16,0 0-62-16,0 0 40 0</inkml:trace>
  <inkml:trace contextRef="#ctx0" brushRef="#br0" timeOffset="90627.68">4282 4061 74 0,'0'0'141'0,"0"-9"-22"15,3 1-33-15,-2 2-18 0,3 0-14 16,0-4-13-16,1 2-5 0,0-2-11 0,0 2-6 16,0-1-23-16,-1 1-22 0,1 0-76 0,4-1-65 15,-4 2 44-15</inkml:trace>
  <inkml:trace contextRef="#ctx0" brushRef="#br0" timeOffset="91231.86">4443 3803 226 0,'0'0'171'15,"0"0"-48"-15,0 0-22 0,0 0-22 0,0 0-21 16,0 0-11-16,8 7-15 0,-4-3 1 0,1 2-6 16,0 2-2-16,0 0-6 0,3 1-6 0,-2-1-4 15,-1 2-2-15,3-5-2 0,-3 2-3 0,0 2-1 16,-1-5 1-16,2 1 8 0,-6-5 2 0,7 9 0 16,-7-9-5-16,5 5-1 0,-5-5-4 0,0 0 0 15,0 0 0-15,0 0-5 0,-4-5 1 16,4 5 1-16,-8-9 1 0,2 4-4 0,2-1 1 15,-1-3-4-15,0 2 6 0,-3-2 5 0,3 1 0 16,-4 1-7-16,4-3 3 0,0 3-2 0,0-1-1 16,0 1 3-16,-3 2 1 0,4-2-1 0,4 7-5 15,-5-10-1-15,5 10-3 0,-6-7-4 0,6 7 6 16,0 0 2-16,-3-6 0 0,3 6 1 0,0 0 13 16,0 0-9-16,8 5 2 0,-8-5-5 0,6 7-1 15,-6-7 3-15,14 5 1 0,-14-5-2 0,12 4 4 16,-12-4 0-16,10 4-4 0,-10-4-1 0,13 5 1 15,-13-5 2-15,0 0 2 0,13 2-8 16,-13-2 6-16,0 0-5 0,11-6 10 16,-11 6-7-16,4-6-4 0,-4 6-3 0,1-7 0 15,2 0 8-15,-3 7-7 0,0-11-3 0,-3 4 7 16,3 0-7-16,0 7 0 0,0-13 3 0,0 13 20 16,0-9-21-16,0 9 17 0,0-11-22 0,0 11 23 15,-1-7-23-15,1 7 15 0,0 0-17 0,1-7 20 16,-1 7-19-16,0 0 5 0,0 0 5 0,12 3 2 15,-12-3 0-15,9 4-1 0,-2 1 3 0,0 1 1 16,-1 1 0-16,2-1 1 0,-1 4 2 0,1-4-2 16,1 1 2-16,-1 0-3 0,-1-1 1 0,1 2-2 15,-3-3-2-15,3 0-10 0,-2 1-45 16,-1-1-32-16,-1-1-119 0,-4-4 65 0</inkml:trace>
  <inkml:trace contextRef="#ctx0" brushRef="#br0" timeOffset="91547.49">4760 3743 244 0,'-9'7'435'0,"9"-7"-106"0,0 0 1 16,-5 2-74-16,5-2-20 0,0 0-54 0,0 0-18 15,0 0-56-15,0 0-6 0,-4-3-50 0,7-4-4 16,-2 0-85-16,4-1-40 0,4-1-83 0,-4 3-55 15,3-7-48-15,0 3-48 0,-2 1-137 16,4-1 74-16</inkml:trace>
  <inkml:trace contextRef="#ctx0" brushRef="#br0" timeOffset="91898.89">4885 3524 54 0,'0'0'376'0,"0"-10"-131"0,0 10-37 16,3-5-66-16,-3 5-11 0,1-10-37 0,3 4-25 15,-4 6-20-15,5-11 15 0,-1 5-36 0,1 0-10 16,3 0 14-16,-2 1-31 0,-1 2 17 16,3-1-31-16,-8 4 21 0,15-3-27 0,-15 3 20 15,13 2-22-15,-13-2 26 0,14 6-23 0,-6 0 24 16,-2 1-21-16,-2 3 26 0,1 3-25 0,-1 1 4 15,1 0 4-15,-4 2 1 0,3 0 2 0,-4-2 1 16,4 3 0-16,-4-8 2 0,4 5 0 0,-3-2-12 16,2-3 14-16,-2 1-13 0,2-2 22 15,-1 1-14-15,1-4 15 0,3-1 19 0,-6-4-17 16,10 4-3-16,2-5-1 0,3-3-4 0,2-4-1 16,7-5-1-16,0-3-7 0,7-2-8 0,0-1-108 15,-2-2-87-15,2-1-166 0,-3 3 172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8:55:07.564"/>
    </inkml:context>
    <inkml:brush xml:id="br0">
      <inkml:brushProperty name="width" value="0.05292" units="cm"/>
      <inkml:brushProperty name="height" value="0.05292" units="cm"/>
      <inkml:brushProperty name="color" value="#FF0000"/>
    </inkml:brush>
  </inkml:definitions>
  <inkml:trace contextRef="#ctx0" brushRef="#br0">20974 2888 76 0,'0'0'84'0,"-1"-6"2"0,1 6-32 16,0 0 36-16,-3-6-30 0,3 6 14 0,0 0-29 15,0 0 8-15,-5-5-25 0,5 5 6 0,0 0-25 16,0 0 13-16,0 0-20 0,-4-5 13 16,4 5-25-16,0 0 16 0,0 0-19 0,0 0 23 15,0 0-25-15,0 0 19 0,0 0-23 0,0 0 19 16,0 0-18-16,0 0 14 0,0 0-13 0,0 0 21 16,0 0-16-16,-6 4 16 0,6-4-16 0,-4 8 18 15,4-8-18-15,-2 10 14 0,0-4-25 16,1 1 16-16,-3 1-24 0,3 2 3 0,-2 1 5 15,1 3 6-15,-1 2-1 0,-1 1 0 0,1 6 14 16,-1 1-19-16,0 5 14 0,-1 4-14 0,1 1 19 16,1 2 8-16,-2 0-35 0,4 0-26 0,-2 2 19 15,0-1-61-15,0 1 35 0</inkml:trace>
  <inkml:trace contextRef="#ctx0" brushRef="#br0" timeOffset="401.25">20882 3628 24 0,'0'9'43'0,"0"-3"7"0,0-6 4 0,-1 9 2 0,1-9-1 15,-1 10-6-15,1-10-4 0,0 8-9 16,0-8-6-16,-3 8-10 0,3-8-2 0,-4 7-4 0,4-7-2 16,-4 6-7-16,4-6-3 0,-2 7-2 15,2-7-1-15,-5 6 2 0,5-6-1 0,-4 9-2 16,4-9-3-16,-3 4 2 0,3-4-4 16,-5 5-1-16,5-5 0 0,0 0-1 0,-1 6-1 15,1-6 3-15,0 0 1 0,-3 6 0 0,3-6 0 16,0 0-4-16,0 0 4 0,0 0 0 0,0 0 1 15,0 6 3-15,0-6 3 0,0 0-1 0,0 0 4 16,0 0-4-16,0 0 3 0,8 2 0 0,-8-2-2 16,0 0 0-16,0 0-1 0,14 0 1 0,-14 0-1 15,12 0 2-15,-12 0-2 0,11-1 2 0,-11 1-2 16,19-1-5-16,-7 0 8 0,-12 1-5 16,25 0-1-16,-11 0 5 0,2 0 1 0,3 1 0 15,-1 1-4-15,2 1 5 0,1 1-4 16,3-2 2-16,2 0-4 0,-1 2 7 0,3 0-7 15,2-2 6-15,3 4 0 0,1-4 0 0,1 2-4 16,3 0 2-16,-2 1-2 0,1-1 2 0,0 0-1 16,0 0 2-16,3 3-7 0,-3-3 4 0,0 1-8 15,0 1 0-15,0 0-3 0,1-2 1 0,-1 0 0 16,-1 1-2-16,1 0-5 0,-1-2 9 0,2 0 5 16,1-1 1-16,-1 1-8 0,-1-1-21 0,5 0-19 15,-5 0-42-15</inkml:trace>
  <inkml:trace contextRef="#ctx0" brushRef="#br0" timeOffset="31868.05">20675 11980 101 0,'0'0'178'0,"0"0"-17"0,0 0-5 0,-4-5-27 16,4 5-11-16,0 0-12 0,0 0-13 15,0 0-1-15,0 0-17 0,-1-8 1 0,1 8-27 16,0 0-1-16,0 0-24 0,0 0 2 0,0 0-13 16,0 0 5-16,0 0-6 0,0 0 17 0,8 3-14 15,-8-3 10-15,10 9-20 0,-4-2 17 0,2 1-22 16,2 3 18-16,-1 1-19 0,1 0 1 0,3 2 1 15,-1 4 2-15,-1-2 0 0,2-2-2 0,-3 2-3 16,4-3-1-16,-5 2 1 0,0-4-3 0,-1-2 4 16,2 2 4-16,-2-2 0 0,-2 1-2 15,-1-3 0-15,3-2 2 0,-3 2 9 16,-1-2 10-16,0-2 9 0,-4-3 1 0,6 6 7 0,-6-6-6 16,0 0-4-16,13-6-1 0,-13 6 13 15,9-9-23-15,-4-1 3 0,-1 3-5 0,1-5 0 16,-1 3-8-16,1-1-7 0,-3-5 6 0,5 4-4 15,-2-2 0-15,-3 2 0 0,2 0-2 0,0 1 33 16,1 2-46-16,-1-2 21 0,-3 3-62 0,3 1-3 16,-1-3-39-16,-3 9-22 0,2-8-4 0,3 4-21 15,-5 4 1-15,4-9-38 0,-4 9-3 0,9-2-100 16,-9 2 262-16</inkml:trace>
  <inkml:trace contextRef="#ctx0" brushRef="#br0" timeOffset="33735.86">20583 11864 282 0,'0'0'272'0,"0"0"-63"16,-2-7-29-16,2 7-49 0,0 0-13 0,0 0-44 16,0 0-3-16,-16 5-34 0,16-5 12 0,-11 8-31 15,3 0 16-15,0 1-19 0,-1 1 10 0,-2 3-16 16,2-1 11-16,-1-1-20 0,-2 3 0 0,3-2-1 15,-1-1 2-15,1 2 4 0,0-2-1 0,0-1 2 16,4-2-2-16,-1-1 3 0,-2-1-1 0,4 2-1 16,4-8 2-16,-6 9 1 0,6-9-4 15,-7 9 1-15,7-9 6 0,-3 7-1 0,3-7-5 16,0 0 2-16,0 0 1 0,3 6 0 16,-3-6 1-16,0 0-5 0,9 2 4 0,-9-2 1 15,11 3 1-15,-11-3 4 0,14 4-2 0,-14-4 0 16,18 5-4-16,-7-1 0 0,2 1-1 0,0 1-2 15,2-1 1-15,-1 5-3 0,1-3-5 0,2 3-4 16,2 1-17-16,0 0-15 0,-2 1-32 0,2 1-44 16,-1-2-46-16,1-1-61 0,0 2-138 0,-2-5 184 15</inkml:trace>
  <inkml:trace contextRef="#ctx0" brushRef="#br0" timeOffset="34133.06">21074 11821 19 0,'0'0'336'0,"-4"-6"-88"0,4 6-29 15,-4-6-51-15,4 6-10 0,-2-7-55 16,2 7-5-16,0 0-45 0,0 0 8 0,0 0-30 16,0 0 10-16,0 0-26 0,0 0 16 15,7 6-23-15,0 1 13 0,0-1-19 0,1 3 33 16,1 2-40-16,2 2 18 0,0-2-20 0,-1 2 20 16,3 1-22-16,-2 1 20 0,1 1-20 0,-1-2 3 15,-2 0 2-15,0 0-3 0,1-1 5 0,-2-1-8 16,-3 2 6-16,3-3 8 0,-2 0-1 0,-2 2 9 15,-3-3-1-15,-1 1 4 0,3 1 2 0,-6-1 32 16,3 0-28-16,-4 2 1 0,-2-1-13 0,1 2 2 16,-3-3 4-16,-1 2-3 0,2 1-5 15,-2-2-3-15,0-1-3 0,1 2-15 0,-1-5-30 16,0 3-44-16,3-4-50 0,1 1-86 0,-3-2-196 16,3-2 115-16</inkml:trace>
  <inkml:trace contextRef="#ctx0" brushRef="#br0" timeOffset="34869.26">22694 11854 46 0,'0'0'333'0,"0"0"-86"16,0 0-37-16,0 0-48 0,-7 3 2 15,7-3-52-15,-9 7-6 0,9-7-45 0,-12 9 19 16,6-3-55-16,-4 2 26 0,-2 1-31 0,4 1 17 15,-3 0-43-15,1 3 36 0,-2-2-30 0,1 2 21 16,-1 0-24-16,2 1-2 0,-3 0 5 0,4-3 9 16,0-1-11-16,2 0 0 0,-1 0-3 15,2-3 2-15,-1 2 3 0,2-1-2 0,0-2-5 0,1 0-4 16,0-1-10-16,-1-2 1 0,5-3-2 16,-2 10 8-16,2-10 5 0,0 0 1 0,0 8 0 15,0-8 2-15,6 4 2 0,-6-4 2 0,9 4-2 16,-9-4 7-16,13 4 6 0,-13-4 9 0,15 5 0 15,-5-4-1-15,-1 0-2 0,4 3-2 16,-3 1-2-16,3-2-3 0,1 2-4 0,0-1-1 16,-1 0-22-16,2 3-19 0,-2 0-24 0,4 0-31 15,-3 0-30-15,0-2-47 0,0 3-41 0,0-1-86 16,-1-3 242-16</inkml:trace>
  <inkml:trace contextRef="#ctx0" brushRef="#br0" timeOffset="35432.89">22762 11959 72 0,'0'0'193'0,"0"0"-11"0,0 0-39 16,0 0-14-16,0 0-25 0,0 0-13 0,0 0-23 16,0 0 8-16,0 0 16 0,0 0-10 0,0 0 7 15,0 0-25-15,4 7 10 0,-4-7-30 16,8 10-12-16,-2-4-4 0,0-1-7 0,1 4 0 16,-1 0-6-16,2 1-2 0,-2 0-4 0,3 2 0 15,-1 0-10-15,1 0-1 0,-2-1 32 0,0 0-37 16,1 2 34-16,-1-4-13 0,-2 0 3 0,2-2-33 15,-2 1 32-15,0-1-34 0,-1-2 27 0,1 1-22 16,-5-6 32-16,6 8-25 0,-6-8 33 0,0 0-33 16,13 0 32-16,-13 0-29 0,9-8-2 15,-3 1 4-15,-1 2 1 0,-1-4-3 0,3-1-3 16,-2 2 3-16,1-3 4 0,-1 1 0 0,-1 1-3 16,1-1 1-16,0 1-7 0,-1 0 8 0,0 1-35 15,1-1-4-15,-1 1-32 0,-3 4-36 16,3-3-18-16,-1 2-58 0,-3 5-24 0,5-10-95 15,-5 10 235-15</inkml:trace>
  <inkml:trace contextRef="#ctx0" brushRef="#br0" timeOffset="35865.1">23089 11882 68 0,'0'0'206'0,"0"0"-34"0,0 0-52 0,0 0-11 15,0 0-41-15,0 0-5 0,0 0-26 0,3-8 2 16,-3 8-14-16,0 0 5 0,4 5-15 0,-4-5 9 16,2 8-16-16,-2-8 10 0,8 7-16 0,-4 0 11 15,1 1-11-15,-3-3 11 0,5 4-14 0,-2-3 11 16,0 4-15-16,0-3 15 0,3 0-15 15,-3 2 12-15,1-2-10 0,-2 0 12 0,4 2-18 16,-2-4 19-16,-1 2-11 0,2 0 9 0,-7-7-1 16,9 10-8-16,-9-10 11 0,6 8-6 0,-6-8 8 15,9 6-9-15,-9-6 19 0,4 7 2 16,-4-7 2-16,5 5 10 0,-5-5 0 0,4 3-1 16,-4-3 3-16,0 0 10 0,4 10 8 0,-4-10 1 15,0 8-8-15,0-8-3 0,-4 13-2 0,1-8-3 16,2 5-3-16,-2-2-17 0,-2 2 7 0,3-1 19 15,-6 1-32-15,4 0-1 0,0-2-4 0,-3 3-2 16,0-1-8-16,0-1-1 0,-1 2-11 0,0-2-25 16,-1 2-32-16,3-4-40 0,-2 2-36 15,2-1-48-15,-2-2-211 0,2 3 139 0</inkml:trace>
  <inkml:trace contextRef="#ctx0" brushRef="#br0" timeOffset="-87377.05">8465 5150 13 0,'0'0'189'0,"0"0"-25"0,-4 5-18 0,4-5-22 16,0 0 36-16,0 0-74 0,0 0 1 0,0 0-25 15,0 0 7-15,0 0-32 0,0 0 7 0,0 0-19 16,0 0 9-16,0 0-13 0,0 0 14 0,0 0-12 16,0 0 21-16,0 0-15 0,0 0 28 0,0 0-16 15,0 0 31-15,0 0-23 0,0 0 22 0,0 0-43 16,0 0 8-16,-6-7-30 0,6 7 22 16,-4-8-30-16,4 8 24 0,0-12-30 0,0 5 25 15,-1-2-27-15,1-1 24 0,1-3-28 0,-1 1 23 16,0-2-23-16,5-4 29 0,-2 0-31 0,2-4 24 15,0-2-25-15,3-3 23 0,-2-2-24 0,7 0 24 16,-3 0-20-16,3 1 21 0,1-5-23 0,1 2 26 16,2 1-24-16,-1 3 21 0,1-3-24 0,2 2 24 15,4 0-16-15,-2 3 13 0,3 0-21 16,0 0 24-16,2 0-3 0,2 3-6 0,-1-3 5 16,2 4-2-16,-1 0-1 0,4 1 1 0,-1 0-5 15,1 1 3-15,0 3 6 0,-4 0-2 16,0 3-3-16,3 1-5 0,-2 1 2 0,3 2-2 15,-1-2 1-15,-2 5-1 0,3-2 1 0,0 3 0 16,-4 2-1-16,0-2 0 0,3 3 4 0,-2 1 5 16,2 1-7-16,-2 1 0 0,2 1 1 0,2 3-3 15,-1 0 2-15,3 2 1 0,-3 2 0 0,0 2-1 16,0-1 3-16,2 6 1 0,2-2-19 0,-3 3 32 16,0 2-30-16,-2 1 23 0,-2 2-17 0,3-1 5 15,-1 1 3-15,-2 2-1 0,1-1 1 0,-2 1 19 16,-1-2-22-16,0 0 22 0,-6-2-7 15,2-2 8-15,-2 1-29 0,-1-2 19 0,-1 0-20 16,1-1 25-16,-4 0-26 0,-2-3 25 16,3 1-26-16,-2 0 27 0,-1 0-21 0,0-1 19 15,0 0-21-15,-1 0 29 0,1-1-32 0,-5-2 27 16,3 0-26-16,-1 1 25 0,-1-1-26 0,-2-1 24 16,2 0-25-16,-2-2 26 0,-2 0-24 0,2-1 25 15,-3 0-24-15,1 0 22 0,-2-3-18 0,0 3 24 16,-4-6-28-16,8 7 25 0,-8-7-28 0,6 6 23 15,-6-6-18-15,4 6 20 0,-4-6-22 0,6 2 22 16,-6-2-23-16,0 0 21 0,7 6-15 0,-7-6 15 16,0 0-20-16,5 5 22 0,-5-5-26 0,0 0 26 15,0 0-26-15,5 5 26 0,-5-5-23 0,0 0 24 16,0 0-25-16,0 0 23 16,0 0-17-16,4 4 17 0,-4-4-25 0,0 0 27 15,0 0-24-15,0 0 24 0,0 0-26 0,0 0 24 16,0 0-22-16,0 0 23 0,0 0-23 0,0 0 21 15,5 4-2-15,-5-4 8 0,0 0-34 0,0 0 30 16,0 0-27-16,0 0 26 0,0 0-23 0,0 0 4 16,6 4-1-16,-6-4 20 0,0 0-20 0,0 0 21 15,0 0-20-15,8 3 27 0,-8-3-24 0,0 0 13 16,0 0-20-16,9 5 24 0,-9-5-23 0,0 0 19 16,9 5-20-16,-9-5 25 0,6 5-25 15,-6-5 24-15,8 4-21 0,-8-4 27 0,9 8-27 16,-5-5 25-16,-4-3-27 0,10 7 24 0,-5-2-25 15,-5-5 24-15,9 5-25 0,-9-5 28 0,9 7-10 16,-9-7 5-16,10 8-17 0,-10-8 17 16,9 6-24-16,-2-3 26 0,-7-3-22 0,7 5 23 15,-7-5-25-15,9 6 22 0,-9-6-20 0,5 4 22 16,-5-4-22-16,0 0 21 0,8 4-16 0,-8-4 17 16,0 0-25-16,5 5 28 0,-5-5-28 0,0 0 26 15,9 6-26-15,-9-6 29 0,0 0-28 0,5 6 26 16,-5-6-25-16,0 0 21 0,5 3-19 0,-5-3 28 15,0 0-32-15,7 6 27 0,-7-6-25 0,0 0 15 16,0 0-18-16,6 5 22 0,-6-5-45 0,0 0-4 16,0 0-23-16,6 4-11 0,-6-4-27 15,0 0-3-15,0 0-17 0,0 0-5 0,0 0-32 16,0 0-108-16,0 0 81 0</inkml:trace>
  <inkml:trace contextRef="#ctx0" brushRef="#br0" timeOffset="-86910.86">10519 4849 8 0,'0'0'166'15,"0"0"-9"-15,-4-6-34 0,4 6-23 0,0 0-20 16,0 0-19-16,0 0-16 0,-4-4-10 16,4 4-9-16,0 0-9 0,0 0-5 0,0 0-2 15,0 0 2-15,0 0-7 0,0 0 0 0,9 3 3 16,-9-3-7-16,9 7 2 0,-4-1 2 0,3-1 1 16,-3 2-6-16,5 3 2 0,-1-3-4 0,-1 2 7 15,3 1-5-15,-2 1 1 0,0-2-4 16,1 0 3-16,1 1-3 0,-2 0 6 0,1-1-7 15,-4 0 8-15,3-2-8 0,-2 2 10 0,0-3-9 16,-2 0 10-16,3 2-10 0,-3-3 6 0,0 1-6 16,-1 0 8-16,1-2-7 0,-5-4 7 0,5 8-6 15,-5-8 10-15,4 10-8 0,-4-10 13 0,0 8-8 16,-1-1 7-16,-3-1-8 0,-1 1 11 0,-3 2-7 16,-1-2 10-16,0 4-7 0,-2-2 22 15,-1 0-13-15,-4 1 23 0,-1 1-7 0,2-2-4 16,-2 1-6-16,1-2-5 0,-1 3-8 0,-1-4-4 15,1 4-4-15,-2-4-11 0,4 1-23 0,-2-1-26 16,2 0-36-16,2 1-45 0,0-3-158 16,1 2 249-16</inkml:trace>
  <inkml:trace contextRef="#ctx0" brushRef="#br0" timeOffset="-85483.75">8942 6000 89 0,'0'0'141'0,"0"0"-17"0,0 0-25 16,0 0-9-16,0 0-13 0,0 0-11 15,0 0-12-15,0 0-5 0,0 0-7 0,0 0 5 16,0 0-1-16,0 0 0 0,0 0 1 15,0 0 3-15,0 0 1 0,0 0-6 0,0 0-4 16,0 0-6-16,0 0-6 0,0 0-10 0,0 0-4 16,9-5-3-16,-9 5-3 0,6-10 0 0,-2 5-3 15,1-5-4-15,0 2-1 0,4-4 1 0,-1 1 12 16,1-1-19-16,0 0 13 0,2-1-20 0,2 0 19 16,2-4-17-16,-2 2 17 0,2 0-14 0,2-4 12 15,2 2-18-15,-1-1 21 0,4 0-18 0,-2 0 16 16,6 1-13-16,-3 0 12 0,1 1-16 0,3-1 16 15,0 2-16-15,1-1 16 0,-1 5-13 0,2-4 11 16,-2 2-9-16,4 0 18 0,-2 2-22 16,2-1 17-16,-2 4-14 0,3-4 17 0,0 5-17 15,0-3 14-15,1 2-15 0,0 0 2 0,-1 2 2 16,0 1-2-16,-1-3 6 0,1 1 1 16,1 2-4-16,-1 2 0 0,3-4 3 0,-1 4 4 15,1-1-4-15,-1 2 1 0,3-3-3 0,0 2 2 16,0 2 0-16,-1 0 0 0,-4 0 0 0,0 1 0 15,1 0 2-15,-2 1 10 0,2 1-17 0,4 4 17 16,-2-3-13-16,-2 2 12 0,0 1-16 0,2 1 14 16,-3 0-15-16,1 3 16 0,-1-2-15 0,0 2 15 15,-3-2-13-15,3 4 1 0,-1-3-1 0,-2 2-2 16,-1-2 4-16,2 2 3 0,-2-1-1 16,0 1 12-16,-1 1-16 0,-3-3 13 0,4 4-14 15,-1-4 16-15,-4 2-19 0,1-1 20 0,-2 0-19 16,1-1 14-16,-1 0-15 0,-2-1 15 0,1 2-9 15,-2-4 10-15,0 3-17 0,0-3 16 0,0 2-16 16,-2 0 2-16,-2-2 1 0,1 2 1 16,0-3 7-16,-2 0-7 0,0 2 0 0,2-1 5 15,-2-1 0-15,-3 2-4 0,1-1 2 0,-1-3 1 16,-2 1 0-16,0-1-1 0,1 4 14 0,-1-3-15 16,-1-3-6-16,-3 2 5 0,-5-3 5 0,14 5-1 15,-14-5 0-15,9 5-4 0,-9-5 2 16,9 4 2-16,-9-4 0 0,9 2 2 0,-9-2-3 15,0 0-2-15,10 2 1 0,-10-2 1 0,0 0 2 16,7 4 0-16,-7-4-2 0,0 0 0 0,0 0-1 16,10 3 1-16,-10-3 1 0,0 0 2 0,0 0-3 15,0 0-1-15,0 0-2 0,0 0 0 0,0 0-26 16,0 0-32-16,0 0-44 0,0 0-2 0,5-6-67 16,-5 6-100-16,-4-5 84 0</inkml:trace>
  <inkml:trace contextRef="#ctx0" brushRef="#br0" timeOffset="-85043.7">11306 5689 115 0,'-4'-5'131'16,"4"5"-5"-16,0 0-31 0,-5-4-1 0,5 4-23 15,0 0-5-15,-5-7-21 0,5 7-3 0,0 0-18 16,0 0 5-16,0 0-15 0,-4-3-1 0,4 3-12 16,0 0 8-16,0 0-10 0,0 0 7 0,0 0-11 15,0 0 15-15,0 0-11 0,5 3 5 16,-5-3-7-16,9 7 9 0,-5-3-6 0,1 0 8 16,4 1-11-16,-1 2 7 0,2 0-5 15,-1 2 5-15,4-2-7 0,-3 2 1 0,4 0 2 16,-1-1 1-16,1 2-2 0,-1-2 1 0,-2 2 1 15,6-3 0-15,-7 3-1 0,5-4-1 0,-3 4 3 16,-2-4-1-16,0-1 2 0,-1 3-1 0,-1-3-2 16,1-1 2-16,-3-1 2 0,-6-3 2 0,9 8-1 15,-9-8 2-15,8 7 0 0,-8-7 0 0,4 8 1 16,-4-8 0-16,0 7-5 0,0-7 4 0,-4 10-1 16,0-5 1-16,-1 0-2 0,0 1 1 0,-2 2 0 15,0-2-3-15,-1 3 1 0,2-2 1 0,-2 0-1 16,-2 4-2-16,2-3 9 0,-2 2-13 15,0-2 1-15,-2 4-37 0,3-6-16 16,-2 5-68-16,-1-2-134 0,2 2 81 0</inkml:trace>
  <inkml:trace contextRef="#ctx0" brushRef="#br0" timeOffset="-83501.88">9315 6724 182 0,'0'-9'171'0,"0"9"-42"0,0 0-3 15,4-9-12-15,-4 9-6 0,0 0-9 16,0-9-8-16,0 9 1 0,0 0-42 0,0-7-14 16,0 7-8-16,0 0-6 0,0 0-8 0,1-6-6 15,-1 6-1-15,0 0-2 0,0 0 1 0,0 0-2 16,0 0 0-16,10 4 1 0,-6 1-4 16,3-1-1-16,0 3 2 0,2 0 5 0,0 2-4 15,6 2-1-15,-2-1-2 0,5 3 3 0,-1 3-1 16,6 0 4-16,1 1-2 0,5 2-1 0,2 2-2 15,0-2 3-15,2 2-8 0,0-2 17 0,3 0-22 16,-3 0 8-16,3 0-2 0,-3 0 3 0,3-1 3 16,2 0 2-16,-3-3-8 0,1-1 3 0,-2 1 3 15,3-1-2-15,-1 0-1 0,-3-5 0 16,0 2 1-16,-1-4-1 0,0 1 1 0,0-1 2 16,0-2 0-16,3-2-2 0,-7 1-4 0,1-1 3 15,-1-1-1-15,2-2 3 0,-2 0 1 0,-1-2-1 16,1 1-2-16,-1-3 0 0,-2 2 1 0,3-1 2 15,-2-2 0-15,-2 1-2 0,-1-2 1 0,3 0 0 16,-3 0 2-16,0-3 4 0,-3 2-7 0,2-4-1 16,-2 3-1-16,0-3-1 0,-1 2 2 0,0-3 5 15,-4 1-4-15,4-2 5 0,-3 1-1 0,0 0-3 16,-3 0 2-16,1 1-1 0,0 2 3 0,-2-3 0 16,-1 4-2-16,-2-3 1 0,0 3-2 15,1-2-7-15,-2 3 7 0,-3 1-4 16,3-2 2-16,-2 3 3 0,-1-1-2 0,2-1-1 15,-7 7 0-15,6-7 2 0,-1 0-3 0,-5 7-1 16,4-6 1-16,-4 6-1 0,9-5 0 0,-9 5-2 16,4-5-6-16,-4 5-30 0,0 0-30 0,4-5-40 15,-4 5-73-15,0 0-139 0,0 0 219 0</inkml:trace>
  <inkml:trace contextRef="#ctx0" brushRef="#br0" timeOffset="-83118.11">10705 6831 123 0,'0'0'156'0,"0"0"-36"15,0 0-31-15,0 0-21 0,0 0-9 0,0 0-6 16,0 0-11-16,0 0-11 0,12 2-3 0,-12-2-4 16,14-2-6-16,-1 1-3 0,-13 1-5 0,24-1 0 15,-11 1-11-15,1 0 1 0,-1 1 8 0,-2 0-2 16,3 1-1-16,2 0-2 0,-4 1 0 16,1 0-2-16,-1 2-6 0,-1-3 5 0,-2 3 4 15,0-1-1-15,1 3-1 0,-1-3 1 0,-2 2-1 16,-1 2 1-16,-1-2 3 0,-1 1-4 0,-3 1-18 15,2-1 14-15,-3 3 2 0,1-3 6 0,-2 4 0 16,-2-3-1-16,3 3-4 0,-4-3-13 0,3 5 21 16,-4-6-24-16,1 4 15 0,3-3-26 0,-3 2-17 15,0-2-64-15,3 1-114 0,-3-5 69 0</inkml:trace>
  <inkml:trace contextRef="#ctx0" brushRef="#br0" timeOffset="-81860.34">530 8683 142 0,'3'-9'283'16,"-2"2"2"-16,-1 7-72 0,0-14 5 0,0 8-67 16,-1-1-13-16,1 7-11 0,0-12-12 0,0 12-20 15,0-11-24-15,0 11-16 0,-3-7-15 0,3 7-11 16,0 0-11-16,0-11-2 0,0 11 0 0,0 0-5 16,10 5-10-16,-6 1 3 0,1 3 3 0,0 5-2 15,4 5-4-15,0 8-1 0,0 4 0 0,0 6 0 16,0 5 0-16,1 1-1 0,-5-1-30 0,2 5 40 15,-2-1-34-15,-1 1 34 0,-2-1-1 16,2 0 4-16,-3 1 3 0,2-3-11 16,-3-6-4-16,1 1-11 0,2-2-14 0,-2 0-28 15,0-2-31-15,3-1-10 0,-1-1-52 0,-2-8-4 16,0 2-62-16,2-8-190 0,-2 0 139 0</inkml:trace>
  <inkml:trace contextRef="#ctx0" brushRef="#br0" timeOffset="-81127.55">414 8538 69 0,'-3'-6'180'15,"3"6"-22"-15,-1-14-64 0,1 14 7 0,0-14-39 16,1 7 12-16,3-2-35 0,1-1 19 0,0 1-34 16,0-3 37-16,6 0-49 0,1-3 24 15,1 2-40-15,1-2 28 0,3 1-28 0,-1 0 23 16,5-2-17-16,-1 0 15 0,2 0-25 0,0 0 23 16,2 1-27-16,-1-1 26 0,1 1-25 0,-2 0 23 15,5-2-22-15,-4 0 24 0,1 3-27 16,-1-2 32-16,0 3-28 0,-1-1 22 0,-3 2-28 15,-1 2 27-15,1-2-27 0,-5 2 26 0,3 0-21 16,-3 3 23-16,1-1-28 0,-2 2 22 0,1 0-24 16,-4-1 28-16,3 2-29 0,0 1 28 0,-3-1-25 15,3 1 42-15,-4 1-43 0,1 1 27 0,0 1-33 16,-10 1 28-16,17-3-28 0,-17 3 26 0,16 0-26 16,-16 0 28-16,17 4-28 0,-8-3 20 0,1 4-22 15,-1 2 28-15,0-1-24 0,1 3 26 0,2 1-23 16,-2 6 24-16,0 0-22 0,2 2 30 0,-2 1-25 15,4 4-1-15,-2 6 2 0,3 5 6 0,-1 1 0 16,1 3 0-16,2 0 9 0,1 1-16 0,-3 4-11 16,3 1-15-16,-4-2-4 0,9 11-7 15,-8-10-7-15,6 10-8 0,-3-9-11 0,-3 1 7 16,3-3 4-16,-4 1 8 0,3-2 0 16,-3 2 12-16,0-4 10 0,-4 0 13 0,4-1 2 15,-5-2-7-15,0-4 9 0,-4-4 9 0,4 1 1 16,-5-6-4-16,-3 2 5 0,3-1 2 0,-3-3 6 15,-1-3-3-15,0-1 14 0,0-1 17 0,0-3 17 16,-1 2 9-16,0-2-1 0,-3-2-5 0,0 2-7 16,-5-2-9-16,3-1-4 0,-2 1 8 0,-1-2-6 15,-5 0-4-15,4 0-5 0,-7-1-9 16,2 2 51-16,-3-2-60 0,-1 2 49 0,-3-3-20 16,-1 4 16-16,4-5-26 0,-8 7 25 0,0-3-33 15,-1 0 36-15,1 2-6 0,-1-3 17 0,0 3-34 16,1-3 26-16,4 3-42 0,-4-4 22 0,3 3-32 15,1 1 20-15,0-3-33 0,4 2 26 0,-3-2-31 16,3 4 24-16,0-4-29 0,0 5 23 0,1-3-36 16,-3 0-8-16,5 3 2 0,-1 0-12 0,-1-2-19 15,0 4-14-15,-1-1-15 0,1 1-23 0,-2 2-123 16,-2-2 77-16</inkml:trace>
  <inkml:trace contextRef="#ctx0" brushRef="#br0" timeOffset="-79934.5">595 8838 63 0,'0'0'218'0,"0"0"2"0,0 0-44 0,0 0 12 16,-9-3-43-16,9 3 18 0,0 0-57 0,0 0 15 15,0 0-47-15,0 0 7 0,0 0-45 0,-5-4 31 16,5 4-50-16,0 0 29 0,0 0-37 0,3-9 28 16,-3 9-36-16,10-8 30 0,0-2-39 0,-1 2 6 15,5-5-3-15,4 1 1 0,1-5-9 0,2 2-17 16,-5 0-12-16,2 2-71 0,0 1-15 0,-4 0-79 15,0 2-190-15,-2 1 148 0</inkml:trace>
  <inkml:trace contextRef="#ctx0" brushRef="#br0" timeOffset="-79694.28">802 9074 219 0,'0'0'207'0,"0"0"-37"0,4 4-32 16,-4-4-28-16,0 0-18 0,0 0-16 0,9-6-15 16,-3 0-14-16,2 0-10 0,1-2-6 15,1-2 15-15,2-3-39 0,-1 2 12 0,6-3-87 16,-3 0-39-16,1 4-235 0,-2-2 200 0</inkml:trace>
  <inkml:trace contextRef="#ctx0" brushRef="#br0" timeOffset="-79375.18">912 9440 65 0,'0'0'165'0,"0"0"-53"0,5-5-4 0,-5 5-44 16,8-6 11-16,-4-1-39 0,2 2 19 0,3-1-37 15,-1-3 8-15,1 2-42 0,2-3-17 0,-2 3-80 16,3-5-64-16,-1 6 49 0</inkml:trace>
  <inkml:trace contextRef="#ctx0" brushRef="#br0" timeOffset="-78905.64">857 8289 41 0,'4'8'70'0,"1"1"-10"0,0 6-4 15,4 2-13-15,0 5-4 0,4 4 16 0,2 8-36 16,2 3 17-16,1 3-25 0,2 0 17 0,2 10-22 15,2-2 21-15,2 2-32 0,-2 0 26 0,-1-4-27 16,5 1 5-16,-2-1-10 0,-6-6-38 16,8 7-94-16,-7-9 42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43:56.770"/>
    </inkml:context>
    <inkml:brush xml:id="br0">
      <inkml:brushProperty name="width" value="0.05292" units="cm"/>
      <inkml:brushProperty name="height" value="0.05292" units="cm"/>
      <inkml:brushProperty name="color" value="#FF0000"/>
    </inkml:brush>
  </inkml:definitions>
  <inkml:trace contextRef="#ctx0" brushRef="#br0">19490 5194 146 0,'0'0'200'15,"0"0"-23"-15,0 0-20 0,0 0-17 0,0 0-10 16,0 0-11-16,0 0-11 0,0 0-12 0,0 0-19 16,0 0-21-16,0 0-8 0,0 0 26 0,0 0-46 15,0 0-5-15,0 0 3 0,0 0 1 16,0 0 8-16,0 0 10 0,0 0-7 0,0 0 2 0,0 0 6 15,-2 5 0-15,2-5-9 0,0 0-4 0,0 0-7 16,0 0-9-16,0 0 0 0,-15-2 6 16,15 2-2-16,-11-2-3 0,11 2-7 0,-10-4-6 15,1 0 1-15,9 4-1 0,-13-5 1 0,6 2-4 16,-5 1-1-16,3-1 8 0,0-1-9 0,-1 1 3 16,1-1-3-16,0 0-1 0,-2 2-3 15,-1-3 6-15,3 1-3 0,-2 1 1 0,-1-2 0 16,3 2 4-16,-5-3-4 0,4 3 2 0,0-2-2 15,-4 3 30-15,1-5-36 0,-1 3 29 0,1 0-32 16,-5 0 30-16,5 1-32 0,-3-3 36 16,-1 2-38-16,2 1 43 0,-2 1-41 0,1-3 30 15,0 1-33-15,-3 0 32 0,5 1-32 0,-4-1 29 16,3 1-30-16,-2 0 43 0,-2-1-45 0,4 2 37 16,-2-1-40-16,-1 1 24 0,3 0-17 0,-2-1 30 15,3 0-35-15,0 0 33 0,-1 1-32 0,2 0 37 16,-2 1-37-16,1-1 2 0,1 2 3 15,-4-2-1-15,3 2 5 0,-1 0-3 0,-1 0 0 16,0 0 3-16,-2 0 3 0,3 0 30 0,-3 2-38 16,1-2 39-16,-2 3-39 0,2-1 25 0,-2 0-26 15,0 3 31-15,4-1-34 0,-3-1 36 0,1 1-35 16,-1-1 35-16,2 2-35 0,-2-1 35 16,1 2-38-16,-1-3 33 0,3 1-32 0,0 3 31 15,-2-4-28-15,3 2 29 0,-1 2-25 0,-1-3-3 16,3 2 5-16,-2-1-4 0,2 2 8 0,-1 0-2 15,0-1 1-15,0 0-1 0,4 1 8 0,-3 1-5 16,-1-2 9-16,4 3-11 0,-3-1 4 16,3 0-4-16,-2 3 4 0,1-3-2 0,1 4-33 15,-2-2 41-15,2 4-31 0,-3 0 40 0,3 2-38 16,0-1 39-16,-2 1-39 0,2-1 42 0,1 2-1 16,1 1-4-16,1 0 0 0,-2 0-3 0,1 1-3 15,3 1-2-15,-3 0 8 0,4-1-11 0,-2 1 2 16,1 2-2-16,1 0 0 0,2-3-3 0,-1-1 2 15,2 0-2-15,-2 1 2 0,3 0 1 0,0 0 9 16,0-2-10-16,3 1 3 0,-1-1-3 16,1 0 1-16,1 1 1 0,1 0-1 0,2 0-37 15,1 1 39-15,0 0-30 0,1-1 50 0,1 0-50 16,0 0 46-16,3 0-42 0,1 0 43 16,0 2-43-16,5-1 5 0,-1-1 4 0,0 2 6 15,1-2 1-15,2 1 5 0,-1-1-2 0,-1 0 40 16,3 0-46-16,-3 0 40 0,4-1-46 0,-5 2 44 15,5-3-44-15,-1 1 44 0,-3-2-48 0,4 1 54 16,0 0-54-16,0-2 50 0,0 3-51 0,1-4 46 16,-1 2-43-16,5-2 45 0,-2 1-50 15,3-2 50-15,-1 1-48 0,2-1 56 0,-2-1-56 16,4 0 50-16,6 3-58 0,-6-3 54 0,5 0-49 16,2 1 50-16,-1-3-56 0,3 1 64 0,-3 1-59 15,1 0 71-15,0-1-71 0,-2 0 48 16,4 0-52-16,-1 2 53 0,-1-4-45 0,2 3 45 15,3-1-48-15,-1-2 53 0,1 2-53 0,0 0 50 16,1 0-52-16,1 0 53 0,-1-2-55 0,2 1 51 16,-2-3-46-16,1 2 51 0,-3-3-52 0,-3-1 48 15,-3-2-48-15,1 1 53 0,1-1-47 0,-7 0 43 16,-2-2-52-16,2-2 59 0,-2 0-55 0,0 0 52 16,0 0-50-16,-1-2 53 0,-1 0-55 0,3-3 56 15,-2 1-52-15,2-1 63 0,-3-2-69 16,1 0 70-16,-3-4-67 0,2 1 56 0,0 1-58 15,-1-5 58-15,0 2-58 0,-3-3 56 0,7-2-57 16,-2 0 62-16,-2-3-66 0,-1 0 62 16,-1 1-56-16,-3 0 48 0,-2 1-57 0,1-3 6 15,-1 3 9-15,-2-1 2 0,0-3 5 0,-1 4 1 16,-2-3 8-16,-1-2 45 0,-1 3-56 0,-3-1 48 16,0 2-65-16,-1-1 65 0,0 0-61 0,0 1 58 15,-4-2-60-15,0 2 63 0,-3-1-9 0,0-3 1 16,-3 5-3-16,0-5 10 0,-3 3-8 0,-1-3 0 15,-3-4-10-15,-2 1-4 0,-2 0 1 16,-2 2 8-16,-1-6 0 0,-3 0 0 0,-1 5-7 16,-2-4 1-16,0 3-50 0,-2-2 58 0,-2 1-60 15,-3 3 66-15,1 0-65 0,-6-1 57 0,1 1-58 16,-4 4 58-16,-4-3-12 0,-8-1-17 0,-4 3-24 16,-4 0-11-16,-7 2-22 0,-3 3-22 15,-6 7 8-15,-6-4-34 0,-5 4 7 0,-3 5-17 16,-3 1 16-16,-6 1-11 0,1 4 5 0,-6 2-13 15,3 1-9-15,0 2-35 0,2 3-190 0,6 0 184 16</inkml:trace>
  <inkml:trace contextRef="#ctx0" brushRef="#br0" timeOffset="39634.26">4194 12561 152 0,'0'0'203'0,"-6"-6"-41"0,6 6-29 0,-7-4-25 16,7 4-12-16,-6-4-9 0,6 4-14 0,0 0-14 15,-8-4-16-15,8 4-7 0,0 0-8 16,0 0-4-16,-6-6-5 0,6 6-3 0,0 0-4 16,0 0-1-16,-5-4-3 0,5 4 1 0,0 0-2 15,0 0 1-15,0 0-5 0,0 0-6 0,-7-4-3 16,7 4 0-16,0 0 1 0,0 0 2 0,8-3-1 16,-8 3 1-16,13-5 1 0,-2 0 1 0,2 1 10 15,6 1-9-15,7-2 13 0,2 1-17 0,6-4 12 16,5 5-14-16,7-2 15 0,5-2-11 0,1 3 2 15,3-1 1-15,4-1-2 0,1 3 2 0,14-1 0 16,-1 0 2-16,5 3 0 0,-4-2-1 0,4 0 1 16,-13 6 1-16,-1-3 1 0,1 1-4 15,-1 1 4-15,-1 2 1 0,-2-3-6 0,-2 3 3 16,-3-1-3-16,2 2 28 0,-7-1-31 0,-1-1-1 16,-4 1 4-16,-7 0-1 0,-3-1 0 0,-5-1 2 15,-3 2-1-15,-4-3-1 0,-2 0 0 0,-3 2 0 16,0 1 2-16,-5-4 0 0,-1 1-2 0,0 2 6 15,-3-2-39-15,-10-1-39 0,19 4-45 0,-10-2-62 16,-2 3-115-16,-2 0 245 0</inkml:trace>
  <inkml:trace contextRef="#ctx0" brushRef="#br0" timeOffset="40400.21">7375 12221 130 0,'0'0'140'0,"0"0"-45"0,0 0-8 15,-6 4-33-15,6-4 2 0,0 0-29 0,0 0 8 16,0 0-16-16,0 0 11 0,0 0-17 0,0 0 11 16,10 2-9-16,-10-2 10 0,11 1 0 0,-11-1 2 15,13 1 9-15,1-1 2 0,-2 0 1 0,0 0-2 16,4 1-2-16,3-1-14 0,0 2 16 0,4-1-8 16,5 0 8-16,3 0-11 0,5 1-1 0,2 0 2 15,4-1-18-15,8 3 4 0,4-2-4 16,1 0 0-16,2-1-1 0,2 2-6 0,1 0 7 15,1 1-1-15,12-1-2 0,-1 1-2 0,-1 1-5 16,1 4 4-16,-2-3-4 0,-1-2 1 0,-10 3-3 16,1 0 5-16,-1-2-9 0,-3 1 6 0,2 1-6 15,-5-2 5-15,0 1-6 0,-2 1 0 0,-3-4 4 16,0 4 2-16,-4 0-7 0,-4-3 8 0,-3 0-5 16,-2 2 0-16,-1-1 1 0,-2-2 9 0,-4 0-8 15,-1 2 3-15,0-1 4 0,-4-1-7 0,-4 1 2 16,0-1 1-16,0-1 1 0,-2 3 1 0,-2-1-2 15,-2-2 1-15,0 0-3 0,-2-1 0 16,0 2-12-16,-11-3-11 0,19 5-40 0,-19-5-32 16,15 4-42-16,-15-4-125 0,14 3 82 0</inkml:trace>
  <inkml:trace contextRef="#ctx0" brushRef="#br0" timeOffset="41684.62">10451 12354 58 0,'0'0'127'16,"8"-10"11"-16,-8 10-30 0,6-7-1 0,-1 2-21 15,-1-2-3-15,4 3-22 0,1-5-17 0,2 2 0 16,1 2-2-16,6-7-8 0,2 6 3 0,3-5-2 16,8 2-2-16,8-1-3 0,2 1-3 15,8-2-6-15,3 4 0 0,12-6-3 0,8 5-8 16,-1-3 5-16,6 4-9 0,6-2 5 0,0 3-5 16,1-1 3-16,-2 2 0 0,5 1-6 0,1-1 4 15,2-1-7-15,-2 2 1 0,0 1 3 0,-5 1-5 16,0-3 6-16,-2 2 0 0,-6-3-5 0,-3 2 1 15,-12 1 3-15,-4-2-9 0,0 1 2 0,-5-2-21 16,-2 4 1-16,-8-2-17 0,-4 2 8 0,-8-2-17 16,-1 2 9-16,-2 0-17 0,-4-1 7 0,-2 2-17 15,-2 0 13-15,1 0-21 0,-1-2 7 0,-4 2-39 16,-2 0 13-16,-1-2-54 0,2 2 42 0</inkml:trace>
  <inkml:trace contextRef="#ctx0" brushRef="#br0" timeOffset="74001.32">20004 12361 52 0,'-19'0'126'0,"0"-1"-11"0,1 1-23 16,-1-1-17-16,1 2-15 0,-3 0-9 0,2 0-7 15,0 5-5-15,-3-1-7 0,1 1-3 16,0 5-5-16,-2-1-1 0,0 5 0 0,3 2-3 16,-1 1-2-16,1 1-2 0,4 4 0 0,-5 3-5 15,2 3-1-15,2 3-4 0,-1-2 1 0,5 4-3 16,2 2 12-16,1-4-16 0,2 0 9 0,3-1 8 15,-3 5-3-15,7-1-17 0,0 2 12 0,-1-2-9 16,5 2-1-16,2 6 0 0,4-1 1 16,0 2 1-16,1-1 2 0,5-1-1 0,1 1-1 15,3-1 1-15,5 3 0 0,4 3 3 16,2-5 4-16,2-2 2 0,2-2 14 0,6 0-8 0,1-3 12 16,5-3-13-16,0-1 8 0,5-2-11 15,1-3-1-15,7-2-4 0,1-3-2 0,4-3 0 16,1-1 1-16,4-2-2 0,0-3 1 0,5-5-1 15,2 1-2-15,0-4 2 0,-3-4-1 0,-6-2 6 16,9-3 2-16,-3-3-12 0,3-3 0 0,-5-1 4 16,1-1-10-16,-4-2 4 0,-3-3-6 0,0-1 10 15,-4-1-13-15,-3-2 4 0,-2 0 2 0,-2-2-1 16,-1-1 3-16,-3-3-2 0,0-3 1 0,-3 2 0 16,-1-4 5-16,-2 0-3 0,-2 0 2 15,-9 2 0-15,3-7 0 0,-7 4 1 0,-2 1 2 16,-3-3 0-16,-3-1 1 0,-2 0 8 0,-5-1-10 15,-4-1 5-15,-1-1-8 0,-5 3-2 0,-4-1-2 16,0-9 4-16,-6 4-3 0,-5-4 3 16,-4 1 0-16,-5-5-2 0,-5-2 1 0,-5 1 4 15,-5 5-5-15,-2-2 1 0,-4 6 1 0,-6-1 8 16,-2 5-12-16,-7 4 5 0,-4 0 6 0,0 0-5 16,-4 6-9-16,0 1 7 0,0 5-13 0,-1 1 9 15,0 5-20-15,-4 2 10 0,14 8-20 0,-4-1 9 16,2 5-22-16,-2 2-1 0,0 2-8 0,2 5 8 15,-1 0-22-15,-4 7 7 0,-1 3-31 0,4 1 8 16,5 4-73-16,1-1 40 0</inkml:trace>
  <inkml:trace contextRef="#ctx0" brushRef="#br0" timeOffset="75034.03">24135 12497 16 0,'-13'-13'129'16,"0"-3"-2"-16,-3 2-16 0,-4-3-10 0,-4 1-2 15,-3 2-3-15,2-2-12 0,-5 3-11 0,1-1 0 16,-3 4-1-16,0-2-25 0,-1 5 2 0,-2 0-10 15,2 2-10-15,-3 4-2 0,4 0-4 16,-2 2-6-16,-6 0-3 0,4 5-1 0,-5 2-8 16,-1 2-2-16,0 4 2 0,4 2-1 0,1 1-7 15,-3 3 2-15,4 2 14 0,-1 2-16 0,5 3 0 16,2 1 3-16,0 4-2 0,5 1 1 0,-1 2 2 16,7 1 4-16,0 2-2 0,5 2 3 0,1 0 0 15,4 3 2-15,4 3-6 0,2 0 4 16,2 1-8-16,2 0 2 0,6 3-1 0,0-3 1 15,5 1-3-15,2-1 4 0,5 5-2 0,2 0-1 16,3-5 1-16,1 1 4 0,6-5-2 0,0-1 1 16,3-1-1-16,5-4 1 0,1-2 1 0,4-3-3 15,2-1 1-15,1-4 1 0,8-1 9 16,0-4-8-16,3-3-1 0,2-2-3 0,1-4-1 16,7-3 1-16,-12-4 4 0,4 0-3 0,4-5-6 15,-1-2-6-15,9-3-5 0,0-4-15 0,-3-4-1 16,1-3-1-16,-3-3 10 0,-1-6-10 15,-2 0 3-15,-1-3 3 0,-6-7 4 0,2 2 5 16,-7-4 3-16,-2-4 1 0,-4-2 2 0,-5 0 5 16,-4-3 4-16,-5-2-5 0,-4-2 7 0,-10 7 11 15,-1-2-10-15,-6-1 15 0,-3-1-21 0,-7-5-1 16,-1-2 0-16,-6 1 0 0,-8-8 7 0,-3 0-10 16,-6 2 13-16,-5 4-12 0,-5-2 3 15,-7 3-1-15,-3 5 2 0,-6 0 18 0,-2 3-14 16,-8 2 9-16,-2 5-8 0,-4 1 9 0,-4 5-12 15,-4 3-1-15,-1 2-2 0,-2 2 2 0,-3 4-1 16,4 6 13-16,-2 4-15 0,3 0 5 0,0 7-20 16,13 2-18-16,-1 5-57 0,2 1-10 0,-5 7-90 15,1 3 59-15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19T04:24:52.057"/>
    </inkml:context>
    <inkml:brush xml:id="br0">
      <inkml:brushProperty name="width" value="0.05292" units="cm"/>
      <inkml:brushProperty name="height" value="0.05292" units="cm"/>
      <inkml:brushProperty name="color" value="#FF0000"/>
    </inkml:brush>
  </inkml:definitions>
  <inkml:trace contextRef="#ctx0" brushRef="#br0">11715 14887 61 0,'0'0'117'16,"0"0"-21"-16,0 0-7 0,0 0-22 0,0 0 6 16,0 0-7-16,0 0 7 0,-9-3-19 0,9 3-3 15,0 0-19-15,0 0 0 0,0 0-17 0,0 0-11 16,0 0-39-16,0 0-33 0,0 0-61 0,0 0-61 16,0 0 56-16</inkml:trace>
  <inkml:trace contextRef="#ctx0" brushRef="#br0" timeOffset="2151.67">12804 15056 4 0,'27'-2'35'16,"-3"2"-2"-16,4-2-4 0,-1 1-4 0,1 1-10 16,0 1 0-16,-1-1-7 0,1 2 7 0,0-2-3 15,0 1-10-15,3-1 5 0,-3 1 1 0,3 0-14 16,-3-1 12-16,5 1-2 0,0-1-5 0,-1 0 2 16,7-1-6-16,-1 1 3 0,-1-1-2 0,4 0 29 15,-3 1-36-15,2-1 5 0,1 1-7 0,-3-2 14 16,3 2-16-16,-1-1 12 0,-1 1-2 0,1-1-2 15,-3 2 3-15,0-1 2 0,4 0 1 16,-3 0 4-16,-2 1 1 0,1-1 4 0,3 2-1 16,-8-2 4-16,5 1-4 0,0-1 6 15,1 1 4-15,-2-1-3 0,5 1-6 0,-3 3 1 16,1-3-9-16,1-1 4 0,0 0-4 0,0 1 2 16,-2 1-2-16,4-1 3 0,-2 2-3 0,-2-2 2 15,4 2 1-15,-1-2-3 0,0 0-10 0,1-1 13 16,-1 1-1-16,3 0-8 0,0-1 5 0,5 0-13 15,2-1-7-15,0 0 6 0,-2 0 2 0,2 0 6 16,0-1 0-16,-1 1 4 0,2-1 3 0,-1-1 6 16,-1 0-1-16,4 2 5 0,-2-2-6 0,-2 1 11 15,4 0-4-15,-2-2 8 0,2 2-11 16,-3-3 17-16,1 3-4 0,2-1 7 0,-3 1-6 16,4 0-3-16,-1 0-4 0,-1 0 2 0,0 1-6 15,-1-2-5-15,3 2-2 0,-2-1 5 0,0 2-5 16,0 0-2-16,0 0-6 0,0 0 0 0,-1-1-7 15,3 1 5-15,0-1-11 0,-4 0 14 0,4 1-5 16,0-1 2-16,0 1 0 0,-1 0 5 0,1-1-6 16,1 1 15-16,-1-2-12 0,0 2 1 0,-1 0 0 15,-1 0 5-15,5 0-6 0,-2 2 7 16,0-2-6-16,-1 1 5 0,3-1-7 0,-1 0 5 0,1 1-7 16,-1 0 10-16,2 0-3 15,-2 0 9-15,1-1-9 0,1 2 3 0,0-1 4 16,1-1 7-16,-3 4-7 0,3-3 4 0,0 0-3 15,3 1 5-15,-2 0-3 0,3-1-4 0,0 1 0 16,1-1 4-16,9 0-12 0,2 1 10 0,-11-2-5 16,10 2 4-16,-11 1-5 0,4-3 0 0,9 0-8 15,-1 0 7-15,1 2-6 0,1-1 2 0,1-1-7 16,-2 0 2-16,2 1-7 0,-2-1 6 0,-1 2-5 16,-9-2 7-16,10-2-8 0,-1 2 6 0,1 0-5 15,1 2-3-15,-1-4-2 0,-1 2 1 0,0 0 2 16,0 0 9-16,1 0-4 0,1-1 8 0,-4 1 0 15,-7 0 8-15,9 0 0 0,-11 1 12 16,2-1-5-16,7-1-7 0,5 2 8 0,-3-1 0 16,-10 0 0-16,8 2-5 0,-7-2 1 0,-2 0 4 15,0 1-7-15,12 0-4 0,-12-1 4 0,9 1-1 16,-8 0-4-16,-2 0-8 0,3 1 0 0,-3-1-13 16,1-1 4-16,-1 0-10 0,1 1-6 15,-2-1-20-15,-2 2 1 0,-1-4-17 0,0 2 23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9:05:41.489"/>
    </inkml:context>
    <inkml:brush xml:id="br0">
      <inkml:brushProperty name="width" value="0.05292" units="cm"/>
      <inkml:brushProperty name="height" value="0.05292" units="cm"/>
      <inkml:brushProperty name="color" value="#FF0000"/>
    </inkml:brush>
  </inkml:definitions>
  <inkml:trace contextRef="#ctx0" brushRef="#br0">23254 8103 106 0,'0'0'120'0,"3"-6"-20"15,-3 6-18-15,1-7-12 0,-1 7-9 0,3-6-9 16,-3 6-6-16,0 0-4 0,2-10-2 0,-2 10 8 15,0 0-1-15,3-9 1 0,-3 9-1 0,0 0-2 16,2-6 9-16,-2 6-13 0,0 0-1 0,1-7 9 16,-1 7-17-16,0 0-10 0,0 0-3 0,0 0-3 15,0 0-5-15,2-5-7 0,-2 5-5 0,0 0-5 16,0 0-2-16,0 0 10 0,1 6-1 16,-1 2 3-16,1 1 3 0,-1 5-2 15,3 4 1-15,-2 5 3 0,2 9-5 0,-1 4 13 16,3 7-6-16,-1 7-8 0,0-1 2 0,4 3-2 15,-3 3-1-15,1-1 2 0,1 8 0 0,-2-7-1 16,1-1 0-16,-2 0 2 0,0-3-3 0,0 1-10 16,-2-4 35-16,-2 4-25 0,0-7-2 0,3 2 1 15,-3-8 2-15,0-1-6 0,0-4 3 0,-3-1 1 16,3-3-2-16,0-4 0 0,-1 0 3 0,0-5-2 16,-1-3-7-16,2-1-11 0,-1-5-22 0,1 0-47 15,-1 0-117-15,-2-6-108 0,3-6 231 16</inkml:trace>
  <inkml:trace contextRef="#ctx0" brushRef="#br0" timeOffset="949.68">23354 7784 78 0,'-5'-9'205'0,"5"9"-34"0,-5-10-7 16,5 10-22-16,-4-9-20 0,4 9-20 0,-3-9-19 16,3 9-20-16,0-12-10 0,4 6-13 0,-1 1-6 15,2-5-10-15,0 3 1 0,5-2-12 0,0 0-2 16,3-2 0-16,5 3-4 16,2-4-1-16,6 0-4 0,2 0 4 0,10-1-2 15,3 1-2-15,3-1-7 0,3-2 10 0,3 3-5 16,10-1 3-16,1-3 0 0,1 1-3 0,-1 0-2 15,-9 6 0-15,1-4-1 0,-6 3-3 0,2-1-3 16,-6 0-9-16,2 3-7 0,-11 1 2 0,-2-3 5 16,-2 4 3-16,-6-1 3 0,-2 2 2 0,-3 1 2 15,-1 1 2-15,-3 0 3 0,-1-3 0 0,-2 4 0 16,-2 0 3-16,0-1 3 0,-1 2-5 0,-1-2 2 16,-8 3 0-16,14-1-1 0,-14 1-2 0,11-3 1 15,-11 3 7-15,12 0-11 16,-12 0 2-16,11 4 4 0,-3-1 1 0,-2 1 49 15,1 6-39-15,0-2 0 0,2 6 0 0,0 3 0 16,1 4-2-16,1 4 3 0,0 11-1 0,3 2-2 16,-1 6 0-16,1 2-1 0,3 11-2 0,-1 4 0 15,1 0-1-15,-2 4 3 0,2-3-6 0,-2 5 1 16,1 0 5-16,-4 0-2 0,1 3-4 0,-1-1 1 16,-1 0 2-16,-2 0-3 0,-1-5 2 0,1 0-8 15,-4-11 8-15,0 0-6 0,-1-1 4 0,0-5 1 16,-2 1-2-16,2-4 4 0,-3-6 0 0,2-2-2 15,-2-2 2-15,-1-3-7 0,0-4-1 16,-1 1-2-16,-2-5 14 0,2 0-6 0,0-3 8 16,-2-2-6-16,2 0 4 0,0-3-2 15,-1 1 18-15,1-6-7 0,-3 2 27 0,4-2-28 16,-2-2 14-16,-1-1-22 0,-1 2 20 0,2-3-27 16,-1 0 1-16,-2 0-1 0,1-3-2 0,4-3 2 15,-9 7-1-15,9-7-1 0,-10 8-5 0,10-8 5 16,-13 5 2-16,4-4-2 0,9-1 2 0,-19 4-1 15,10-1-2-15,-4 1 2 0,-3-1-1 0,-3 0-1 16,-3 0 1-16,-5 1-4 0,-2 1 23 0,-10-1-21 16,-8 2 21-16,-2 3-26 0,-7-3 20 0,-10 2-21 15,-7 4 18-15,0-4-16 0,-2 2 45 16,2-1-15-16,1 1 64 0,3 1-40 16,14-4 49-16,0 2-69 0,3 0 45 0,3-2-64 15,6 2 46-15,7-3-57 0,4-1 62 0,5 1-72 16,3-3 77-16,5 0-81 0,0 0 48 0,3 0-60 15,2 0 58-15,3 0-57 0,-2 0 46 0,4-1-59 16,9-2 51-16,-17 1-82 0,17-1 22 0,-15 2-36 16,15-2 21-16,-9 2-18 0,9-2 1 0,-10 3-12 15,10-3-21-15,-6 5-21 0,6-5-15 0,0 0-42 16,-8 3-162-16,8-3 188 0</inkml:trace>
  <inkml:trace contextRef="#ctx0" brushRef="#br0" timeOffset="1604.4">24205 9453 54 0,'0'0'238'0,"-1"-8"-83"0,1 8-27 0,0 0-37 16,0 0-1-16,0 0 19 0,5 5-3 0,-3 2-1 15,2 5-13-15,-1 4-8 0,3 5-27 0,-1 1 2 16,3 7-21-16,-2 0-4 0,3 4-7 0,-1 0-5 16,1 7 17-16,-1 1-25 0,2 0 24 0,-1 3-35 15,2 1-1-15,-2 0 2 0,-1 3-4 16,-2-4 2-16,1 3-2 0,-1-2 0 0,0-4-2 15,-2 4 4-15,1-10-4 0,-3-1 8 16,0 0-5-16,1 0 1 0,-3-9 31 0,1 5-38 16,-1-6 30-16,0-4-33 0,0-1 31 0,-1-1-38 15,1-1 35-15,-3-2-45 0,3-6 17 0,-1 3-71 16,-2-8-14-16,3-4-61 0,-5 10-15 0,5-10-40 16,-6-8-83-16,2 1 251 0</inkml:trace>
  <inkml:trace contextRef="#ctx0" brushRef="#br0" timeOffset="2049.44">24303 9565 130 0,'-1'-18'166'0,"-3"3"-12"0,3 3-27 15,0 0-13-15,-2-1-9 0,-1 7-19 0,4-4-20 16,-2 3-6-16,-3 2-17 0,5 5-5 0,-7-9-15 15,7 9 4-15,-10 2-11 0,10-2 1 0,-10 9-10 16,2-3 6-16,4 7 0 0,-2-2-12 0,-2 3 1 16,2 4 1-16,-2 1 1 0,2 1-1 0,-1 0 5 15,2 1-4-15,0 1 1 0,-1-2 0 0,1-1 2 16,1-1-3-16,0-3-6 0,0-1 1 0,0 0 5 16,2-4 3-16,-2 1 10 15,3-2 20-15,-2-3 7 0,3-6-3 0,-1 10-11 16,1-10-5-16,0 0-6 0,0 0-7 0,4-6-2 15,-3-2 7-15,4-7-14 0,0-2 8 0,-1-3-20 16,1-3 3-16,2-2-6 0,-2 0 7 0,1 4-2 16,-1-3 10-16,0 1-9 0,-2 5 3 0,1 0-2 15,-2 2 9-15,2 2-8 0,1-2 5 0,-2 5-5 16,-1 3 8-16,1-3-7 0,-1 4 10 0,0-1-14 16,-1 1 4-16,-1 7-4 0,5-6 10 0,-5 6-7 15,0 0 9-15,14 3-6 0,-8 0 6 16,2 6-7-16,0-2 7 0,3 5-7 0,-2-2 5 15,4 4-3-15,4 3 6 0,-2-2-9 16,3 3 8-16,1 0-10 0,-1 0-29 0,2-1-35 16,-2 1-59-16,-1-4-48 0,2 3-162 0,-5-2 206 15</inkml:trace>
  <inkml:trace contextRef="#ctx0" brushRef="#br0" timeOffset="3165.24">22623 8695 171 0,'-12'1'214'0,"12"-1"-27"0,-16 0-2 0,16 0-14 15,-13 1-32-15,13-1-30 0,0 0-25 0,-14-1-25 16,14 1-12-16,0 0-9 0,0 0-10 0,4-7 0 16,6 4-8-16,4-1 2 0,4-1-20 0,5-3 13 15,9 0-13-15,6-2 13 0,8 1-14 16,0-2 10-16,8 1-15 0,-2-1 14 0,4 2-11 16,-2 0 15-16,2 0-24 0,-3 0 17 0,-1 3-15 15,-3-4 16-15,-5 5-14 0,-8 2 10 0,0-1-19 16,-8 0-28-16,-2 2-18 0,-7 0-26 0,0 1-6 15,-5 0-15-15,0 0 26 0,-2 1-21 16,-12 0 5-16,14 1-21 0,-14-1 22 0,0 0-112 16,0 0 65-16</inkml:trace>
  <inkml:trace contextRef="#ctx0" brushRef="#br0" timeOffset="3449.3">23314 8442 83 0,'0'0'118'0,"-6"-9"-18"0,3 3 5 0,-1 1-17 16,4 5 7-16,-6-8-20 0,6 8 0 0,-4-10-21 16,4 10 14-16,-4-10-2 0,4 10 5 0,-5-7-9 15,5 7-9-15,-2-6-6 0,2 6-13 0,-2-7-13 16,2 7-3-16,0 0-8 0,-2-6 0 16,2 6-3-16,0 0-1 0,0 0-6 0,0 0 7 15,10 1-3-15,-10-1 6 0,9 12 0 0,1-6-5 16,-2 6 4-16,1 1-1 0,2 4 2 0,0 1-3 15,0 6-4-15,2 1 3 0,-4-1-1 16,1 5 1-16,-1-3-1 0,-3 3-1 0,-2 0 0 16,1-2-4-16,-5-1-13 0,0 0-18 0,-2 1-15 15,-3-2-41-15,-2 5-63 0,-3-4-35 0,2 0-83 16,1-3 81-16</inkml:trace>
  <inkml:trace contextRef="#ctx0" brushRef="#br0" timeOffset="4565.91">24040 10783 165 0,'1'-11'301'0,"3"1"-110"15,4-3-12-15,-2 2-70 0,6 1 10 0,-3-3-58 16,1 6 20-16,1-2-57 0,0 3 30 0,-1 2-47 16,3 2 30-16,-2 2-51 0,2 2 46 0,1 3-35 15,-2 3 28-15,0 2-32 0,-3 3 0 0,0 3-7 16,3 0 11-16,-6 3 0 0,-1 2 0 0,0 0 4 15,-2 0 3-15,-2 0 8 0,-1-2 1 0,3 1 14 16,-6 0 4-16,2 2 7 0,-3-3 2 0,0-1-5 16,2 0-3-16,-1-3-3 15,-1 0-6-15,2-2-3 0,0-4-3 0,0 1-3 0,-2-2-1 16,4-8-11-16,-1 10-17 0,1-10-16 16,0 0-19-16,1-10-3 0,3 2 4 0,-2-6 2 15,2-2 7-15,4-6 5 0,0-6 6 0,-1 1 8 16,3-3 9-16,1 2-9 0,-1-3 43 0,1 4-32 15,-2-4 34-15,3 5-37 0,-3-1 33 0,-3 7-32 16,3 1 1-16,-4 4 3 0,3 3 1 0,-4-2-4 16,0 3 9-16,-2 3-1 0,2-2 6 0,-4 10 0 15,3-8-1-15,-3 8 35 0,0 0-34 0,0 0 35 16,0 0-24-16,-3 12 36 0,-1-4-33 0,3 5 39 16,-2-1-37-16,1 5 8 15,-1 0 0-15,2 2-3 0,-2 2-7 0,3 1-2 16,0 3 1-16,3-2-5 0,-2 0-4 0,3 2-1 15,1-2-6-15,3-1 4 0,1-2 0 0,1-1-5 16,2 0-1-16,0-1-9 0,4-4-19 0,0-3-21 16,1 1-22-16,-1-8-24 0,1 2-2 0,2-4-27 15,0-4-48-15,2-5-141 0,1-1 227 0</inkml:trace>
  <inkml:trace contextRef="#ctx0" brushRef="#br0" timeOffset="6517.19">23783 8258 215 0,'2'-6'193'0,"-2"6"-52"0,1-6-31 0,-1 6-30 15,0 0-8-15,0 0 37 0,0 0-19 0,0 0-15 16,9 8-12-16,-7 5-6 0,2 0-18 15,-1 6-6-15,-1 6-5 0,3 1-5 0,-1 7-1 16,0-1-14-16,1 2 9 0,-1 2-11 0,0-1 5 16,-2-1-6-16,1 1 5 0,-2-9 1 0,-1 1-7 15,4-4-3-15,-3-3 4 0,2-4-6 16,-2-2 35-16,-1-3 1 0,3 1 24 0,-3-7-35 16,0-5 13-16,3 6-27 0,-3-6 15 0,0 0-25 15,3-7 17-15,-2-4-21 0,2 2 16 0,-1-5-27 16,1 1 25-16,-2-3-20 0,3 2 18 0,0-1-16 15,0 0 24-15,-3 2-28 0,4 1 3 0,-1 0 0 16,-3 3 0-16,3-1 0 0,-1 3 3 16,-1-3 2-16,1 4 1 0,1 3 0 0,-4 3 1 15,6-8 0-15,-6 8 0 0,13-2 14 0,-13 2-17 16,14 6 20-16,-5-2-23 0,0 3 21 0,1 2-16 16,1-1 16-16,1 5-20 0,2-2 19 0,1 2-18 15,2-1 28-15,0-3-36 0,-6 1 18 16,6-3-30-16,-3 1-23 0,1-3-27 0,-1-3-54 15,3-1-66-15,-4-2-178 0,3-3 171 0</inkml:trace>
  <inkml:trace contextRef="#ctx0" brushRef="#br0" timeOffset="7016.28">24091 7959 79 0,'0'0'329'0,"2"-7"-66"0,-2 7-37 16,0 0-48-16,0-6-35 0,0 6-39 0,0 0-20 15,0 0-18-15,-6 4-12 0,4 2-9 0,-2 6-8 16,0 0-9-16,0 2 4 0,0 4-14 0,1 3-1 16,0 2-5-16,2 2-21 0,1-3 21 0,1 4-23 15,-1-1 22-15,6 0-24 0,-2-1 1 16,4 0-17-16,0-2-27 0,1-3-25 0,3-1-26 15,0-4-40-15,3-1-50 0,-3-2-141 0,3-8 201 16</inkml:trace>
  <inkml:trace contextRef="#ctx0" brushRef="#br0" timeOffset="7496.48">24305 7980 46 0,'0'0'63'0,"0"0"-9"16,0 0-5-16,0 0 18 0,0 0-11 16,0 0 0-16,-4 6 3 0,4-6-1 0,0 10 3 15,0-10 8-15,0 12-1 0,0-12-11 0,0 14-6 16,0-9-8-16,0 3-3 0,1 2-3 0,0-3-7 15,-1 4-4-15,2-4-4 0,-1 4-5 0,0-3-4 16,-1 3-3-16,3-4 0 0,-2 4-4 0,3-4 0 16,-3 1-5-16,2-1 2 0,-1 0-3 0,1 0 2 15,-3-7-4-15,4 9-2 0,-4-9-3 16,5 9-6-16,-5-9-5 0,5 5 5 0,-5-5 1 0,0 0 3 16,10 4-3-16,-10-4-2 0,0 0 5 15,13-4-1-15,-13 4 6 0,10-5 0 16,-10 5-1-16,10-11 2 0,-5 7 0 0,-1 0 3 15,1-3 2-15,-1 1 0 0,-1 1 1 0,1-1 0 16,-1-1-2-16,-3 7 7 0,4-10-1 0,-4 10 7 16,0-9 6-16,0 9 4 0,3-9 5 0,-3 9-4 15,-3-9-6-15,3 9-5 0,-4-6-2 0,4 6 0 16,-6-7-6-16,6 7-2 0,-5-5-2 0,5 5-1 16,-8-3-10-16,8 3-4 0,-6-4-4 0,6 4-9 15,-7-4-14-15,7 4-24 0,0 0-35 16,0 0-44-16,-8-4-90 0,8 4 76 0</inkml:trace>
  <inkml:trace contextRef="#ctx0" brushRef="#br0" timeOffset="7789.22">24445 7866 220 0,'0'0'168'0,"0"0"-48"0,0 0-22 0,0 0 0 16,0 0 42-16,13 6-2 0,-8-1-28 0,3 6-17 15,-2 0-18-15,-1 4-1 0,4 4-23 0,-2 0-16 16,0 1-5-16,-2 4-2 0,-1-1-22 0,-1 1-7 15,-2-1-19-15,-1 1-2 0,0 3-13 0,-4-5-22 16,0 0-21-16,-1 0-30 0,-2-2-45 0,-1-1-164 16,-1-1 225-16</inkml:trace>
  <inkml:trace contextRef="#ctx0" brushRef="#br0" timeOffset="8840.93">23979 7460 65 0,'0'0'369'16,"0"0"-65"-16,0 0-53 0,-4-6-72 0,4 6-2 15,0 0-70-15,-1-9 17 0,-2 0-29 0,3 2-8 16,0-4-23-16,-1 1-13 0,1-4-14 0,0-3-14 16,-1-2 3-16,1 0-5 0,0-5-7 0,0-5-2 15,0 1-5-15,0-5-33 0,0-3 31 0,-2 0-37 16,4-4 47-16,-1-3-37 16,-1-3 32-16,0 1-3 0,0 0-3 0,1 4-1 15,-2 4-4-15,1-1 30 0,0 4-35 0,-1 1 28 16,-1 3-32-16,0 3 28 0,-1 1-31 0,3 1 31 15,-1 3-29-15,0 3 25 0,-1 1-25 0,1-1 28 16,0 4-28-16,-1 3 29 0,1 1-35 0,0-1 25 16,1 4-31-16,-3-2 23 0,3 3-38 0,0 1 6 15,0 6-30-15,0-13 9 0,0 13-10 0,-1-8 28 16,1 8-11-16,0 0 23 0,-4-6-14 0,4 6 23 16,0 0-12-16,0 0 21 0,-5 6-12 0,5-6 17 15,-5 8-17-15,1-2 22 16,2 2-17-16,-2 0 16 0,-1 2-12 0,-3 2 17 15,2 1-18-15,-2 2 17 0,-1 3-13 0,-1-1-1 16,-2 2-1-16,3 0 2 0,-1-1 9 0,0 1-7 16,0 0-4-16,-2-1 5 0,3-2-2 0,0 0 7 15,-1-2-11-15,5-1 45 0,-3-2-49 0,3 0 11 16,0-4-5-16,-1 1 10 0,2-1-9 0,0 0 11 16,0 0-6-16,4-7 14 0,-5 8-11 0,5-8 14 15,-4 7-17-15,4-7 18 0,0 0-19 0,0 0 18 16,0 0-22-16,-4-5 7 0,8-1 1 0,-4-2-2 15,5-2 5-15,-1-2-9 0,3-2-1 16,-2-1-2-16,2-4 20 0,2-1-22 16,0 0 18-16,0-1-24 0,0-1 19 0,-1 1-15 15,1 1 26-15,0 0-26 0,-3 1 20 0,2-1-24 16,-2 3 24-16,2 1-20 0,-2 2 20 0,-1 0-18 16,-1 0 30-16,1 3-32 0,-1 1 21 0,1 1-26 15,-2 0 21-15,-1 3-22 0,2-1 17 0,-1 1-19 16,-3 6 43-16,6-10-47 0,-6 10 19 0,5-5-14 15,-5 5 26-15,10-3-24 0,-10 3 23 0,12 4-20 16,-6-1 42-16,2 4-44 0,3 0 22 0,0 3-19 16,1 0 19-16,1 2-13 0,5 0 15 0,-4 2-21 15,5 1 17-15,1 0-27 16,0 2-14-16,0-2-41 0,1 1-32 0,-3-2-56 16,-3 0-205-16,4-1 175 0</inkml:trace>
  <inkml:trace contextRef="#ctx0" brushRef="#br0" timeOffset="10699.69">23856 5779 157 0,'-3'-7'148'15,"3"7"-41"-15,-3-8-33 0,3 8-17 16,0 0-11-16,-3-6-13 0,3 6-4 0,0 0-8 16,0 0-5-16,0 0-4 0,0 0 1 0,10 3-4 15,-10-3-4-15,9 5 1 0,-9-5 1 16,13 6-4-16,-3-2 1 0,-1-3-1 0,0 1 40 15,5 0-45-15,-1-1-1 0,1-2-1 0,-1 1 3 16,1-3 4-16,1 1-3 0,2-4 0 0,-4 1 1 16,1-2-1-16,0-1 0 0,-1-1 5 0,-1 0-4 15,-3-1-1-15,2-1 1 0,-1 2 10 0,-3-4 10 16,-3 6 19-16,4-2 23 0,-3 3 6 0,0 0 0 16,-2-2-20-16,-3 8-17 0,6-8-11 15,-6 8-4-15,0 0-9 0,0 0 1 0,0 0 3 16,-1 12 3-16,-2-1-6 0,1 5 7 0,-2 0-7 15,-4 6 0-15,4 1-12 0,-1 7 15 0,-1-3-13 16,1 5 11-16,-3-2-10 0,4-1 3 16,0 3 2-16,-1-7-7 0,1 0-17 0,-1-1-19 15,3-3-29-15,-2-5-37 0,0 1-24 0,4-6-22 16,-2 1-99-16,0-7 78 0</inkml:trace>
  <inkml:trace contextRef="#ctx0" brushRef="#br0" timeOffset="11133.13">24142 5391 141 0,'-2'-6'218'0,"-1"1"-47"15,3 5-44-15,-5-10-25 0,5 10-33 0,-10-2 1 16,10 2-24-16,-12 6-1 0,5 1-17 0,-5 0 4 15,-1 7-15-15,-2 2 15 0,0 3-18 0,-4 2 8 16,1 0-3-16,0 0 1 0,-1 2-7 16,2-3-1-16,3-2 3 0,1-2-5 0,2-3 22 15,-1-1-2-15,3-3 22 0,0 3-6 0,4-6 27 16,-2 0-17-16,0 2 12 0,7-8-34 0,-8 5 7 16,8-5-33-16,0 0 24 0,-7-10-55 0,7 3-15 15,2-6-31-15,2-1 14 0,1-2-5 0,2-4 14 16,-1 0-2-16,4-2 19 0,-1 3-5 15,0 0 22-15,-1-1-10 0,-2 7 10 0,2-2-4 16,-2 2 12-16,-2 1-11 0,4 2 8 0,-3 3-8 16,0-3 14-16,0 6-11 0,0-2 15 0,-1 2-13 15,-4 4 8-15,15-3-2 0,-15 3 14 16,17 5-15-16,-3 3 13 0,-1-1-11 0,2 4 9 16,2 0-6-16,3 4 8 0,3 0-1 0,0 1 0 15,0 1-1-15,0-1-3 0,3-3-9 0,-2 2-69 16,-5-3-85-16,2-3-142 0,-2 0 235 0</inkml:trace>
  <inkml:trace contextRef="#ctx0" brushRef="#br0" timeOffset="13171.32">24809 8084 154 0,'0'0'216'0,"-10"4"-38"0,10-4-7 0,-9 2-5 16,9-2-24-16,0 0-21 0,-19-1-17 16,19 1-13-16,-10-5-21 0,10 5-7 0,-12-9-7 15,6 3-5-15,1-2-27 0,0-2 21 0,0-1-37 16,-2-4 20-16,3-2-27 0,-2 1 23 0,4-5-29 15,-2-1 20-15,1-3-23 0,2-1 23 16,1 0-26-16,0-4 2 0,2-3 3 0,2-1-7 0,0 1 28 16,5-8-18-16,-1 1 15 0,2-1-2 15,3 1-3-15,-2 0-4 0,6 2-4 0,-2-1 3 16,4 0 5-16,2 1-5 0,-1 2-4 0,3 1 6 16,1 3-5-16,-2 1-2 0,5 3 2 0,1 3 1 15,0 0-2-15,3 3 15 0,1 3-14 0,1 3-4 16,-2 6 8-16,-2 0-27 0,1 7 19 15,-2 2-16-15,1 3 18 0,4 6 3 0,3 6 0 16,-1 5 3-16,-1 6 5 0,-3 3-3 0,-2 4-3 16,3 11 1-16,-4 6-18 0,-2-3 22 0,-6 4-15 15,-2 5 21-15,-1-11-24 0,-7 4 23 16,-2-2 7-16,-1 2-11 0,-4-3-2 0,-3 2-1 16,-3-3 2-16,1 0 2 0,-7 0-13 0,0-3-10 15,-3-2 26-15,-4 1-25 0,-1-3 36 0,-3-1-32 16,-3-1 2-16,-3-1 16 0,2-4 6 0,-2 1 2 15,-3-3 3-15,-2-1 3 0,-1 1-6 0,0-4 2 16,0-1 6-16,2-3-2 0,-1 0-13 0,4-5 2 16,3-3 3-16,-2-2 3 0,5 3-7 15,1-8 0-15,0 3 1 0,3-2 0 0,-2 0-6 16,5-5 9-16,-4 2 6 0,5-2-6 0,-2 0 3 16,15-1-1-16,-23 0 3 0,23 0 0 15,-19-1 4-15,19 1 2 0,-18-2-5 0,10-1-10 16,8 3 17-16,-15-3-5 0,15 3-3 0,-10-4-8 15,10 4-8-15,-9-8-6 0,9 8 5 0,-9-5 5 16,9 5-8-16,-6-3 2 0,6 3-2 0,-7-5 1 16,7 5-2-16,0 0 5 0,-5-6 1 0,5 6-1 15,0 0-11-15,-6-4 3 0,6 4 7 0,0 0 1 16,0 0-5-16,0 0 2 0,-9-2-9 0,9 2 13 16,0 0-7-16,0 0 4 0,0 0 4 0,0 0-9 15,0 0 0-15,0 0-4 0,0 0 4 16,0 0 2-16,-12-1-5 0,12 1 4 0,0 0-21 15,0 0-9-15,0 0-51 0,0 0-26 0,0 0-10 16,0 0 0-16,0 0-19 0,5-5-20 16,-5 5-26-16,0 0-34 0,8-6-143 0,-8 6 180 15</inkml:trace>
  <inkml:trace contextRef="#ctx0" brushRef="#br0" timeOffset="13532.3">24895 8202 112 0,'0'0'203'0,"3"-10"-66"0,-3 10-18 16,2-13-16-16,-2 13-18 0,1-8-14 0,-1 8-13 16,2-8-12-16,-2 8-9 0,1-7-10 0,-1 7-10 15,0 0-4-15,0 0-5 0,0-8 1 0,0 8 6 16,0 0-2-16,-3 6 1 0,3-6-1 16,-6 12 0-16,2-2 6 0,-1 2-13 0,0 2 10 15,-3 2-2-15,1 1 0 0,0 4 3 0,-2-1-2 16,2 1 2-16,-2-1 8 0,1 1-11 0,0 0 7 15,1-3 3-15,-1-1-6 0,3-2 3 0,0-2-7 16,1 3 0-16,0-5-7 0,0-1 1 0,2 0-7 16,-2-1 1-16,3-2-3 0,-2 0 7 0,3-7-7 15,-1 10 8-15,1-10 0 0,1 9-2 16,-1-9-4-16,0 0 7 0,6 6-6 0,-6-6-1 16,8 2-8-16,-8-2 13 0,9 2-8 0,-9-2 9 15,12 1-7-15,-12-1 6 0,16 6-6 16,-7-3 4-16,5 1-7 0,-1-1 8 0,2 4-13 15,-2-1 14-15,4 0-15 0,-1 5-8 0,2-4-43 16,0 4-62-16,0-1-41 0,-1 2-176 0,-1-3 201 16</inkml:trace>
  <inkml:trace contextRef="#ctx0" brushRef="#br0" timeOffset="60779.86">3315 6617 34 0,'6'48'18'0,"3"2"-2"0,4-1 3 16,-3 0-13-16,2-1 3 0,0-2-6 0,1-2 0 15,-4 1 4-15,5-5 1 0,-2 0 3 0,-1-2 0 16,1-1-6-16,-6-6-3 0,3-4-2 0,0 0 1 16,-4-5 6-16,3 0-2 0,-3-1-2 0,1-5 3 15,-2 1-2-15,0-1 0 0,1-3-1 0,-4-1 1 16,3-1-4-16,0-2-3 0,0 3 0 15,-3-5 7-15,4 3-1 0,-2-4 3 0,-1 0-1 16,-2 3-6-16,4-3 3 0,-4-6-6 0,4 12 3 16,-4-12 4-16,4 8 21 0,-4-8-28 0,4 11 25 15,-4-11-28-15,2 7 26 0,-2-7-30 0,4 10 29 16,-4-10-28-16,5 7 25 0,-5-7-30 0,1 9 26 16,-1-9-19-16,4 6 22 0,-4-6-20 0,4 8 17 15,-4-8-22-15,3 11 25 0,-3-11-28 0,2 9 18 16,2-2-13-16,-4-7 24 0,4 7-23 15,-3 0 21-15,3-2-22 0,0 0 23 0,-4-5-24 16,5 12 22-16,-5-12-24 0,5 10 27 0,-5-10-33 16,5 12 25-16,-5-12-17 0,4 8 26 15,-4-8-23-15,5 10 0 0,-5-10-4 0,8 6 26 16,-8-6-27-16,2 8 17 0,-2-8-12 0,7 5 22 16,-7-5-23-16,2 5-1 0,-2-5 26 0,0 0-24 15,7 6 24-15,-7-6-28 0,0 0 27 0,2 6-22 16,-2-6 15-16,0 0-21 0,0 0 30 0,0 0-27 15,4 3 19-15,-4-3-15 0,0 0-2 0,0 0-4 16,0 0 12-16,5 5-96 0,-5-5 34 0</inkml:trace>
  <inkml:trace contextRef="#ctx0" brushRef="#br0" timeOffset="62083.15">3698 7856 94 0,'0'0'80'0,"0"0"-16"16,0 0-9-16,0 0-14 0,0 0-9 0,0 0-9 15,0 0-5-15,0 0-5 0,0 0-4 0,0 0-1 16,9-3 1-16,-9 3-1 0,14-2-3 0,-14 2 1 15,13-2 0-15,-13 2-3 0,19-1-3 0,-19 1 5 16,23 0-2-16,-9 0-5 0,0 0 1 0,0 0 0 16,7 0 5-16,-1 0 2 0,2 0 0 0,2 1 0 15,3-1 14-15,2 0-21 0,3-1-3 0,7 1 6 16,-1 0-2-16,4 0-2 0,2 0 4 0,8 0-5 16,-2 1 7-16,5-1-2 0,0 0-1 0,0 2 2 15,1-2 2-15,-1 0 7 0,4 0-15 0,-2 0 16 16,3 0-8-16,2-2 30 0,0 1-10 15,2 0 1-15,14 1 10 0,-1-2-24 0,1 1 11 16,0 1-17-16,2 0 17 0,2 0-20 16,5 0 18-16,1-1-21 0,4 1 16 0,4-1-21 15,4-1 17-15,3 1-17 0,1-2 17 0,3-2-3 16,-1 0-9-16,27 0-9 0,1-1 10 0,-2-3-6 16,1 3 17-16,0-4-2 0,1 3 0 0,3-4 1 15,3 3-7-15,1-2-3 0,-2 2 0 0,4-2-3 16,-2 2 11-16,3 0-1 0,3 0-6 15,-2 0-1-15,-1 2 4 0,3-2-3 0,-1 4 29 0,1-2-32 16,1 2-1-16,-1 0 0 0,-4 3-20 16,0 0 46-16,4-1-28 0,0 1 46 0,0-3-28 15,0 3 34-15,3-2-34 0,-2 1 36 0,1-1-34 16,2 1 31-16,1 0-38 0,0-1 30 0,0 0-37 16,3-1 41-16,-2 0-41 0,3 2 28 0,0-3-34 15,0-2 30-15,1 1-31 0,-1 1 32 0,3-3-38 16,-3 2 32-16,0-1-40 0,-2-2 47 0,5 3-41 15,-2-2 35-15,-1 0-36 0,-3 3 7 0,-3-5 28 16,-2 5-31-16,0-3 1 0,-2 2 7 0,-7 2-2 16,-1 1 4-16,-1-2 6 0,-4 0-1 0,-3 1 39 15,-1 2-34-15,-19 1 4 0,-4-1-1 16,4 0 5-16,-4 1-1 0,4 1-2 0,-4 0 33 16,-1 1-39-16,2 1 29 0,-2 0-37 15,-1-1-2-15,-5 1 1 0,0 3 21 0,-3-1-24 16,-2 2 30-16,-2-4-35 0,-2 3 33 0,-5 0-35 15,2 0 31-15,-6-1-33 0,-2 2 31 0,-2 1-33 16,-6-3 31-16,-11-2-31 0,0 2 10 0,-6 0-9 16,2-1 27-16,-2 1-22 0,-3-3 34 0,-9 2-20 15,-2-3-24-15,1 0 35 0,-7 1-3 0,-2-1 0 16,0 0-6-16,-4 0 0 0,-2 0-4 0,-4-1 2 16,-1 1 0-16,-2 0-3 0,-1 0-2 0,-4 0-30 15,-1 0 38-15,2-1-34 0,-3 1 36 16,-12 0-30-16,19 0 33 0,-19 0-34 0,14 0 36 15,-14 0-39-15,13 0 31 0,-13 0-27 0,14 0 40 16,-14 0-5-16,0 0-15 0,13 0-24 0,-13 0 37 16,0 0-30-16,11-2 37 0,-11 2-7 0,0 0-4 15,0 0-3-15,9-1-7 0,-9 1-44 0,0 0 12 16,0 0-70-16,0 0-35 0,0 0-103 0,7-5-113 16,-7 5 191-16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9:08:14.615"/>
    </inkml:context>
    <inkml:brush xml:id="br0">
      <inkml:brushProperty name="width" value="0.05292" units="cm"/>
      <inkml:brushProperty name="height" value="0.05292" units="cm"/>
      <inkml:brushProperty name="color" value="#FF0000"/>
    </inkml:brush>
  </inkml:definitions>
  <inkml:trace contextRef="#ctx0" brushRef="#br0">11255 7525 30 0,'18'-28'93'15,"-3"1"-1"-15,-2 0-7 0,-3-3-13 0,2-1-13 16,-3 1-6-16,0-7-4 0,-3 2-7 0,0 0 8 16,-2-4-24-16,1 1 9 0,-1 1-21 0,-4 0 9 15,0-1-15-15,0-2-5 0,-2-4-5 0,-5-2-3 16,-3 3-6-16,0-2-7 0,-4 1-9 15,-9-5 0-15,-7-1-11 0,1 5 24 0,-8 1-10 16,-4 1 3-16,-4 2 4 0,-2 3 2 0,-4 2 5 16,-3 3-1-16,-2 3 7 0,0 3 2 0,-2 1 2 15,-1 4 0-15,-1 2-3 0,-1 3 3 0,-2 1-5 16,-2 4 3-16,10 3 6 0,-1 1-6 0,-3 2-6 16,2 2-15-16,-6 1-5 0,3 1-11 0,-5 4-12 15,-9 1 1-15,-4 4-1 0,1-1-29 0,-1 6 28 16</inkml:trace>
  <inkml:trace contextRef="#ctx0" brushRef="#br0" timeOffset="2134.94">25419 6628 119 0,'9'-3'194'15,"-9"3"-40"-15,0 0-30 0,1-5-29 0,-1 5-22 16,0 0-3-16,0-11-3 0,0 11-4 0,-4-7-8 16,4 7-9-16,-6-11-6 0,1 5-5 0,1 2-8 15,-2-3-7-15,-1 0-10 0,-3 3 0 0,1-3-9 16,-4 0 2-16,1 1-1 0,-4-1-3 15,2 1-1-15,-4 1 12 0,2-2-11 16,-2 4-5-16,-1-1 14 0,-2 1-13 0,1 1 12 0,-2-1-12 16,-1 0 16-16,0 3-20 0,0 0 0 15,-4 0 20-15,2 4-17 0,-5 0 0 0,6-1-1 16,-3 3 3-16,-2 2-1 0,-2 1 5 0,4 1-3 16,-1 2 0-16,0 2 2 0,-3 2 2 0,-1 4-1 15,4 1 8-15,1 1-9 0,-1 2 8 0,5 1-9 16,0 1 2-16,0 3 5 0,3 2 0 0,1 0-5 15,2 2 6-15,-1 3-3 0,4 1 3 0,0-1-8 16,1 3 4-16,4-1-1 16,-1-1 0-16,6-2 1 0,-1 1 0 0,4 0 4 0,-2-1-4 15,3 2 2-15,4-1 3 0,1 9 0 16,5-5 6-16,-1 1-2 0,3 1-3 0,2-2-7 16,1 2 9-16,4-3-3 0,4 0-1 0,3 4 0 15,6-1-1-15,0-1 4 0,6-3-5 0,1-3 1 16,0-1 3-16,6-2-8 0,0-1 10 0,3-5-5 15,2 0 4-15,4-2-4 0,-6-7 2 0,1-3-2 16,2 0 2-16,3-2 1 0,11-2-2 0,3 0 4 16,-7-7-9-16,11 1-1 0,-7-3-3 0,1-1 8 15,11-2-5-15,-2-2 3 0,1 0-4 0,-2-1 4 16,1-3-5-16,-2 2 18 0,0-5-10 16,-2 2-10-16,0-4 3 0,-1 1 4 0,0-2 0 15,-2 0-3-15,-3-4 3 0,0 0-6 0,-6-1 7 16,1-3-11-16,-2-1 22 0,-3-3-11 15,-4 0 1-15,1-2 7 0,-1-1-4 0,-1-3 5 16,-1-1-5-16,-3 1 9 0,-2 0-13 0,-4-2 16 16,-3-5-14-16,1 3 10 0,-7 4-5 0,-3 1 0 15,-1-4-3-15,1-1-1 0,-5 0-1 0,3-1-2 16,-6 0 2-16,1-1 1 0,-5 0-15 0,1 2 25 16,-6-1-22-16,-2 5 30 0,-2 1-23 0,-5-1 20 15,0 2-20-15,-5-3 19 0,-3 0-6 16,-3-7 1-16,-7 2 3 0,-2-1-9 0,-6 0-3 15,-8-4-5-15,-4-1 4 0,-4 2-6 0,-3-2-2 16,-4 3 2-16,-3 0-2 0,-6 4-1 16,-3-1 6-16,-5 3-9 0,-5 2 2 0,-1-1 1 15,-4 5-2-15,0 3 1 0,-4-1-20 0,-1 4 23 16,-1 4-19-16,-3-2 14 0,-2 4-24 0,-2 0 16 16,-4 3-14-16,-1 2 5 0,-1 2-11 0,2 2 0 15,-2-1-8-15,-1 6-16 0,1 1-8 0,-3 1-32 16,2 4-27-16,-1 2-39 0,2 6-145 0,0 1 230 15</inkml:trace>
  <inkml:trace contextRef="#ctx0" brushRef="#br0" timeOffset="3300.85">25406 7456 148 0,'-10'-9'115'0,"-3"-2"-7"0,2 3-11 16,-3-2-2-16,-2 0-3 0,-1-1-21 0,-3 3-9 15,1-3-7-15,-1 3-11 0,-2-2-11 0,-2 2-3 16,-2 3-8-16,-1-2-5 0,-3 2-3 15,0 3-3-15,-4 0-5 0,2 0 1 0,-7 4-2 16,2 0-1-16,-5 1-1 0,0 3 9 0,-5 4-12 16,1 1 8-16,-3 1-10 0,3 1 11 0,-1 2-15 15,2-1 14-15,-1 2-10 0,4 2 7 0,0-2-11 16,0 2 12-16,2 3-2 0,0-1 4 0,2 1-13 16,2 2 9-16,-1 2-13 0,4-3 12 0,1 2-6 15,1 4 8-15,2-3-12 0,1 3 11 16,2-2-13-16,2 4 15 0,2-2-12 0,-1 4-3 15,4-1 15-15,4 1-12 0,-2 1 9 0,4 1-7 16,3-5 12-16,1 1-12 0,0 4 11 0,5-2-1 16,-1 1-6-16,5 2-4 0,0 1 43 15,3 0-40-15,1-1 2 0,5 4-20 0,2 0 22 16,2 0-1-16,1-2 1 0,5 0-13 0,3-1 14 16,2-2-12-16,2-1 14 0,3 0-14 0,3-1 11 15,8 2-6-15,-1 0 7 0,2-4 2 0,0-2 0 16,-3-4-2-16,5-4-1 0,0 1-4 0,-1-3 8 15,7-1-2-15,-2-1-3 0,3-6-3 16,1 3 6-16,0-8-4 0,4-1 2 0,0 1 0 16,0-7-2-16,3-1-8 0,-1-3 3 0,-1 1 4 15,8-9 1-15,1 3 5 0,-3-3-6 0,-10 0 5 16,8-4-14-16,0-1 9 0,-2-3-10 16,-3 2 12-16,0-5-8 0,-4 0 10 0,-4 0-4 15,-5 2 4-15,-2-3-3 0,-3 2 3 0,-4-3-2 16,2-2 4-16,-5 3 33 0,-3-3-34 0,1-1-6 15,-5-1 7-15,-1-3-9 0,-3 2 16 0,-2-2-9 16,-3 0 5-16,-3-2-7 0,-2-1-2 0,-2 3-3 16,-5-2 2-16,-2 0-1 0,-2-1-2 0,-5-4 7 15,-2 0-10-15,-5-2 2 0,-4 2-10 16,-2 1 11-16,-8-4-3 0,-4 0-7 0,-5 1-8 16,-3 3-12-16,-2 0 12 0,-3 4-2 0,2 2 16 15,-2 2-4-15,-1 2 7 0,0 2-13 0,6 7 4 16,-2 1 0-16,1 2 3 0,-2 2-4 15,1 4-4-15,-2-3-3 0,1 6-8 0,-1 2-5 16,-3 2 14-16,9 3-30 0,-3 1-7 0,-4 2-7 16,0 2 2-16,-3 2-44 0,2 4-43 0,-1-1 39 15</inkml:trace>
  <inkml:trace contextRef="#ctx0" brushRef="#br0" timeOffset="4250.92">27109 7461 61 0,'0'-9'61'0,"-3"2"-9"16,2-3-4-16,-2 3-17 0,2-3 2 15,-2 1 7-15,-2 4-9 0,3-4-21 0,-5 3-4 16,0-1-3-16,-1 2-19 0,-1 2-6 0,-4 0 2 16,0 3-27-16,-4 0 20 0,-3 4 13 0,-4 0 6 15,-4 7 1-15,0-1 8 0,-3 2 28 0,-1 4-22 16,-1 3 20-16,1-1-21 0,1 2 18 0,2 2 4 16,1 0-5-16,1 5-20 0,2-5-3 0,1 6-3 15,1 0 19-15,2 0-17 0,2 1 17 0,3 4-19 16,0-3-7-16,4-1 4 0,3 0 18 15,0 1-8-15,3 0-3 0,2-1-1 0,0-1 1 16,4-1 18-16,0 0-20 0,3-2 22 16,1 2-31-16,1 3 23 0,2-2-4 0,4-1 11 15,-1-1-1-15,1 2-9 0,5-5 11 0,0 1-5 16,1-1 2-16,2 1-3 0,-1-3 0 0,8 1-10 16,-5-1 6-16,6 0 0 0,1 0 2 0,-4-5-10 15,2 1 6-15,0-2 1 0,2 0-2 0,0-3 1 16,0 0-1-16,1-1-8 0,2-4 8 0,1 1-1 15,0-3-22-15,-3-2 17 0,2-2 0 0,0-2 5 16,3-2-3-16,3-4 1 0,5 0 0 0,-1-5-1 16,0 0-7-16,0 0 4 0,-1-5 2 15,-1-1-18-15,0 0 13 0,-1-2-11 0,-1 0 19 16,-1-2-20-16,0 1 0 0,-3-4 5 16,0 2-1-16,-2-1 7 0,-2 0 5 0,1-3 4 15,-4 2 2-15,0 0 4 0,-1-1 4 0,-2 3-1 16,-1-4 0-16,1 0 5 0,-5 4 8 0,1-5-1 15,-2 3 0-15,-2 0 18 0,-1-1-19 0,0 2 11 16,-2-1-16-16,-2 0 13 0,-5 2-22 0,3 0 15 16,-7 1-24-16,3-3 4 0,-4 0 9 0,-1 0-17 15,-4-4 5-15,-4 3-15 0,-2-3-5 0,-8-1 2 16,0-1-3-16,-3 5 3 0,-2-1-5 16,-4 3 4-16,-3 1 2 0,-2 0-4 0,-3 4 0 15,-2 5-12-15,-3-1-11 0,0 2-19 0,-5 5-15 16,3-1-24-16,-6 3-83 0,8 5 51 15</inkml:trace>
  <inkml:trace contextRef="#ctx0" brushRef="#br0" timeOffset="6323.62">24495 8419 113 0,'0'0'137'0,"0"0"-17"0,-13-4-13 0,13 4-17 16,-10-6-11-16,1 3-21 0,0 1-9 0,0-1-9 15,-1-1-6-15,-3 0-9 0,3 0-6 0,-5 1-12 16,-1-1 6-16,0 0 1 0,-2 0-19 0,-3 0 13 16,-2-1-13-16,-2 1 18 0,2 1-21 0,-4-2 17 15,0 2-15-15,-1 0 3 0,-1 2-6 0,-1-2 17 16,1 2-2-16,-2-1-2 0,-1 2-5 0,3-2 7 16,-2 2-5-16,3 0 1 0,-1 2 0 15,-1 0-4-15,2-2-5 0,4 3 8 0,-2-1-1 16,1 0 3-16,-1 1-7 0,3 1 5 0,1 1-1 15,-1-1 3-15,2 2-3 0,-1 1-3 16,3 0-5-16,0 0 8 0,1 2 0 0,-3-2 0 16,5 4-13-16,-1-1 9 0,-1 3-11 0,4-1 18 15,-1 3-15-15,-1-1 17 0,0 5-16 0,2-2 9 16,-3 3-7-16,4 2 2 0,-2 0 6 0,5 1-4 16,-2-3 1-16,2 1-2 0,1 0 3 0,4 0 15 15,-3 1-14-15,3 2 4 0,0-2-5 16,4-1 15-16,0 0-16 0,1-1 12 0,1 0-13 15,0 3 16-15,4 0-1 0,0-1-3 0,3-1-4 16,1-2-2-16,0 2 5 0,5 1 2 0,-1-1 0 16,3 0-4-16,1-1 4 0,2-4-2 0,4 1 0 15,3-1-23-15,-3 0 27 0,4-1-9 16,1-2 13-16,2-3-1 0,6 4 1 0,5-4 1 16,0 1 6-16,1-4 6 0,5 2 4 0,-2-5-7 15,6 1 1-15,0 0-2 0,-1-3-7 0,5 0 4 16,0-2-6-16,0-2-1 0,-1 1 0 0,2 0-1 15,0-3-3-15,-2 4 0 0,3-2-2 0,-3-2-5 16,5 1-1-16,-2-1 3 0,1-2-3 16,-1 1 2-16,-2 2-1 0,3-3-2 0,-4-2 0 15,-1 4 4-15,2-2 27 0,-5-3-34 0,1 3 30 16,-1-4-41-16,-1 3 8 0,-5-2-1 0,4 0 2 16,-4-3 0-16,1 4 1 0,-2-5 3 0,0 2-1 15,-2 0-6-15,-1-5 8 0,-1 4-4 16,-1-2 0-16,-2-1-8 0,-3-3 10 0,2 0-13 15,0 0-10-15,-5-2 8 0,-3 1-1 0,-3 1 6 16,-2-2-1-16,-2 1 6 0,-3-1 11 0,-1 0-13 16,-3 2 14-16,-4-1-9 0,1 0 10 0,-2 0-13 15,-4 1 10-15,-2-1-11 0,-2 0 12 0,-2 0-10 16,-5-2 3-16,0 0 3 0,-9-4 4 16,0 1 1-16,-9-1-1 0,-1-1 6 0,-4 2-2 15,-3 4 3-15,-3-3 0 0,2 4-5 0,-6-2-8 16,-1 1 10-16,-2 1-15 0,-12-2 13 0,5 9-9 15,-11-9-3-15,-2 4 0 0,-2 0 1 0,-2 4-1 16,-2-2 0-16,-2 6 2 0,-1-2-2 16,-2 5 6-16,-4 1-21 0,0 2-18 0,-4 2-13 15,-1 4-2-15,-2 2-32 0,-2 2-2 0,-3 4-45 16,2 1-78-16,0 3 66 0</inkml:trace>
  <inkml:trace contextRef="#ctx0" brushRef="#br0" timeOffset="8183.17">17598 9193 17 0,'0'0'113'0,"-12"-6"6"0,7-1-9 0,-3 2-46 16,-2 2 1-16,4-3-5 0,-3-2-16 0,-4 3-11 15,4 0 4-15,-4-3-19 0,-2 3 9 0,1 1-17 16,-4-1 7-16,1-1-16 0,-2 3 7 16,-4-1-4-16,-1 1 7 0,0-2-16 0,-2 1 13 15,-2 2-13-15,0 0 8 0,-3 2-8 0,-1-1 14 16,0 1-3-16,-5 1-2 0,1-1 0 16,-2 2-10-16,1 0 11 0,3 0-2 0,-1 1 1 15,-1 1-9-15,3-1 4 0,0-1-1 0,-3 3 6 16,4 1 1-16,4-1-15 0,0 0 12 0,-5 1-17 15,2 2 12-15,-1-1-6 0,3 3 14 0,-2-2-15 16,3 5 10-16,-3-4-6 0,-2 4 10 0,0 3-12 16,-2 1 12-16,3 0-11 0,-1 1 0 0,1 2-1 15,0-1 1-15,0 3 5 0,4-1 0 0,0 1-3 16,0 1 2-16,1 1 1 0,5 0-3 0,3-5 3 16,1 4-2-16,2 3 3 0,-1-1 0 15,4-1-2-15,4 4 3 0,-1-2 12 16,4 5-13-16,2-7 2 0,1 4 8 0,6 0 1 0,-2 4 2 15,8 2-2-15,1 1-3 0,7 2-2 16,2-2-14-16,4 2 15 0,4-1-16 0,7 4 7 16,6-3-3-16,2 1 12 0,8-5-16 0,1 0 17 15,3-3-18-15,2 1 10 0,8-8-17 0,1 2 5 16,5-3-3-16,2-3-22 0,2-3 19 0,5-4-18 16,-2-1 20-16,2-5-13 0,0-3 16 0,-2-3-21 15,0-5 7-15,-2-2-8 0,-2-6 26 0,0-4-20 16,-5-3 23-16,-2-3-17 0,-3-5 21 0,-3 0-23 15,-3-4 27-15,-3-2 6 0,-5-2-1 16,-5-2 6-16,-3 1 4 0,-5-2-19 0,-9 3 15 16,-3-2-2-16,-2-1 25 0,-7 0-19 0,0-2-4 15,-4-1-6-15,-6-2 4 0,-1 1-1 16,-4 5-5-16,-7-4 1 0,1 1 9 0,-7 1-10 16,0 1 13-16,-6 3-15 0,-3 2 11 0,-3 1 0 15,-6 5-9-15,-1 0-2 0,-5 6 7 0,-4 2-4 16,-1 3-16-16,-4 1 10 0,1 6 3 0,-2 1 0 15,0 5 0-15,-3 1 7 0,0 2-24 0,0 2 6 16,2 3-5-16,-1 0 14 0,3 4-16 0,0 2 0 16,3 4-22-16,-1-1 5 0,6 2-36 0,-3 3 2 15,7 1-29-15,0 0 33 0</inkml:trace>
  <inkml:trace contextRef="#ctx0" brushRef="#br0" timeOffset="9368.32">20932 10264 21 0,'0'0'146'16,"0"0"-16"-16,0 0-42 0,0 0-8 0,0 0-30 15,5-4 18-15,-5 4-20 0,14-4 14 0,-1 1-14 16,2 1 12-16,3-3-17 0,6 1 14 0,2-1-14 15,7 1 0-15,4-3-9 0,12 0 7 0,3 1-11 16,6-2 7-16,11 0-5 0,1-2-4 0,7 3 3 16,2-4-13-16,5 3-6 0,3-3 2 0,4 4-2 15,1-4-4-15,3 4-4 0,-2-3 2 16,0 3-13-16,-1-2 8 0,4 2 6 16,-3-2-2-16,2-1-1 0,-2 0 2 0,1 3-1 15,-1-1 14-15,-2-3 10 0,1 2 4 0,-3-2 42 16,-1-1-27-16,3 1 38 0,-2-3-31 0,3 2 15 15,-1 0-30-15,1-1-10 0,0 1-5 0,4 2-11 16,-1 0 3-16,-3 3-5 0,-3-2 23 0,2 1-30 16,-2 3-5-16,-2 1-2 0,-1-2 3 0,-2 1-2 15,-1 1-2-15,-2 1-1 0,-3-2-11 0,-5 1-1 16,-12 2-7-16,-4-1-10 0,-2-1-14 0,-4 1-11 16,-3 0-26-16,-10 0-20 0,-1 2-31 0,-6 0-31 15,-7-1-42-15,0 2-109 0,-3-1 225 0</inkml:trace>
  <inkml:trace contextRef="#ctx0" brushRef="#br0" timeOffset="45049.13">25602 10934 10 0,'0'0'192'15,"0"0"-22"-15,0 0-44 0,0 0-9 0,-8-4-22 16,8 4-12-16,0 0-17 0,0 0-9 0,0 0-6 16,0 0-4-16,-5-4-4 0,5 4 3 0,0 0-1 15,0 0-3-15,0 0 9 0,0 0-10 0,-5-4 5 16,5 4-5-16,0 0-1 0,0 0 3 0,0 0-8 15,0 0 6-15,0 0-10 0,0 0-6 16,0 0-6-16,-5-5-8 0,5 5 1 0,0 0-4 16,5-7 0-16,-5 7-5 0,9-10 0 0,-1 7-1 15,3-5-3-15,-2 0 3 0,1 3-1 16,3 0 1-16,0-4-7 0,1 4 7 0,-1-1 0 16,-2 1-3-16,4 2 1 0,-3 2 1 0,1 1 0 15,-13 0-1-15,23 0-4 0,-12 2 4 0,-2 4-7 16,0 0 7-16,1 2 3 0,-2 2-3 0,-3 1-1 15,0 2 1-15,-1 3-2 0,-4-1 19 0,0-2-17 16,0 3-4-16,-5 2 2 0,1 0-2 0,-1 2 4 16,-3-3 1-16,1 1 3 0,0-1 1 0,0 0 3 15,0-3 3-15,-2-3-2 0,3 4-2 16,-2-5-2-16,4-1-3 0,-1 0-1 0,1-2-1 16,-2-1-3-16,5 2 1 0,1-8-1 0,-1 8 1 15,1-8-2-15,0 0 8 0,7 7-8 16,-7-7 4-16,8 3-6 0,-8-3 6 0,13 1 0 15,-13-1-1-15,15 2 0 0,-15-2 1 0,19 5 0 16,-9-4 2-16,-1 4-3 0,2 1 2 0,-1 0-4 16,-3 0 3-16,4 3 2 0,-4-1-1 0,2 4-1 15,-2-3-1-15,-2 2-5 0,-3 0 8 0,1-1 17 16,-2 2-16-16,-1-2 36 0,-2 4-25 0,-1-3 40 16,-1 0-20-16,-2 4 23 0,-2-2-17 0,-2 0 14 15,-3 0-11-15,-1 1 10 0,1-1-14 0,-3-2 2 16,0 1-15-16,-3-2 4 0,6-1-14 15,-2-3-8-15,1 2-7 0,0-2-16 16,1-2-41-16,3-2-3 0,-3 0-65 0,13-2 0 16,-18 0-76-16,8-3-1 0,10 3-262 0,-13-4 57 15</inkml:trace>
  <inkml:trace contextRef="#ctx0" brushRef="#br0" timeOffset="98248.43">11466 13068 119 0,'0'0'112'15,"0"0"14"-15,0 0-41 0,0 0 16 0,0 0-23 16,0 0 10-16,0 0-13 0,0 0-5 0,0 0-2 16,0 0-5-16,0 0-6 0,0 0-6 0,0 0-6 15,0 0-3-15,0 0-8 0,0 0-1 0,0 0-4 16,-8-3-6-16,8 3-8 0,0 0-10 0,0 0-1 16,0 0 5-16,0 0-1 0,-10-1-1 0,10 1-3 15,0 0 5-15,-10-3-2 0,10 3-1 16,0 0 1-16,-12-2 0 0,12 2 1 15,0 0-3-15,-11-4 4 0,11 4 0 0,-12-1-2 16,12 1 2-16,-14-4-4 0,14 4-6 0,-19-3 2 16,11 1 5-16,-2-2 0 0,-1 2-4 0,-1 0-1 15,2 0 4-15,-3 0 2 0,0-1-2 0,2 2 2 16,-1 0 5-16,-3-2 1 0,2 0-1 0,2 1 13 16,-3 1-7-16,-2-2-5 0,4 3 1 0,-1 0 1 15,-1 0-3-15,0-1 1 0,1 1-1 0,-1 1 4 16,0-1 11-16,0 0-24 0,1 1 26 0,-1 1-30 15,0 1-6-15,0 0 1 0,1 0-1 0,0-1 10 16,-1 1-2-16,0 1-3 0,0 2-1 16,0-1 1-16,0 2-1 0,0-1 1 0,0 1 0 15,0-1 0-15,-3 4 19 0,3-1-26 0,-1 2 25 16,1-1-21-16,-3 2 14 0,3 0-18 0,0-2 25 16,0 3-30-16,1-2 22 0,-1 0-26 0,4 3 28 15,-3-5-22-15,0 7 22 0,4-4-18 0,-2-1 19 16,2 3-23-16,0-2 20 0,1 1-20 0,-2 1 17 15,1 3-14-15,1-2 15 0,1 1-17 0,2-1 16 16,-2 1-19-16,2 1 22 0,1 1-20 0,2 0 24 16,-2 2-28-16,0-2 23 0,3 4-27 0,-2-1 10 15,6 1 2-15,-3 0 6 16,1 3-3-16,4-3 19 0,-1 2-21 0,1 0 15 16,0 1-13-16,-1 0 14 0,5 1-18 0,1-1 14 15,-1 3 1-15,3-2-3 0,-1-1-2 0,2 0 0 16,1 0 14-16,0 2-11 0,1-2-2 0,1-2-7 15,0 2 2-15,2-2-6 0,5 4 6 0,-4-7-11 16,2 1 18-16,3 4-1 0,3-3-2 0,0-2-2 16,-2-3 1-16,6 2-1 0,-4-5-2 0,6 0 3 15,0 2 3-15,-2-2-3 0,1-3 0 0,0-1 2 16,1 0 4-16,2-2 0 0,6 1-6 0,-7-2 2 16,3-3-18-16,0-1 19 0,0-1-15 0,-1 2 18 15,-3-4-12-15,3-2 13 0,2 0-14 16,-2 0 16-16,0-2-2 0,0 0-3 0,-2-5 5 15,2 3-5-15,6-5 0 0,-5 1 0 0,2-4 2 16,-2 1-4-16,1-3 8 0,-5 0 0 0,3-1-7 16,-3-2-5-16,-2 0 5 0,-2-2-1 0,2-1 0 15,-4 0 5-15,-2-1-1 0,-3 5-20 0,-3-4 23 16,3 1-25-16,-4-1 24 0,0-1-16 0,-4-1 3 16,1 3 1-16,-2-3 7 0,0 1 1 0,-4-4 2 15,-3 5 4-15,-1-3 0 0,-1-3 38 0,0 5-34 16,-3-6 44-16,0 2-43 0,-2-2 43 15,-4-3-47-15,4 0 36 0,-4-3-49 16,-2 1 43-16,2-5-53 0,-3 1 51 0,-3 1-47 16,1-1 3-16,-2-1 3 0,-2 3 0 0,1 2 8 15,-2 3-4-15,0-1 23 0,-2 6-10 0,-1-3 3 16,-2 3-12-16,-3-1-5 0,1 7-1 0,-2-2 2 16,-2 5-3-16,1-1 2 0,-2 4 1 0,-4 1-3 15,2 2 0-15,-6 2-1 0,2 0-2 0,-3 1 1 16,0 1 0-16,-3 3 2 0,-1 0-1 0,-1 2 1 15,-1 1-7-15,1 1 6 0,-1 0 0 0,-8 0 0 16,-1 2 5-16,1 1-2 0,-1 0 1 0,0 1 10 16,0 3-17-16,0-1 10 0,-3 0-17 0,4 5 22 15,-1 0-20-15,-1-1 2 0,2 6-2 16,-6 1 1-16,2 4-12 0,3 2-14 0,1 4 9 16,3 1-49-16,3 5-9 0,3 3-17 0,2 3-15 15,4 3-17-15,2 3-6 0,6 4-41 0,3 3-17 16,2 3-98-16,3 5 250 0</inkml:trace>
  <inkml:trace contextRef="#ctx0" brushRef="#br0" timeOffset="103596.18">10971 13155 174 0,'0'0'180'0,"0"0"-32"0,0 0-19 0,0 0-37 15,0 0-10-15,-9 2-4 0,9-2-1 0,0 0-9 16,0 0-11-16,0 0-6 0,0 0-7 0,-9-2-7 16,9 2-3-16,0 0-1 0,-7-7 2 0,7 7-3 15,0 0-7-15,-8-7-3 0,8 7-5 0,-9-8-4 16,5 4-1-16,0-2-1 0,-2-2-1 15,0 1 1-15,-2-4-3 0,-1 1-5 0,-2-3 2 16,0 0-3-16,-4-3 4 0,2-5 0 0,-6-2-4 16,4 1 6-16,-7-6-10 0,-1-2 11 0,1-4-12 15,-1 3 11-15,-1-4-11 0,0 0 9 0,-1-1-10 16,-3 0 8-16,-1-6-7 0,2 7 9 0,0 2-9 16,-1-4 8-16,1 4-8 0,-1 2 1 0,5-1-4 15,-4 0 3-15,2 4 4 0,-1-3 37 0,2 5-28 16,2-1 28-16,-1 3-32 0,4 3 2 15,1-2 7-15,0 3 5 0,3 0-2 0,-2 4 1 16,3 0-4-16,0 1-1 0,4-2 1 16,-3 2 2-16,3 4-1 0,1-2-1 0,-1 4-5 15,1-2 1-15,1 0-5 0,2 4 0 0,-2 0 2 16,2-2-5-16,-1 3 3 0,2 0-4 0,1-1 0 16,-1 4-5-16,5 3-1 0,-6-8 4 0,6 8-1 15,-8-9 0-15,8 9 1 0,-4-6-1 0,4 6-2 16,-5-3-2-16,5 3 3 0,0 0-3 0,-4-8 0 15,4 8 0-15,0 0-2 0,0 0 2 0,0 0-3 16,-7-3-3-16,7 3 4 0,0 0-2 0,0 0 1 16,0 0 2-16,0 0 3 0,0 0-5 0,-4 4 2 15,4-4 1-15,0 12 4 0,1-5 3 0,-1 7-1 16,0-1-2-16,0 3 30 0,0 4-33 16,0 0 1-16,-1 0 0 0,1 6-1 0,0 1 1 15,-1-1 1-15,1-1 21 0,0 2-25 0,-3 0 24 16,3 0-26-16,0 0 28 0,-1-3-33 0,1 1 27 15,-3-4-28-15,3-2 28 0,0-2-29 0,0-4 30 16,0 0-24-16,0 0 26 0,-1-3-24 0,1 2 27 16,0-5-27-16,0 3 29 0,0-10-26 0,-1 11 27 15,1-11-33-15,-3 8 27 0,3-8-34 0,0 0 31 16,0 0-33-16,0 0 29 0,-14-5-29 0,10-4 37 16,2 2-35-16,-2-4 27 0,-1 2-30 0,1-4 32 15,-1-2-27-15,0 2 3 16,0-2 3-16,1 0 1 0,0-3 2 0,-1 1 1 15,1-1 1-15,0 0 0 0,-1 0 26 0,1 2-29 16,3-2 4-16,-3-1-2 0,3 1 3 0,-2 3-1 16,2-2-1-16,0 0 4 0,-2 1-4 0,3 1 2 15,0 1-1-15,0 0 0 0,0 3-2 0,0-3-3 16,0 4 5-16,3-3 3 0,-2 5-1 0,0-2-2 16,-1 1-2-16,3 0 2 0,-2 2 1 0,3 0-1 15,-3 2 1-15,3-1-1 0,2 0 1 0,1 0-1 16,-1 4 2-16,2-2 0 0,1 2-2 0,-9 2 2 15,18-3 0-15,-18 3 0 0,25 0 1 16,-12 0 0-16,5 1-5 0,0 3 0 0,-3 0-2 16,7-2-3-16,1 5-9 0,-1-1-10 0,-1-1-8 15,5 2-12-15,-3-1-12 0,0 0-14 0,-3 1-12 16,3-1-7-16,-1-1-14 0,0 2-17 0,-6-2-23 16,1 1-111-16,1-2 82 0</inkml:trace>
  <inkml:trace contextRef="#ctx0" brushRef="#br0" timeOffset="106029.56">12027 13146 95 0,'0'0'154'16,"0"0"-18"-16,0 0-37 0,0 0-23 16,0 0-3-16,0 0-6 0,0 0-4 0,5-5-7 15,3 2-13-15,-2-5-7 0,8 3-6 0,-2-5-4 16,3 0-7-16,3-3-3 0,2-4 2 0,2 3-27 16,1-2 15-16,1-2 2 0,6-5 18 0,-2-1 5 15,0 4 0-15,0-4-6 0,0 0-3 0,-1 0-5 16,0 1-4-16,0-1-2 0,-2 2-1 15,3-3-2-15,-5 6-1 0,2-2 0 0,-2 1-4 16,0 2 0-16,-2 0 3 0,1-1-3 0,0 2 0 16,-2 1-2-16,-2 2 0 0,0-1 2 0,-1 2-9 15,-1-2 1-15,-3 5-1 0,4-3 10 0,-3 2-10 16,-3 0 2-16,2 1 4 0,-4 2 6 0,5-2-5 16,-4 3 2-16,2-2-3 0,-6 2-3 0,3 3-4 15,-1-3-6-15,1 0-8 0,-3 4-9 0,-1-2-7 16,2 0-11-16,-7 5-11 0,10-7-12 0,-10 7-9 15,6-5-19-15,-6 5-12 0,7-6-97 16,-7 6 65-16</inkml:trace>
  <inkml:trace contextRef="#ctx0" brushRef="#br0" timeOffset="106331.21">12716 12379 100 0,'0'0'112'0,"0"0"-12"15,2-6-19-15,-2 6-14 0,0 0-16 16,11-7-1-16,-11 7 8 0,11-1-5 0,-11 1-11 16,14 3-5-16,-5 0-4 0,5 1-9 0,-1-1-3 15,1 2-5-15,0 3-4 0,0-1-2 0,0 0-15 16,1 2 5-16,-2-1-10 0,0 2 22 0,0-2-20 15,-3 5 19-15,0-4-14 0,-1 2 18 0,0 0-15 16,-1-1 12-16,-2 3-4 0,-2-2 12 0,-3 0-13 16,-1 3 17-16,0-2-19 0,0 2 15 0,-4 1-19 15,-2 1 9-15,2 0-9 0,-2-2-19 0,-2-1-28 16,-1 3-45-16,0-3-50 0,0-1-78 0,0 1 69 16</inkml:trace>
  <inkml:trace contextRef="#ctx0" brushRef="#br0" timeOffset="116329.38">13189 15633 10 0,'0'0'68'16,"0"0"6"-16,0 0 1 0,0 0-1 0,0 0 51 15,0 0-67-15,-3-7 1 0,3 7 4 16,0 0 3-16,0 0 0 0,0 0 1 16,0 0 7-16,0 0-7 0,0 0-8 0,0 0-13 15,0 0-12-15,0 0-9 0,0 0-7 0,0 0 0 16,-4 7 23-16,4 1 9 0,3 1 1 0,-3 3-5 15,1 5-16-15,2 3-5 0,-1 0-3 0,1 5-7 16,2 0-18-16,-3-1 18 0,2 2-18 0,1 1 16 16,-1-3-23-16,0 2 20 0,0 0-22 0,2-4 13 15,-3 2-37-15,-1-2-20 0,1-4-41 0,-2-1-51 16,3-4-200-16,-3 0 197 0</inkml:trace>
  <inkml:trace contextRef="#ctx0" brushRef="#br0" timeOffset="116578.85">12998 15700 219 0,'-6'-9'403'0,"-1"1"-44"0,5 2-49 0,-3-1-6 16,1 3-41-16,0-2-22 0,4 6-62 0,-4-10-28 15,3 3-46-15,1 7-9 0,1-13-37 16,3 5 5-16,1-2-30 0,3-2 9 0,1 0-24 15,1 2 12-15,4-3-25 0,0 2 16 0,4-1-26 16,0 1 10-16,1 0-39 0,-1 3-2 16,4 0-58-16,-2-2 0 0,2 5-60 0,-4 0-10 15,-2 1-46-15,4-1-14 0,-4 4-22 0,-2 1-23 16,3 0-173-16,-4 2 88 0</inkml:trace>
  <inkml:trace contextRef="#ctx0" brushRef="#br0" timeOffset="116812.35">13125 16074 212 0,'-9'20'231'0,"1"-1"-32"0,-1-1-35 0,4-2-20 16,0-1-20-16,1-2-21 0,0-1-18 16,3-1-11-16,-2-2 8 0,3 2 7 0,3-4-6 15,-2 4 10-15,3-4-1 0,1 0-16 0,3-2 11 16,2-1-59-16,0-2 29 0,1-1-46 15,1-1 26-15,4-2-35 0,0-2 30 0,2 0-39 16,4-5 13-16,-2 2-63 0,1-5-21 0,-1 4-64 16,2-3-42-16,-3 0-60 0,4-2-198 0,0-1 86 15</inkml:trace>
  <inkml:trace contextRef="#ctx0" brushRef="#br0" timeOffset="117679.54">13641 16015 271 0,'0'0'308'16,"-9"-9"-47"-16,4 3-62 0,1 0 4 0,2-4-52 15,-1 1 21-15,2-4-42 0,-2 1 1 0,6 0-54 16,-3-2 12-16,2 1-38 0,1-2 16 0,-2 2-34 16,3-1 7-16,2 1-34 0,2 3 24 0,0-2-37 15,-2 5 32-15,3 0-34 0,0 3 38 0,1 0-37 16,3 4 35-16,-3 4-36 0,3 2 34 0,2 2-35 16,3 3 30-16,-4 2-33 0,4 2 37 15,-4 3-39-15,4 2 6 0,-4 2 4 0,0-1 1 16,-2-2 27-16,-2 2-36 0,-1-3 26 0,0 1-25 15,-3-1 28-15,1-4-31 0,-2 0 33 0,0-3-33 16,-3-1 35-16,2 0-32 0,1-2 38 0,-2 2-32 16,-2-4 31-16,-1-6-36 0,5 6 23 0,-5-6-45 15,0 0 29-15,0 0-30 0,2-8 41 0,-2 0-33 16,-2-3-1-16,2-2-3 0,0 3 24 16,0-5-31-16,0 0 32 0,2-2-29 0,-1-1 33 15,0 3-28-15,3-2 32 0,0 2-26 0,-2 0 32 16,1 1-30-16,1 5 27 0,-2-3-18 15,2 2 22-15,1 2-33 0,-1 0 31 0,2 0-25 16,1 4 34-16,-7 4-33 0,10-4 30 0,-10 4-27 16,14 2 36-16,-9 3-39 0,4 1 30 0,-2 1-29 15,-1 2 28-15,0 2-29 0,1 0 34 0,-1 1-32 16,-1 1 2-16,-1-2 35 0,-1 1-26 0,0-3 20 16,0 3-31-16,-2-3 40 0,2 0-32 0,-2-2 38 15,-1 0-27-15,3-2 34 0,-2 2-31 0,-1-7 35 16,1 8-39-16,-1-8 26 0,0 0-47 0,0 0 0 15,0 0 23-15,0 0-23 0,-1-8-3 0,0 0 24 16,1-3-29-16,0-1 5 0,0-1-26 16,0-3 25-16,0-1-20 0,1 0 41 0,-1 1-29 15,1-1 36-15,-1 2-22 0,3 0 37 0,-2 3-25 16,-1 0 36-16,4 0-34 0,-3 4 32 0,-1-5-35 16,4 8 52-16,1-4-30 0,-2 5 32 0,-3 4 7 15,9-6-5-15,-9 6-38 0,0 0 29 0,19 3-41 16,-13 0 30-16,3 4-28 0,-1 1 22 0,2 1-29 15,0 1 16-15,-1 0-41 0,3 3-37 16,-2 0-38-16,0-1-28 0,0 0-58 0,-1 1-43 16,0 0-58-16,-1-1-145 0,2 1 95 0</inkml:trace>
  <inkml:trace contextRef="#ctx0" brushRef="#br0" timeOffset="118345.69">14366 15861 376 0,'0'0'377'0,"0"0"-118"0,0 0-15 0,0 0-82 0,0 0-1 16,0 0-60-16,0 0 11 0,3-7-51 0,-3 7 17 15,0 0-45-15,8-3 15 0,-8 3-44 16,9-4 16-16,-9 4-35 0,14-6 21 0,-9 1-38 15,0-1 25-15,-1 1-34 0,0-2 5 0,1-1 13 16,-2-1 7-16,-2 0-12 0,4 0 5 0,-5-1 2 16,1 0-2-16,-2 1 1 0,0-2 2 15,-3 1 2-15,0 2 7 0,3-1 5 0,-3 0 1 16,0 3-19-16,0 1 24 0,4 5-15 0,-9-8 29 16,9 8-11-16,-11-4 24 0,11 4-29 0,-13 3 36 15,13-3-27-15,-9 9 40 0,4-1-27 0,0 2 29 16,1-1-28-16,0 5 24 0,3 3-37 0,0-2 29 15,-2 3-37-15,6 0 29 0,-1 2-33 0,2-1 0 16,3 1 0-16,1-1 3 0,0-1 11 0,4-1-4 16,0-1-8-16,1-3 38 0,4-1-29 15,-6-4 7-15,7 0 2 0,-4-4 8 0,-1-3 10 16,5-1 3-16,0-3-2 0,-3-2 33 0,4-5-39 16,1 2 24-16,-4-7-40 0,6-4 26 0,-7-1-38 15,2-3 28-15,-2-8-36 0,-1-3 19 0,-2-4-46 16,-2 0 26-16,-1-3-35 0,-4 0 34 0,-1 5-31 15,0-1 11-15,-3 1 5 0,0 1 4 0,-1-1 35 16,0 5-28-16,-1 1 3 0,0 4 9 0,-1 1 15 16,1 1 25-16,0 6 20 0,-2 0 17 0,3 3 3 15,-1 3-6-15,0-1-11 0,1 3-13 0,-2 0-14 16,1 4-10-16,1 6-4 0,-1-9 0 16,1 9 1-16,-4 6 0 0,4 2-1 0,4 2-6 15,-3 8-2-15,2 0 14 0,-1 6-24 0,2 2 18 16,1 3-18-16,-1 5 12 0,4-1-18 15,2 6 14-15,-1-4-20 0,0 3 20 0,2-8-23 16,-2-1 18-16,0-1-21 0,5-1 24 0,-1-2-23 16,1 0 16-16,-1-3-35 0,1-2 13 0,0-2-48 15,-1-3 11-15,-2-1-72 0,1-3-17 0,-2-2-59 16,0-1-22-16,-1-4-41 0,0-1-284 0,-9-3-63 16</inkml:trace>
  <inkml:trace contextRef="#ctx0" brushRef="#br0" timeOffset="118547.87">14694 15526 241 0,'0'0'403'16,"-13"-4"-93"-16,13 4 22 0,-12-3-71 0,12 3-1 16,-11-3-66-16,11 3-15 0,0 0-67 0,-5-4 1 15,5 4-39-15,0 0 8 0,14-2-33 0,-4-2 9 16,2 0-28-16,2 0 12 0,5-2-28 0,3-2 16 15,0-1-31-15,3-1 0 0,2 0-56 0,1-1-47 16,0-1-35-16,3-1-53 0,-2-2-75 16,1 2-90-16,3-4-164 0,-5 3-23 15</inkml:trace>
  <inkml:trace contextRef="#ctx0" brushRef="#br0" timeOffset="121396.08">15696 15311 6 0,'0'-11'336'0,"0"11"-92"0,0-7-37 0,0 7-13 16,1-7-45-16,-1 7-34 0,0 0-32 0,0 0-18 15,0-8-11-15,0 8-13 0,0 0-9 16,3 11-10-16,-2 1 21 0,4 1-32 0,-1 5 18 16,1 4-26-16,3 5 19 0,-2 4-24 0,2 1 28 15,1 6-29-15,1-1 17 0,-5-2-25 0,4-3 26 16,-2-2-28-16,-1-1 22 0,0-4-18 0,-2 0 22 16,1-5-28-16,-1-2 18 0,0-2-40 0,0-2 10 15,-3-3-25-15,4 1 7 0,-4-5-44 0,1 0-30 16,-2-7-31-16,-3 6-4 0,3-6 17 0,-6-5 25 15,1-3 25-15,-2-1 15 0,2-3 12 0,-5-6 15 16,1-2 21-16,-4-4 24 0,2 0 18 0,-1-2 30 16,1 0 25-16,-2-2 13 0,0 1-4 0,5 2 26 15,-3-5-9-15,2 1 17 0,0 3-12 0,0-2-9 16,4-1-14-16,1 4-12 0,3-1-7 16,-2-2-11-16,3 1 17 0,3 0-36 15,-2 0 14-15,6-1-34 0,-1-1 22 0,3 4-31 16,0 0 24-16,1 5-31 0,0 3 24 0,3 0-24 15,2 2 21-15,-2 2-26 0,0 5 28 0,2 1-23 16,-2 2 16-16,1 5-27 0,-1 0 33 0,0 1-31 16,-2 6 25-16,1 0-23 0,-1 4 2 0,-2 0 0 15,-1 3 4-15,-3 1-1 0,1 1 5 0,-2 0-1 16,-4 0 1-16,0 2 3 0,0 0 3 0,-1 1 16 16,-3 0-15-16,-1 0 22 0,0 0-36 0,-3 0 25 15,4-1-28-15,-2-3 29 0,-3 0-33 16,4-1 11-16,0-2-43 0,0 1-10 0,-2-2-9 15,5-3-60-15,-2 0-40 0,-1 1-46 0,2-2-162 16,1-2 172-16</inkml:trace>
  <inkml:trace contextRef="#ctx0" brushRef="#br0" timeOffset="122629.35">16164 15422 241 0,'0'0'243'0,"-9"-6"-38"0,9 6-46 0,-13-4 10 16,13 4-43-16,-14 0-24 0,5 3-8 0,0 1-37 16,0 2 5-16,-2 2-30 0,2 2 13 0,0 1-29 15,0 1 19-15,-1 4-28 0,2 0 26 16,0-2-33-16,4 3 18 0,2-1-28 0,-2-1 42 15,3 1-47-15,1-3 24 0,1 2-25 0,3-4 20 16,0-1-23-16,1 1 18 0,0-4-20 0,3 1 22 16,-2-3-25-16,4-2 21 0,-10-3-16 0,16 1 21 15,-6-5-20-15,-1 0 21 0,1-5-10 0,0 2 21 16,-1-5-28-16,-1 2 29 0,-2-2-27 0,3-2 20 16,-4 3-18-16,2-2 24 0,-2-1-22 0,-3 3 21 15,1 0-19-15,1 1 20 0,-3 1-22 0,3 0 25 16,-3 1-22-16,-1 8 22 0,4-12-26 0,-4 12 26 15,1-11-26-15,-1 11 15 0,3-7-20 0,-3 7 23 16,0 0-21-16,0 0 22 0,6 7-19 16,-1-2 19-16,-1 3-22 0,2 2 19 15,-2-1-18-15,5 2 18 0,-2 1-18 0,-1-2 17 16,4 2-18-16,-1-1 39 0,0-2-38 0,1 0 22 16,-1-1-28-16,2-3 21 0,-1 1-20 0,-1-4 28 15,0 1-23-15,-9-3 24 0,16 0-18 0,-7-4 18 16,0-2-20-16,1 0 22 0,-1-4-15 0,-2 1 15 15,-1-4-22-15,2-1 47 0,-3 0-52 0,-4 0 30 16,3-3-24-16,-4-1 17 0,0 0-22 0,-1 1 2 16,-2 0 4-16,-1 2 6 0,2-1 6 0,-6 1 6 15,4 1 3-15,-2 2 4 0,-2 0 4 0,3 0 12 16,-4 2 4-16,4 2-2 0,-1 1 0 16,-1 1-8-16,1-2-8 0,1 3-7 0,0 0-3 15,1 0-3-15,4 5-13 0,-5-9-11 0,5 9 3 16,-3-6 3-16,3 6 2 0,4-8-3 0,-4 8 9 15,10-10-1-15,-1 7-2 0,0-2 1 0,0 0 1 16,0 2 1-16,4 0-1 0,-2 1 1 0,2-1 1 16,-3 1 0-16,3 1-2 0,-3 2 3 0,3 1 6 15,-4 1-4-15,4-1-4 0,-4 4 0 0,0 0 7 16,-2 1-2-16,2 3-1 0,-2 0 7 16,-1 1 5-16,-1 2 0 0,0 0 3 0,-2 2 29 15,-1-1-31-15,1 2 28 0,-2-1-36 16,-1 2 30-16,4-2-40 0,0 2 36 0,-3-2-37 15,3 1 21-15,2-1-25 0,-2-1 28 0,4 0-38 16,-2-2 27-16,2-1-34 0,2-1 29 0,-2-3-32 16,1 0 27-16,1-2-29 0,-1-2 32 0,0 0-26 15,-9-3 31-15,18 0-27 0,-18 0 33 0,15-6-24 16,-5 2 28-16,-2-3-36 0,0-1 33 0,-2-2-26 16,3 0-3-16,-4-3 5 0,0-2 3 0,-1 2 4 15,0-1 1-15,-3-1 0 0,3 3 1 0,-4-1-25 16,4 0 46-16,-3 3-33 0,0-1 55 0,-1 4-45 15,2 0 53-15,-2 0-62 0,0 7 61 16,1-12-71-16,-1 12 45 0,1-10-51 0,-1 10 59 0,0 0-63 16,4-5 61-16,-4 5-56 0,0 0 56 15,9 9-10-15,-6-4-3 0,-1 2-6 0,2 0-5 16,2 4 0-16,-2-2-6 0,3 4-20 0,-2 0-28 16,0 2-2-16,-1-1-55 0,2-1 5 0,-5-3-34 15,3 1-4-15,0-1-15 0,0 0 1 0,-3-2-5 16,2-2-23-16,-3-6-125 0,1 8 234 15</inkml:trace>
  <inkml:trace contextRef="#ctx0" brushRef="#br0" timeOffset="122759.24">16745 15297 12 0,'-4'-14'285'0,"-2"1"-53"0,2 1-29 0,-1 1-26 16,1 1-10-16,-1 0-17 0,1 2-37 15,2 0-26-15,-1 1-22 0,-2 1-18 0,4 0-41 16,1 6-46-16,-4-11-39 0,0 5-59 0,4 6-38 15,0-6-175-15,0 6 192 0</inkml:trace>
  <inkml:trace contextRef="#ctx0" brushRef="#br0" timeOffset="123198.14">16909 15120 168 0,'0'0'303'16,"5"-4"-27"-16,-5 4-24 0,0 0-21 0,3-6-27 15,-3 6-54-15,0 0-28 0,0 0-30 0,0 0-19 16,0 0-10-16,0 0-13 0,-16 2-7 0,16-2-6 16,-10 8-5-16,5-1-44 0,0-1 55 0,-2-1-51 15,2 4 47-15,0-1-56 0,0-1 46 0,1 0-53 16,2 0 52-16,-1 4-49 0,3-5 57 0,0 3-63 15,3 1 53-15,-1-1-52 0,6 1 57 16,1 0-54-16,0-1 45 0,1 1-4 0,3-2-8 16,0-1-1-16,2 0-2 0,-1-1-9 0,1 1 8 15,2-2-4-15,1 1 2 0,-3-1-1 0,3-1 1 16,0 1-3-16,-3-1-1 0,-2 2 4 0,4-3 3 16,-6 2-9-16,-1-1-5 0,2-2 8 0,-4 3 1 15,2 0-1-15,-5 0 1 0,0-1-1 0,-1 3-3 16,-3-1 5-16,-1 1 0 0,0 2 1 0,-1-1-1 15,-3 1-2-15,-1 1 33 0,-2 0-42 0,0 0 36 16,-2 1-38-16,0-2 35 0,-1 1-39 0,1-3 30 16,0 0-48-16,1 1 1 0,-2-5-61 0,2 3-20 15,-1-4-66-15,3 2-48 0,6-4-52 16,-14 3-164-16,14-3 88 0</inkml:trace>
  <inkml:trace contextRef="#ctx0" brushRef="#br0" timeOffset="123664.01">17911 15086 224 0,'0'0'300'0,"-17"0"-80"16,7 1-15-16,-4 3-11 0,0 2-19 0,-5 1-20 16,1 2-10-16,-1 4-70 0,-2-1 20 0,7 4-58 15,-2-1 36-15,3 3-15 0,0-1-18 0,4 2-13 16,3-1-30-16,-1-1-26 0,7 0-17 0,0-4-51 15,3 4-3-15,1-3-37 0,1-2-11 0,1 0-11 16,4-4 2-16,-1-2-10 0,3-1 5 0,-1-4-96 16,1-1 81-16</inkml:trace>
  <inkml:trace contextRef="#ctx0" brushRef="#br0" timeOffset="124163.2">17843 15337 316 0,'9'-8'68'16,"-1"-1"24"-16,-3 2 10 0,0-1 12 0,0-1 13 16,0 1 7-16,-2 2 7 0,-1-1 0 0,1 1-10 15,-1 0-6-15,-2 6-14 0,4-9-5 0,-4 9-22 16,3-7-23-16,-3 7-18 0,2-6-8 0,-2 6-12 15,0 0-6-15,0 0-5 0,0 0-37 16,0 0 35-16,8 2-40 0,-8-2 28 0,5 7-8 16,-5-7-2-16,5 10 1 0,-5-10-1 0,5 9 12 15,-1-5-4-15,1 2-7 0,-1-1 5 0,-4-5-2 16,9 9 0-16,-9-9 5 0,9 6-4 0,-9-6 2 16,9 6-5-16,-9-6 6 0,13 1 0 0,-13-1-1 15,11 1-3-15,-11-1 2 0,13-2-8 16,-13 2-2-16,15-6-2 0,-8 1-4 0,-1-2-9 15,4 2 7-15,-3-2 0 0,-1 0 6 0,1-3 2 16,1-1 5-16,-1 0 3 0,-2-4 22 0,0 0-26 16,0-1 23-16,-1 0-23 0,1-2 19 0,-4-4-30 15,3-1 21-15,-4-1-16 0,0-1 35 0,0 0-31 16,0 0 23-16,-4-1-19 0,3-1 34 0,-4 1-25 16,1 2 23-16,-1 1-10 0,1 0 13 0,0 1 5 15,-1 0 6-15,1 8 9 0,-2-2 2 0,2 3 0 16,2 0-3-16,-2 4-9 0,1-2 15 0,2 4-28 15,-3-3-8-15,3 5-13 0,1 5 6 16,-3-8-6-16,3 8 3 0,0 0 2 0,3 6 2 16,-2 0 1-16,2 5-1 0,-1 1 1 15,2 4 4-15,4 4 12 0,-2 3 10 0,3 3 6 16,-1 3 1-16,-2 0-4 0,4 3-4 0,-1-1-8 16,2 4-4-16,0 1-50 0,-2-5 56 0,1-1-58 15,2-4 52-15,-1-1 7 0,-2-1-18 0,5-5-6 16,-5 0-23-16,4-5-19 0,1 0-27 0,-4-3-33 15,3-2-42-15,-3-4-44 0,2 0-36 0,-1-3-66 16,-11-2-141-16,17-5 110 0</inkml:trace>
  <inkml:trace contextRef="#ctx0" brushRef="#br0" timeOffset="124367.44">18033 14986 435 0,'0'0'352'0,"-15"3"-79"0,15-3-31 0,0 0-52 16,-14 0-34-16,14 0-20 0,0 0-21 0,0 0-25 15,0 0-21-15,0 0 5 0,8-10-27 16,3 4-17-16,3-1-5 0,4-2-13 0,3 0-14 16,0-1-16-16,-1 1-29 0,1-1 0 0,2 0-70 15,-1 1-30-15,0-1-50 0,1 2-28 0,0-2-231 16,5 1 67-16</inkml:trace>
  <inkml:trace contextRef="#ctx0" brushRef="#br0" timeOffset="124614.08">18878 14908 489 0,'0'0'356'0,"4"5"-80"0,-4-5-47 15,3 12-7-15,-3-6 1 0,0 6-21 0,1 0-36 16,0 4-33-16,2 4-34 0,-2 4-21 16,4 2-26-16,0 6-77 0,2 2 44 0,-1 5-43 15,2 2-40-15,-1-1-36 0,1 2-17 0,0 0-50 16,-2-2 14-16,4 0 17 0,-3-6 13 16,-2-4-8-16,1-2-2 0,-2-4 0 0,0-3-29 15,-2-3-176-15,1-5 201 0</inkml:trace>
  <inkml:trace contextRef="#ctx0" brushRef="#br0" timeOffset="124894.93">18681 14963 345 0,'-1'-16'342'16,"2"-1"-76"-16,1 2-45 0,0 0-25 0,3-1-24 15,3-2-14-15,1 2-14 0,1 0-29 0,4 0-27 16,0 6-21-16,4-1-7 0,3 3-13 0,-6 1-17 16,7 6-6-16,-2 1-4 0,1 3-6 0,2 2-11 15,0 4-9-15,-2 1-10 0,0 0 17 0,-1 6-29 16,2 0 11-16,-8 0-6 0,0 1 2 0,-4 1 6 16,-1 0-1-16,-5 1 4 0,0 0 3 15,-4 0 1-15,-4 1 1 0,-1 2 3 0,-3-1-3 16,-1-1 1-16,-2 1-42 0,1-3 18 15,1-1-35-15,0-3-71 0,1-2-77 0,3 1-296 16,0-5-7-16</inkml:trace>
  <inkml:trace contextRef="#ctx0" brushRef="#br0" timeOffset="125115.93">19244 14960 170 0,'0'0'428'0,"0"0"-130"16,-7-5-61-16,7 5-51 0,-10 3-35 0,4 0-22 16,-1 1-20-16,1-1-22 0,-3 5-18 0,3 0-17 15,-1 2-15-15,2 0-19 0,1 2-21 0,2 2-25 16,-1-1-16-16,1 1-31 0,2 0-29 0,2 1-12 16,1-4-13-16,-1 1-7 0,3-2-8 0,-1 0-6 15,3-2 1-15,-1-2 4 0,3-2-91 16,-1-1 76-16</inkml:trace>
  <inkml:trace contextRef="#ctx0" brushRef="#br0" timeOffset="125695.49">19300 15066 160 0,'4'-11'141'0,"0"-1"12"16,-2 2 24-16,1 0-15 0,-2 2 33 0,0 0-21 15,1 2 19-15,0 0-50 0,-2 6-17 0,0-12-20 16,0 12-20-16,4-8-22 0,-4 8-4 16,0-9-15-16,0 9-12 0,0 0-7 0,0 0-9 15,0 0-6-15,9 4-2 0,-9-4-3 0,8 8-7 16,-8-8-10-16,9 6-8 0,-3-4-5 0,0 3-13 15,-6-5 2-15,16 4 6 0,-16-4 17 0,16 0 4 16,-4-4-2-16,-2-1 3 0,4 1 2 0,-2-3 5 16,0-2 8-16,1 0 6 0,-4-3 2 0,4-2-2 15,-7 2-4-15,3-2 0 0,1-3-5 0,-6 2 4 16,3-1-3-16,-5 2 15 0,2-1 4 0,-4 1-6 16,0 0 2-16,0 3 14 0,-1-2 2 0,-2 1-40 15,3 3 64-15,-1-2-55 0,0 5 58 16,1-2-75-16,-2 1 50 0,2 7-65 15,0-10 55-15,0 10-58 0,4-8 69 0,-4 8-20 16,0 0-8-16,12-1-15 0,-12 1-1 0,11 4-7 16,-3 2-5-16,-2 0-1 0,4 0 6 0,-2 4-2 15,1-2 6-15,-1 4-1 0,1 0 6 0,0 0 8 16,-2 2 3-16,1 1 5 0,2 2 6 0,-3 2 6 16,-1-1 3-16,-1 2-1 0,-1-2-2 0,1 4 7 15,-4-4-6-15,2 1 3 0,-2 0-19 0,2-1-4 16,-1 0 0-16,-2-1 3 0,4-1-2 0,0-2-7 15,-1 1-68-15,2-3 58 0,1-1-66 0,-1-2 36 16,0-2-51-16,3-1 24 0,1-3-25 16,-9-3-16-16,18-2-13 0,-8-2 24 0,0-2-9 15,2-2 28-15,-3-2 0 0,2 1 27 0,-3-6-1 16,-2 1 22-16,4 0-2 0,-3 1 24 0,-1-2 3 16,-1 2 42-16,-1 0 5 0,0 5 42 0,2-3-13 15,-3 4 34-15,1-1-34 0,-2 1 36 0,1 1-54 16,-3 6 4-16,4-11-9 0,-4 11 18 0,6-4 7 15,-6 4-5-15,0 0-21 0,13 2-5 16,-13-2-12-16,9 8-11 0,-3-2-16 0,-2-1-26 16,5 5-38-16,-4-2-46 0,0 2-25 0,0 0-54 15,-1 0-42-15,0-1-46 0,2 0-165 0,-2-1 90 16</inkml:trace>
  <inkml:trace contextRef="#ctx0" brushRef="#br0" timeOffset="125850.95">19938 14711 37 0,'-3'-10'421'0,"1"3"-128"15,-1-1-59-15,3 8-49 0,-4-9-38 0,4 9-33 16,-2-11-26-16,2 11-40 0,-2-7-60 0,2 7-57 16,0 0-47-16,0-9-37 0,0 9-19 0,0 0-157 15,8-3 214-15</inkml:trace>
  <inkml:trace contextRef="#ctx0" brushRef="#br0" timeOffset="126151.59">20100 14630 89 0,'-3'6'268'0,"3"-6"-50"16,-7 12-40-16,2-3 7 0,-2-2-38 0,2 4 3 15,1 0-50-15,-2 1 6 0,2 3-52 0,3-1 11 16,1 3-39-16,0 1 7 0,1 1-50 0,7 1-6 15,-2 2-43-15,2-1 3 0,2-1-27 0,5 2-11 16,1-1-24-16,3-1-1 0,1 1 8 16,2-3 12-16,1 2 22 0,0-4 22 0,0 0 12 15,-2-1 16-15,-5-4 17 0,1 2 22 0,-2-2 22 16,-3-2 22-16,-1 0 23 0,-2-1 25 0,-1-1 6 16,-4 1 1-16,-2-1-8 0,-2 0-16 0,0-7-15 15,-6 14-10-15,-2-6-11 0,-6-1-15 0,1 2-10 16,-6 0-37-16,-3 2-49 0,-6 0-77 0,-1 1-221 15,-3-3 178-15</inkml:trace>
  <inkml:trace contextRef="#ctx0" brushRef="#br0" timeOffset="127645.78">16033 16081 30 0,'0'0'245'0,"-11"3"-28"0,11-3 10 0,-9 2-39 16,9-2-1-16,0 0-47 0,-10 1-6 0,10-1-45 15,0 0 16-15,-9 2-37 0,9-2 24 0,0 0-34 16,0 0 31-16,0 0-24 0,0 0 22 0,0 0 16 16,0 0 2-16,1-8 0 0,9 2-7 0,2 1 3 15,4-3-1-15,5-2-5 0,7-4-15 0,9-1 3 16,8-3-34-16,10-3 12 0,1-1-27 0,10 1 5 15,2-1-24-15,1-1 17 0,4 2-24 0,1 1-22 16,0-1 23-16,0 3 16 0,-2 0-24 0,-7 1 15 16,0 2-21-16,-15 5 19 0,-4-1-17 15,-4 3 14-15,-6 1-29 0,-8 0 10 0,-1 3-21 16,-8-1 19-16,-1 3-14 0,-4-3 21 0,0 3-19 16,-1 2 24-16,-13 0-21 0,15 1 4 0,-8 3-31 15,-7-4 10-15,6 9-44 0,-3-3-2 0,-3-6-63 16,1 12-14-16,-1-12-70 0,0 13-46 0,0-13-51 15,1 11-194-15,-1-11-18 0</inkml:trace>
  <inkml:trace contextRef="#ctx0" brushRef="#br0" timeOffset="128179.97">18991 15547 54 0,'-17'-1'476'15,"2"0"-99"-15,1-1-117 0,-2 2-37 0,4-1-74 16,0 1 16-16,2-1-28 0,10 1 24 16,-19 0-47-16,19 0 4 0,-17-2-48 0,17 2 7 15,-13 0-43-15,13 0 18 0,0 0-38 0,-13-1 22 16,13 1-31-16,0 0 24 0,0 0-24 0,0 0 47 15,0 0-6-15,0 0 32 0,0 0-23 16,21-2 16-16,-2-1-25 0,7 1 16 0,4-3-22 16,6-2 17-16,9-1-23 0,5-1 9 0,1 0-22 15,1-2-8-15,3 1-1 0,9-3-2 0,0 1-3 16,-1 1 0-16,-10 1-2 0,1-1-1 0,-4 1 0 16,0-1-1-16,-3 1 0 0,-1 1 1 0,-4 0 0 15,-2-1 8-15,-7 2-6 0,-1-1-8 0,-3 1 2 16,-3 1-52-16,-3 1 60 0,1-1-60 0,-2 1 45 15,-3 0-73-15,-1 1 38 0,-4-2-85 0,4 4 34 16,-4-2-78-16,1 2 18 0,-2 0-35 0,0 0-26 16,0 2-27-16,-1 1-26 0,0 0-227 0,1 0 15 15</inkml:trace>
  <inkml:trace contextRef="#ctx0" brushRef="#br0" timeOffset="132963.9">16069 14836 89 0,'0'0'160'0,"-4"-13"-39"0,4 4-13 15,-1-4-27-15,1 4-10 0,-1-3-19 0,1-2-9 16,0-1-2-16,0-2-2 0,0-1 1 0,-4-2-2 16,4 2-2-16,0-2 3 0,0-6 5 0,0 3-14 15,-1-2 0-15,1 1-1 0,-3 0-1 0,3 1 8 16,-1-1-15-16,-3-1 11 0,4 5-16 0,-1 1 13 16,-2-1-12-16,3 2 14 0,-1 4-16 0,0-3 10 15,-1 4-19-15,1 0 14 0,0 1-17 0,-2 1 31 16,2 0-35-16,1 3 17 0,-1-1-24 0,-1 2 17 15,1 0-19-15,1 7 17 0,-1-12-19 0,1 12 15 16,-4-10-16-16,4 10 8 0,0-7-16 16,0 7 10-16,0-8-14 0,0 8 9 0,0 0-14 15,-1-10 10-15,1 10-6 0,0 0 16 0,0 0-14 16,0 0 15-16,0 0-12 0,0 0 17 0,-5 6-7 16,5-6 16-16,-4 12-17 0,1-8 12 0,2 7-9 15,-3-2 11-15,3 2-9 0,-3 4 9 0,0-1-8 16,-1-1-1-16,0 4 4 0,0 3 0 0,0 0 3 15,-2 2-3-15,1 0 1 0,2 0-1 0,-1-1 9 16,0-1-9-16,1-3 12 0,0 0-12 16,2-1 8-16,-2-6-9 0,0 4 8 0,3-5-8 15,-2 1 11-15,2 0-12 0,-3-3 18 16,4-1-17-16,-1 1 12 0,1-7-7 0,-3 11 17 16,3-11-10-16,-2 7 18 0,2-7-11 0,0 0 4 15,0 0-17-15,0 0 11 0,0 0-13 0,0 0 0 16,-2-11 2-16,2 4 1 0,0 0 3 0,2-2 0 15,-1-2-2-15,-1 2 5 0,1-3-3 0,-1-1-4 16,0 1 0-16,4-2 2 0,-4-4 15 0,4 3-13 16,-3-3 14-16,3 1-13 0,0 1 11 0,0 0-13 15,-2-1 16-15,3 0-18 0,-2 2 16 0,1-1-15 16,0 1 14-16,1 2-21 0,-4 1 18 0,5 0-20 16,-3 3 24-16,1-2-22 0,-2 4 9 0,1-2-18 15,-2 3 21-15,2 0-22 0,1 0 20 16,-4 6-15-16,5-6 16 0,-5 6-19 0,10-3 17 15,-10 3-12-15,10 3 15 0,-5 0-15 0,5 2 15 16,-2 3-18-16,1-2 23 0,0 5-19 0,4-4-1 16,-3 5-3-16,1-4 4 0,0 4-1 0,0-2 3 15,1 1 0-15,-1-1-2 0,1-1-13 16,-1 1-17-16,-2 0-30 0,3 0-38 0,-1-1-48 16,-2 2-177-16,-1-2 214 0</inkml:trace>
  <inkml:trace contextRef="#ctx0" brushRef="#br0" timeOffset="135328.12">19236 14540 393 0,'-5'6'278'15,"5"-6"-64"-15,-5 6-35 0,5-6-3 0,-3 5-1 16,3-5-53-16,0 0 31 0,-6 5-73 16,6-5 36-16,0 0-71 0,-4-7 38 0,4 7-66 15,-4-8 45-15,4 0-58 0,-1 2 58 0,1-7-69 16,-1 4 56-16,-1-4-57 0,1 1 53 0,0-5-14 16,-3 1 1-16,3-1-14 0,-3-1-5 0,0-2-3 15,0-1-1-15,2 0-2 0,-2-2-5 16,0 2 1-16,-2 2-1 0,1-2-2 0,1 4 1 15,-3-1 0-15,5 4 2 0,-2 0-1 0,1 2 1 16,-1 1 4-16,1 0-10 0,0 0 4 0,1 4-7 16,0 1-7-16,0-2 0 0,-1 3-6 0,3 5-4 15,-2-11-5-15,2 11 5 0,0 0 6 0,0 0 1 16,0 0 3-16,-7 5 9 0,6 2-12 0,-2 2-21 16,1 2-5-16,-2 4-1 0,0 2 4 0,-1 1 2 15,0 2 3-15,0 2 3 0,-2-2 5 0,0 2 2 16,-1-2-16-16,-1 0 31 0,3 3-18 0,-3-2 29 15,1-2-2-15,-1-1 9 0,4-5 1 16,-4 1 0-16,4 0-7 0,0-6 2 0,1 3 0 0,0-4 2 16,0 2 3-16,2-4 7 15,-3 0 5-15,5-5-9 0,-4 9-43 0,4-9 18 16,0 0-30-16,-8-6 21 0,8 6-17 0,0-11 27 16,0 1-6-16,3 1 1 0,-2-2 2 0,-1-3 5 15,4 0 2-15,-1 0-1 0,-1-1 3 0,4-1 2 16,-2 3 23-16,0-2-25 0,0 1 24 0,0-1-5 15,0 3 8-15,1-1-27 0,-4 0 21 0,5 3-27 16,-2-1 21-16,0 2-17 0,0-1 19 0,0 0-21 16,0 2 20-16,-2-2-22 0,6 2 23 0,-6 1-23 15,5-3 32-15,-5 6-29 0,5-4 19 0,-3 1-27 16,1 2 27-16,1 1-29 0,-6 4 30 0,10-9-26 16,-3 7 28-16,-7 2-26 0,15-5 25 15,-15 5-26-15,15-2 27 0,-15 2-27 0,18-2 25 16,-6 4-24-16,-1-1 26 0,1 1-19 0,-1 2 1 15,2-2-5-15,0 3 0 0,2 1 6 0,-1-1-1 16,1 2-2-16,-2 1-3 0,4-3-13 16,-3 5-18-16,0-2-16 0,4 0-20 0,0 2-22 15,-4-2-34-15,-1 1-26 0,3 1-40 0,-3-2-97 16,4-2 247-16</inkml:trace>
  <inkml:trace contextRef="#ctx0" brushRef="#br0" timeOffset="188476.56">7241 13908 75 0,'0'0'85'0,"0"0"-21"0,0 0-10 16,0 0-16-16,0 0-1 0,0 0-12 0,0 0-1 15,0 0-2-15,0 0 12 0,-9-2 5 0,9 2 3 16,0 0 2-16,0 0 4 0,0 0 0 0,0 0 4 15,0 0-7-15,0 0 10 0,0 0-11 0,0 0 6 16,0 0-15-16,0 0 6 0,0 0-15 0,0 0 3 16,0 0-12-16,0 0 4 0,0 0-6 0,0 0 0 15,0 0-19-15,0 0 3 0,0 0-14 0,0 0 11 16,0 0-9-16,0 0 8 0,6-8-2 0,-6 8 10 16,13-2-8-16,-3-1-2 0,3 0 5 0,2 0-3 15,3-2 2-15,3 3 5 0,0 2 0 16,5-1 2-16,5 1-2 0,2 1 14 0,4-1-16 15,1 6 9-15,11-3-10 0,-3 3 9 0,0-3-12 16,0-1 10-16,-5 3-7 0,-2-4 10 0,2 1-10 16,-1-1 9-16,-2 1-12 0,-1 0 12 15,-6-2-11-15,-2 1 9 0,1-1-8 0,-6 0 8 16,-1 0-12-16,0-1 1 0,-4 2-10 0,-2-1-30 16,-2 0-30-16,-2 0-34 0,0 0-26 0,-2 2-98 15,-11-2 75-15</inkml:trace>
  <inkml:trace contextRef="#ctx0" brushRef="#br0" timeOffset="190878.08">9370 14854 19 0,'0'0'46'15,"0"0"11"-15,0 0 0 0,0 0 5 0,0 0-9 16,0 0 5-16,0 0-17 0,0 0 2 0,0 0-11 15,0 0 3-15,0 0-8 0,0 0 2 0,0 0-6 16,0 0 3-16,0 0-6 0,0 0 4 0,0 0-6 16,0 0 8-16,0 0-12 0,0 0 6 0,0 0-7 15,0 0 1-15,0 0-8 0,0 0 6 16,0 0 6-16,0 0-13 0,0 0-7 0,0 0 6 16,0 0-6-16,0 0 6 0,0 0-6 15,0 0-2-15,0 0 4 0,0 0 2 0,0 0-3 16,0 0-3-16,0 0 11 0,0 0-12 0,0 0 8 15,0 0-6-15,0 0 6 0,0 0-5 0,0 0 8 16,0 0-8-16,0 0 4 0,0 0-6 0,0 0 7 16,0 0-7-16,0 0 7 0,0 0-6 0,0 0 4 15,0 0-3-15,0 0 6 0,0 0-9 0,0 0 10 16,0 0-7-16,0 0 6 0,0 0-5 0,0 0 4 16,0 0-9-16,0 0 13 0,0 0-10 0,0 0 6 15,0 0-5-15,0 0 7 0,0 0-7 0,5-4 8 16,-5 4-1-16,0 0 17 0,0 0-2 0,0 0 11 15,0 0-3-15,0 0 18 0,0 0-14 16,0 0 10-16,0 0-15 0,0 0 17 0,0 0-16 16,0 0 12-16,0 0 15 0,0 0-28 0,0 0-18 15,0 0 14-15,0 0-16 0,0 0 14 0,0 0-14 16,0 0 6-16,0 0-7 0,0 0 17 0,0 0-5 16,0 0 12-16,0 0-20 0,0 0 12 0,0 0-16 15,0 0 20-15,0 0-16 0,0 0 20 0,0 0-19 16,0 0 23-16,0 0-17 0,0 0 22 0,0 0-18 15,0 0 23-15,0 0-23 0,0 0 28 16,0 0-24-16,0 0 24 0,0 0-24 16,0 0 29-16,0 0-29 0,0 0 18 0,0 0-34 15,0 0 32-15,0 0-37 0,0 0 26 0,0 0-30 16,0 0 23-16,-4 4-26 0,4-4 20 0,0 0-28 16,0 0 31-16,0 0-31 0,0 0 25 0,0 0-27 15,0 0 26-15,0 0-26 0,0 0 26 0,0 0-19 16,0 0 20-16,0 0-32 0,0 0 31 0,10-3-30 15,-10 3 37-15,12-3-37 0,-3 1 28 0,2-1-25 16,6-3 27-16,2 3-24 0,4-2 26 0,4 1-29 16,9-3 30-16,-2 4-29 0,5-2 26 0,7 0-26 15,0 0 29-15,-5 3-30 0,1-1 10 16,4 0 0-16,-4 2 22 0,0-1-23 0,-1 2 25 16,1 0-34-16,-1 0 27 0,-1 0-26 0,-2 0 31 15,0 2-35-15,-6-1 28 0,0-1-27 0,-4 1 33 16,3 0-32-16,-8 0 29 0,4 1-32 0,-4-1 34 15,-3-1-32-15,-2 0 41 0,0 0-35 0,-4 0 26 16,3 0-32-16,-4 0 36 0,-13 0-37 0,21 2 30 16,-21-2-26-16,21 0 25 0,-21 0-27 0,14 0 30 15,-14 0-27-15,14 1 28 0,-14-1-31 16,0 0 33-16,15 0-33 0,-15 0 30 0,0 0-30 16,12-1 30-16,-12 1-23 0,0 0 24 0,0 0-36 15,0 0 25-15,15 0-69 0,-15 0-28 16,0 0-61-16,0 0-49 0,0 0-77 0,9 5-148 15,-9-5 106-15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9:12:09.1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5031 14648 196 0,'0'0'186'0,"0"0"-48"15,0-5-13-15,0 5-32 0,0 0-10 0,0 0-23 16,0-7 3-16,0 7-3 0,0 0-13 16,0 0-13-16,0 0 9 0,0 0-20 0,0-7 2 15,0 7-18-15,0 0 12 0,0 0-16 0,0 0 9 16,0 0-9-16,0 0 9 0,-2 11-10 0,-1-4 8 16,2 5-14-16,-2 2 11 0,-1 2-1 15,2 7 0-15,-1-1-1 0,-1 2-2 0,-2 2-1 16,2 4 5-16,-1 0-6 0,1-1-2 0,-1 2-11 15,1-6 15-15,2 0-13 0,-1-2 14 0,-2-2-6 16,5-1 7-16,-4-4-12 0,4 0 12 0,-2-4-12 16,-1 1 11-16,3-2-11 0,-1 0 18 0,1-3-11 15,0 0 17-15,-3-1 15 0,3 0 34 0,0-7-6 16,-1 10-5-16,1-10-17 0,0 0 10 0,-4 4-31 16,4-4 20-16,0 0-30 0,-1-8 18 15,1 8-25-15,-3-13 18 0,3 13-23 0,0-13 20 16,0 3-23-16,0-1 20 0,3 0-21 0,-3-2 21 0,1 2-19 15,-1-1 17-15,3-2-22 0,-1 3 29 16,-2-2-24-16,4 0 17 0,-1 2-28 0,-1 0 31 16,1 2-30-16,-2-3 26 0,4 4-20 0,-2 0 19 15,-1-1-23-15,1 2 18 0,-2 2-18 0,4 1 20 16,-1-2-19-16,0 1 22 0,-4 5-23 0,11-5 44 16,-11 5-46-16,12-2 26 0,-12 2-21 15,13 0 14-15,-13 0 0 0,16 4 3 0,-8 0 29 16,1 3-59-16,-3 0 21 0,3 3 1 0,0 1-15 15,0 2 17-15,-1 0-20 0,-2 2 19 16,-2 1-21-16,4 2 12 0,-2-2-17 0,-2 1 0 16,0 0-27-16,-2-1 19 0,2 0-35 0,0 0-1 15,-1 1-29-15,-1 0-24 0,3-3-31 0,-2-1-132 16,-1-2 253-16</inkml:trace>
  <inkml:trace contextRef="#ctx0" brushRef="#br0" timeOffset="2449.98">4864 14611 132 0,'0'0'153'0,"0"0"-30"15,0 0-7-15,0 0-19 0,0 0 5 0,0 0-20 16,0 0 12-16,0 0-25 0,0 0-1 0,0 0-22 16,0 0 4-16,0 0-21 0,0 0 10 15,0 0-22-15,0 0 11 0,0 0-18 0,0 0 8 16,0 0-10-16,0 0 7 0,0 0-13 0,-8 1 15 15,8-1-15-15,0 0 15 0,0 0-15 0,0 0 18 16,0 0-10-16,0 0 21 0,0 0-18 0,0 0 28 16,0 0-19-16,0 0 31 0,0 0-20 0,0 0 26 15,-9 2-17-15,9-2 28 0,0 0-30 0,0 0 26 16,0 0-34-16,0 0 24 0,0 0-34 0,0 0 21 16,0 0-37-16,0 0 22 0,0 0-31 15,0 0 32-15,0 0-31 0,0 0 19 0,14 2-25 16,-14-2 31-16,14 2-37 0,-1-1 4 0,0 1 28 15,2 0-29-15,2 0 28 0,3 0-31 16,-2 0 31-16,8-1-32 0,-1 1 30 0,1 2-28 16,-1-1 28-16,2 0-28 0,-1-1 29 0,-2 1-33 15,0-2 36-15,-2 1-29 0,-4 2 18 0,1-1-28 16,0-1 32-16,-5 0-35 0,-1 0 29 0,1 0-29 16,-1-1 25-16,-2-1-28 0,-11 0 24 0,17 2-25 15,-17-2 27-15,18 1-28 0,-18-1 16 0,10 4-28 16,-10-4 10-16,13 2-32 0,-13-2 12 0,0 0-37 15,13 1-2-15,-13-1-36 0,0 0-16 16,0 0-7-16,9-3-11 0,-9 3-7 0,0 0-100 0,0 0 82 16</inkml:trace>
  <inkml:trace contextRef="#ctx0" brushRef="#br0" timeOffset="2839.66">5293 14600 179 0,'0'0'206'0,"0"0"-50"0,-9-6-9 16,9 6-38-16,-9-1 4 0,9 1-25 0,0 0 18 16,-9-4-22-16,9 4 15 0,0 0-22 0,-5-3 19 15,5 3-31-15,0 0 19 0,0 0-35 16,0 0 14-16,-6-5-33 0,6 5 15 0,0 0-33 0,0 0 21 16,0 0-33-16,-3-6 30 0,3 6-31 15,0 0 15-15,0 0-26 0,0 0 28 0,0 0-33 16,0 0 23-16,12 0-25 0,-12 0 25 0,11 6-23 15,-2-3 24-15,-1 1-24 0,-2 1 22 0,3 0-23 16,1 2 21-16,2 0-22 0,-2 0 17 0,0 1-34 16,2 1 26-16,-2-1-10 0,-1-2 17 0,-1 3-27 15,-2-2 25-15,3 0-25 0,-3-1 24 0,1 1-18 16,-2-2 20-16,-1 0 2 0,-4-5-15 0,6 9 25 16,-6-9-1-16,0 10 4 0,0-10 3 0,-1 8 11 15,-3 0-14-15,0-3 24 0,-1-1-25 16,0 0 27-16,-4 2-28 0,4-2 12 0,-3 0-27 15,-1 0 24-15,3 0-35 0,-3 0 5 0,4 0-23 16,5-4-25-16,-12 6-43 0,5-4-51 0,2 3-35 16,-2-1-208-16,7-4 146 0</inkml:trace>
  <inkml:trace contextRef="#ctx0" brushRef="#br0" timeOffset="5261.29">7141 14941 85 0,'0'0'168'0,"3"-8"-18"0,-3 8-34 16,1-7-14-16,-1 7-18 0,1-8-18 0,-1 8-10 15,3-10-10-15,-3 10-11 0,4-10-6 0,-2 5 2 16,-2 5-7-16,4-11-10 0,0 4 0 0,-4 7-7 16,5-10-7-16,-5 10 7 0,5-11 4 0,-5 11-4 15,4-9-2-15,-4 9-3 0,4-9-2 16,-4 9 1-16,4-8-2 0,-4 8 0 0,2-7-2 15,-2 7 2-15,0 0-2 0,5-6 4 0,-5 6-5 16,0 0-4-16,3-6 1 0,-3 6 1 0,0 0-1 16,0 0 29-16,0 0-35 0,2-8 1 0,-2 8 1 15,0 0 2-15,0 0-1 0,0 0 0 0,0 0 1 16,0 0 2-16,0 0 1 0,0 0 1 0,0 0 0 16,8 4 4-16,-8-4 1 0,0 0-1 0,0 0-5 15,0 10 3-15,0-10 2 0,0 12 0 0,-1-5 3 16,-2 3-2-16,-1 1 0 0,2 4-2 0,-3 2 2 15,0 2 0-15,-2 2 0 0,3 0-1 0,-1 6-8 16,-1-4 12-16,-2 1-9 16,3-1 12-16,0 1-11 0,0-1 9 0,0-2-9 15,1-1 8-15,-1-2 0 0,1-3 0 0,0-1-6 16,0-1 10-16,3-2-11 0,-3-3 10 0,4 3 3 16,-4-3 29-16,4-2 0 0,0-6 16 0,-1 13-12 15,1-13 14-15,-4 7-29 0,4-7 2 0,0 0-31 16,0 0 8-16,0 0-14 0,0-7 15 0,0 7-17 15,3-11 10-15,-2 5-15 0,0-2 6 0,3-1-19 16,0 0 10-16,0-3-12 0,1 3 10 0,-1-2 4 16,2 0 4-16,-1-1 2 0,2 1 2 0,-1-1 1 15,-1 2 3-15,-1 2 4 0,2-2-5 0,1 2-1 16,-2 1 2-16,0 0 3 0,0-1-6 16,0 3 6-16,0 1-2 0,-1-1-5 0,-4 5 8 15,9-6-5-15,-9 6 0 0,14-3 3 0,-14 3 2 16,12 2-3-16,-12-2 2 0,11 4 1 0,-2-1 4 15,-9-3-16-15,13 8 13 0,-8-2-6 0,3 2 10 16,-1-1-11-16,0 0 11 0,-1 0-9 0,-1 2 12 16,4-2-12-16,-4 3 7 0,3-2-6 0,-3 1 4 15,3-1-16-15,-1-1-15 0,-3 3-23 0,3-3-32 16,-2 1-38-16,0-2-94 0,-1-1 70 16</inkml:trace>
  <inkml:trace contextRef="#ctx0" brushRef="#br0" timeOffset="6040.04">6911 14569 159 0,'0'0'171'0,"0"0"-33"0,0 0 4 0,0 0-27 16,0 0 0-16,0 0-33 0,0 0 1 0,0 0-22 16,0 0 15-16,0 0-29 0,0 0 8 0,0 0-26 15,0 0 8-15,0 0-20 0,0 0 10 0,0 0-17 16,13 1 13-16,-13-1-19 0,15 3 18 0,-1-1-18 15,-1 3 14-15,5-2-17 0,0 1 16 0,5 0 10 16,1 0-7-16,0 2-27 0,3 0 24 0,-1-2-23 16,1-1 22-16,1 4-24 0,0-3 23 15,-1 1-19-15,-2-2 13 0,3 4-17 0,-6-3 17 16,5 0-19-16,-4-1 18 0,-4 3-20 0,-1-3 16 16,0 1-20-16,-3-2 5 0,-1 0-32 0,-2-1 8 15,-2 3-33-15,-10-4-6 0,18 3-34 0,-18-3-39 16,10 3-38-16,-10-3-78 0,0 0 83 0</inkml:trace>
  <inkml:trace contextRef="#ctx0" brushRef="#br0" timeOffset="6867.4">6981 14510 94 0,'0'0'133'0,"0"0"-16"0,-1-7-38 0,1 7-8 16,0 0-22-16,-5-5-2 0,5 5-6 0,0 0 5 16,0 0-5-16,0 0 4 0,0 0-10 0,-1-5 5 15,1 5-12-15,0 0 9 0,0 0-13 16,0 0 9-16,0 0-11 0,0 0 12 0,0 0-14 16,0 0 12-16,-3-6-13 0,3 6 15 0,0 0-18 15,0 0 6-15,0 0-19 0,0 0 12 0,-5-7-15 16,5 7 12-16,0 0-13 0,0 0 9 0,0 0-12 15,-1-7 12-15,1 7-11 0,0 0 13 0,-3-7-18 16,3 7 14-16,0 0-14 0,-1-5 13 16,1 5-13-16,0 0 14 0,-1-8-11 0,1 8 12 15,0 0-15-15,0 0 12 0,-4-7-12 0,4 7 10 16,0 0-9-16,0 0 9 0,0 0-12 0,-3-5 13 16,3 5-14-16,0 0 16 0,0 0-16 0,0 0 7 15,0 0-10-15,0 0 10 0,0 0-12 0,0 0 15 16,-11 2-3-16,11-2 5 0,-5 7-6 0,5-7 5 15,-7 8-9-15,2-4 3 0,1 4 2 0,-1-1 8 16,-1-2-8-16,1 4 10 0,-2-2 1 0,5 0-2 16,-5 1-13-16,2-3 17 0,-1 4-16 0,1-2 10 15,-2-2-11-15,2 3 11 0,1-3-8 0,-2 0 11 16,2 1-10-16,-1-1 9 0,1-1-11 16,4-4 10-16,-6 9-10 0,6-9 8 0,-5 6-5 15,5-6 9-15,-8 6-10 0,8-6 11 16,-4 5-9-16,4-5 14 0,0 0-15 0,-5 7 8 15,5-7-10-15,0 0 10 0,-4 4-9 0,4-4 11 16,0 0-12-16,0 0 14 0,0 0-16 0,-5 5 11 16,5-5-10-16,0 0 12 0,0 0-11 0,3 7 11 15,-3-7-11-15,0 0 13 0,5 9-12 0,-5-9 14 16,5 7-15-16,-5-7 12 0,9 8-10 0,-3-3 10 16,1 4-12-16,-1-3 12 0,3-1 5 0,1 6-6 15,2-5 0-15,-1 5-4 0,2-2 0 0,-3 2-2 16,4-3 0-16,-1 3 3 0,2-3-1 15,-2 2-2-15,-1-2 0 0,-1 3 6 0,1-5-1 16,-2 3-7-16,-1-3-2 0,-3-3 0 0,2 6-2 16,-3-5 5-16,-5-4 2 0,13 7 2 0,-13-7-9 15,9 8-24-15,-9-8-30 0,6 6-29 0,-6-6-35 16,0 0-147-16,8 4 83 0</inkml:trace>
  <inkml:trace contextRef="#ctx0" brushRef="#br0" timeOffset="11039.26">5650 14593 69 0,'0'0'102'0,"0"0"-9"16,0 0-8-16,0 0-9 0,5-5 1 0,-5 5 1 15,0 0 2-15,0 0-8 0,0 0-16 0,0 0 12 16,0 0-11-16,0 0 14 0,0 0-12 0,0 0 18 16,0 0-24-16,0 0 6 0,0 0-28 0,0 0 8 15,0 0-20-15,0 0 9 0,0 0-19 0,-3-6 13 16,3 6-20-16,0 0 13 0,0 0-17 0,0 0 15 15,0 0-20-15,-7 6 13 0,7-6-18 0,-11 6 10 16,6 2 4-16,0-1-4 0,-4 2 5 0,0 2-7 16,3 1 1-16,-2-2-2 0,-2 5-4 15,2 1 5-15,2-2-2 0,-2 3-1 0,2-3-3 16,-2 2-4-16,4 0-5 0,2 0-5 0,-1-2-17 16,-1-2-23-16,4 2 3 0,-1-2-27 0,2-2 19 15,2 3-26-15,-2-2-7 0,2-2-20 0,-1-2-85 16,2 3 65-16</inkml:trace>
  <inkml:trace contextRef="#ctx0" brushRef="#br0" timeOffset="12410.53">5737 14678 171 0,'0'0'228'0,"0"0"-30"0,0 0-24 0,1-8-26 16,-1 8-43-16,0 0-7 0,0 0-28 0,0 0-6 16,0 0-27-16,0 0-5 0,0 0-30 0,0 0 12 15,0 0-1-15,0 0-3 0,1 9 23 0,-1-9-33 16,0 7 1-16,0 2-2 0,0-2 0 0,3-1-7 16,-3 6-14-16,0-2-22 0,-3 0-19 0,3 1-22 15,-1-1-20-15,0 0-21 0,-2-1-35 16,2 2-86-16,-2-4 78 0</inkml:trace>
  <inkml:trace contextRef="#ctx0" brushRef="#br0" timeOffset="12707.54">5775 14637 85 0,'0'0'263'0,"1"-7"-50"16,-1 7-51-16,0 0-22 0,0 0-44 0,0-6 0 15,0 6-39-15,0 0 7 0,0 0-33 16,0 0 6-16,0 0-22 0,8 2 8 0,-8-2-17 16,6 7 10-16,-2 1-4 0,1-1-5 0,-1 4 1 15,1-2-5-15,-4 2 0 0,2 1-1 0,-2-1-2 16,-1 1 0-16,0 0-11 0,-1 2-20 15,-3 0-10-15,-1 0-25 0,-1-1-32 0,-1 3-21 16,-2-3-25-16,-1 3-117 0,-3-3 82 0</inkml:trace>
  <inkml:trace contextRef="#ctx0" brushRef="#br0" timeOffset="13722.91">7642 14715 54 0,'0'0'258'0,"0"0"-79"0,0 0-19 0,0 0-18 0,0-7-12 15,0 7-2-15,0 0-15 0,0 0-18 0,0 0-20 16,0 0-8-16,0 0-15 0,0 0-13 16,-4-4-8-16,4 4-11 0,0 0-4 0,-9 3-11 15,3 3 5-15,-2 1-4 0,-1 0 0 0,0 5-2 16,-2 1-2-16,2 1-1 0,-3 2-2 0,1 0-1 15,2 4 5-15,0-2-3 0,0 1-9 0,0-1-2 16,4 2-35-16,1-2-23 0,0-3-32 0,3 2-19 16,0-3-44-16,2-3-174 0,0 4 204 0</inkml:trace>
  <inkml:trace contextRef="#ctx0" brushRef="#br0" timeOffset="14472.6">7737 14761 196 0,'0'0'206'0,"0"0"-33"0,0 0-18 16,0 0-30-16,2-6-21 0,-2 6-20 0,0 0-18 16,0 0-7-16,0 0-13 0,0 0-19 15,0 0-8-15,0 0-6 0,0 0-8 0,0 0-5 16,0 0 3-16,0 0-2 0,0 0 2 0,0 7-3 16,0-7 0-16,0 14 0 0,0-6-1 0,-1 2-1 15,1 1 2-15,-4 0 0 0,4 2 0 0,-1 1 2 16,-2-2 2-16,2 3-8 0,-3-1-5 0,0 0-11 15,3-1-3-15,-3-1-1 0,4 1-6 0,-5-4-9 16,4 3-8-16,0-3-28 0,-2 1-27 16,2-2-39-16,-2-1-103 0,3 0 78 0</inkml:trace>
  <inkml:trace contextRef="#ctx0" brushRef="#br0" timeOffset="16539.78">10511 14963 21 0,'0'-8'184'0,"3"1"-34"0,-3 7-2 16,1-12-32-16,3 6-27 0,-4 6-14 0,2-10-11 15,-2 10-2-15,0-8-2 0,0 8-2 16,3-7-14-16,-3 7-17 0,0 0-8 0,0-7-8 16,0 7-2-16,0 0-1 0,0 0-1 0,-5 7 0 15,1 0-3-15,0 2-3 0,-1 6 2 16,0-3 0-16,-3 8-3 0,3 1 1 0,-1 3 0 15,-2-1 0-15,2 0-12 0,-1 0 20 0,0 0-2 16,-1-1-7-16,3-2 0 0,0-4 33 0,1 0-41 16,0-3 1-16,-1-3 7 0,1 0-2 0,3-1-3 15,0-1-1-15,-2-1 4 0,3-7-5 0,-1 9-3 16,1-9-8-16,0 0-9 0,0 0-19 0,0 0 0 16,9-7-5-16,-4 0 0 0,0-1-6 0,-1-3 6 15,1 3 9-15,0-3 7 0,3-1 5 0,-2 1 18 16,-1-1-5-16,3 3 0 0,-2-1 2 0,2 3 3 15,-2-2 2-15,-2 2 1 0,4 1 1 0,-3 1 2 16,0 0-2-16,-5 5 4 0,14-6 8 16,-14 6 2-16,12-1 0 0,-12 1 0 0,12 4 0 15,-4 0-1-15,0 2-2 0,-2-1 2 0,4 2 1 16,-2 3-5-16,1-2 1 0,2 2 0 0,-3-1-2 16,4 3 4-16,0-5-8 0,0 4 8 0,-2-4-8 15,4 1 3-15,-2-1-50 0,2-2-39 16,-3 1-67-16,2-4 39 0</inkml:trace>
  <inkml:trace contextRef="#ctx0" brushRef="#br0" timeOffset="17258.95">10859 14693 35 0,'0'0'184'16,"0"0"-26"-16,0 0-44 0,0 0-22 0,0 0-20 15,0 0-18-15,0 0-12 0,-10 2-6 0,6 3-2 16,-1 0-7-16,-2 5-5 0,-3 0-4 0,5 4-1 16,-3 1 15-16,2 0-24 0,-2 3 6 0,2 2-11 15,1-4 3-15,1 0-10 0,0 0 3 0,0 1-2 16,3-1 0-16,1-2-3 0,0-1-12 0,1-1-17 16,2-1-51-16,-1-1-170 0,5-1 81 0</inkml:trace>
  <inkml:trace contextRef="#ctx0" brushRef="#br0" timeOffset="17590.37">10965 14713 202 0,'0'0'187'0,"0"0"-47"0,0 0-7 16,-3-8-24-16,3 8-19 0,0 0-23 0,0 0-14 16,0 0-11-16,4-4 3 0,-4 4-21 15,0 0-5-15,0 0-11 0,9 3-2 0,-9-3-3 16,8 3-1-16,-8-3 0 0,5 9 0 0,-5-9-1 16,5 10-2-16,-4-2 1 0,-1-1 1 0,0 0 5 15,0 2-3-15,0 0 3 0,-2 1-1 0,-1 1 4 16,-1-1 4-16,3 0 2 0,-3-2-1 0,2 0-9 15,-1 2 0-15,1-2-4 0,0-1-6 0,1 0 2 16,0 1 1-16,-2-2 2 0,3 0-9 0,3 1-30 16,-3-7-45-16,2 9-50 0,-2-9-161 0,4 9 250 15</inkml:trace>
  <inkml:trace contextRef="#ctx0" brushRef="#br0" timeOffset="17863.5">11054 14669 61 0,'0'0'51'0,"0"0"-3"15,8-3-8-15,-8 3 5 0,8 3-7 16,-8-3-3-16,10 8-8 0,-4-2-5 0,-2 0-5 15,1 2-2-15,4 0 0 0,-5 5 6 0,-3-4-2 16,3 4 1-16,-4 1 1 0,0-2-4 0,-1 2 1 16,-3 3 17-16,-1 0-28 0,-3-3 0 0,-1 4 2 15,0-1-1-15,-3 0-7 0,1-2-8 0,-4 1-40 16,5-2-124-16,-2-1 45 0</inkml:trace>
  <inkml:trace contextRef="#ctx0" brushRef="#br0" timeOffset="19023.57">12594 14831 234 0,'0'0'214'0,"0"0"-46"0,0 0-48 0,2-6-30 15,-2 6-22-15,0 0-13 0,0 0-10 16,0 0-3-16,-2 6-9 0,1-1-4 0,-3 5-6 0,3-1-3 15,-2 4-5-15,1 1-2 0,-2 2-2 16,0-1-2-16,2 2-2 0,-2 1 0 0,0 0 4 16,0 0-2-16,0-1-11 0,3-2 4 0,-2 0-1 15,1-3 1-15,-2 0-1 0,3-2-1 0,-2 0 4 16,3 1-2-16,0-4-1 0,0-7 3 0,-1 12 0 16,1-12 4-16,-1 10 2 0,1-10 0 0,0 0-3 15,2 7-5-15,-2-7-1 0,0 0 3 0,9-6-1 16,-9 6-6-16,8-6 0 0,-8 6 0 0,6-8 0 15,-6 8-1-15,8-8 3 0,-8 8-2 0,5-7-4 16,-5 7-1-16,10-4 1 0,-10 4 3 16,7-3-2-16,-7 3 2 0,0 0 0 0,11 3 2 15,-3 1 0-15,-8-4 5 0,9 10 1 0,-4-5-9 16,-1 4 2-16,1-1-12 0,1 0 13 0,-2 2-11 16,1-1 11-16,0 1-32 0,-1-1-24 0,1 0-48 15,-1 1-43-15,2-2-116 0,-2 0 82 0</inkml:trace>
  <inkml:trace contextRef="#ctx0" brushRef="#br0" timeOffset="19323.48">12865 14721 4 0,'0'0'150'0,"-1"-8"-29"0,1 8-30 0,0 0-25 0,0 0-13 16,0 0-9-16,-13 5-4 0,11 0 3 0,-2 5-4 16,0 1-6-16,-1 4-3 0,0 2-6 0,-3 2-6 15,4 2 4-15,-1-1-8 0,1 2-5 16,3-3-6-16,0 2 2 0,1-4-4 0,0 1-1 15,1 0-8-15,0-3-11 0,3 1-17 0,1-3-31 16,-1-3-36-16,1 0-79 0,0-2 51 16</inkml:trace>
  <inkml:trace contextRef="#ctx0" brushRef="#br0" timeOffset="19655.73">12983 14779 156 0,'0'0'141'0,"0"0"-38"0,2-6-26 16,-2 6-17-16,8-4 1 0,-8 4-27 0,0 0-9 16,12-1-5-16,-12 1-6 0,0 0-4 0,12 2 4 15,-5 2-6-15,-7-4-3 0,6 6 0 0,-6-6 16 16,8 11-19-16,-7-5 17 0,2-2-17 0,-1 5 18 15,-2-1-21-15,0 1 22 0,-5 0-18 0,4 1 22 16,-2-1-18-16,1 1 17 0,-1-2-20 0,-1 2 19 16,3 0-20-16,-3-2 20 0,3 0-28 15,-2 1 0-15,2-2 1 0,-4-1-1 0,5 2 2 16,0-8 12-16,0 13-11 0,0-13-4 16,4 11-23-16,-4-11-18 0,2 8-15 0,-2-8-39 15,7 8-113-15,-7-8 68 0</inkml:trace>
  <inkml:trace contextRef="#ctx0" brushRef="#br0" timeOffset="19991.83">13172 14642 13 0,'0'0'254'0,"0"0"-33"16,0 0-46-16,0-9-41 0,0 9-31 0,0 0-21 15,0 0-19-15,0 0-6 0,0 0-9 0,0 0-9 16,-3 9-8-16,3-9-7 0,-2 13-6 16,-2-3-4-16,4 1-6 0,-1-1-2 0,-2 4-4 15,1 0-1-15,-1-1-6 0,-1 1-48 0,4-1-63 16,-2-1-58-16,-1 1-121 0,2-3 246 0</inkml:trace>
  <inkml:trace contextRef="#ctx0" brushRef="#br0" timeOffset="20291">13269 14613 58 0,'0'0'168'0,"4"-6"-43"0,-4 6-26 0,5-5-23 16,-5 5-4-16,0 0-8 0,13 2 7 0,-13-2-8 15,13 7-7-15,-4-2-8 0,-3 5-5 0,4 1-5 16,-5 0-5-16,3 5 8 0,-3-1-2 0,-2 3-5 16,0 1-10-16,-4 1-5 0,-4 2-5 0,3 0-4 15,-5 3-3-15,-3 1-2 0,-3-2-15 16,-2 3-78-16,-7 0-84 0,-1 0-121 0,0-2 250 15</inkml:trace>
  <inkml:trace contextRef="#ctx0" brushRef="#br0" timeOffset="21622.91">10037 14589 163 0,'0'0'228'0,"0"0"-29"16,0 0 4-16,0 0-34 0,0 0 3 0,0 0-51 16,0 0 5-16,0 0-55 0,0 0 8 15,0 0-43-15,0 0 25 0,5-5-45 0,-5 5 26 16,17-1-33-16,-6 1 18 0,6 1-26 0,2-1 19 15,3 2-23-15,3 0 17 0,5 0-21 0,-2 1 18 16,0-1-20-16,0 3 20 0,0-3-23 0,2 2 19 16,-2-1-24-16,-3 0 21 0,2-1-67 0,-4 3-20 15,-5-3-27-15,4 2-32 0,-7-2-31 16,3 1-198-16,-8-1 172 0</inkml:trace>
  <inkml:trace contextRef="#ctx0" brushRef="#br0" timeOffset="21889.97">10524 14564 56 0,'0'0'205'0,"-3"-6"-26"0,3 6-30 0,0 0-12 15,-1-6-40-15,1 6-10 0,0 0-29 16,0 0 5-16,0 0-28 0,4-7 3 15,-4 7-17-15,0 0 5 0,10 2-18 0,-10-2 12 16,9 6-3-16,-1-1-4 0,-3 3 1 0,0-1-5 16,0 3-2-16,-1 0-2 0,0 2 1 0,0-1 0 15,-2 2-3-15,1 0 0 0,-3 0-1 0,-3 0-2 16,1 3 6-16,-3 0-3 0,-2-1-9 0,1 2-27 16,-7-1-32-16,4 0-62 0,-4 0-27 0,-1-1-125 15,4 0 271-15</inkml:trace>
  <inkml:trace contextRef="#ctx0" brushRef="#br0" timeOffset="22611.45">12353 14629 57 0,'0'0'261'0,"0"0"-22"0,-9-4-7 0,9 4-23 16,0 0 11-16,-7-4-62 0,7 4 8 0,0 0-65 16,0 0 8-16,-7-3-47 0,7 3 12 0,0 0-39 15,0 0 17-15,0 0-34 0,0 0 21 0,0 0-31 16,19 2 27-16,-19-2-34 0,19 4 27 0,-9-2-33 15,2 1 25-15,-1-2-20 0,2 2 23 0,5 1-34 16,-4 1 28-16,1-2-28 0,1 0 30 0,-1 0-38 16,-1 3 27-16,0-3-31 0,-2 0-3 0,-1 0-78 15,1-1-22-15,-2-2-54 0,-1 5-43 0,-9-5-237 16,14 4 58-16</inkml:trace>
  <inkml:trace contextRef="#ctx0" brushRef="#br0" timeOffset="23088.51">12461 14590 102 0,'-6'-4'157'0,"2"-1"2"0,4 5-27 0,-6-8 13 16,2 4-28-16,4 4-1 0,-8-7-29 15,8 7 9-15,-5-9-20 0,5 9 0 0,-7-6-31 16,7 6 4-16,-8-4-24 0,8 4 9 0,-8-7-22 16,8 7 15-16,-14 0-22 0,14 0 22 0,-11 0-25 15,11 0 10-15,-18 4-19 0,6 0 19 0,3 0-20 16,-1 0 19-16,0-1-1 0,1 5-4 0,-4-3 25 16,4 0-32-16,0 2-1 0,3-3-1 0,-3 1-2 15,1-1-2-15,3 0-1 0,5-4 25 0,-8 8-34 16,8-8 9-16,-10 6-4 0,10-6-4 15,-5 5 2-15,5-5 5 0,0 0-2 16,-5 5-3-16,5-5 8 0,0 0-2 0,0 0-1 0,0 0 1 16,0 0 0-16,0 0 3 0,0 0 0 15,5 4 0-15,-5-4 0 0,0 0 1 0,0 0 0 16,0 0 14-16,0 0-12 0,0 0 0 0,8 5-7 16,-8-5 4-16,0 0 2 0,1 7 1 0,-1-7-1 15,4 8 4-15,-4-8-2 0,2 14-1 0,-2-7-1 16,2 2 1-16,-1 0 0 0,-1 2 0 0,1-1-2 15,-1 3 0-15,0-1-4 0,0-1-38 0,3 2-23 16,-2-3-67-16,-1 2-36 0,3-2-114 0,-1-1 260 16</inkml:trace>
  <inkml:trace contextRef="#ctx0" brushRef="#br0" timeOffset="28505.42">7873 14725 54 0,'0'0'74'0,"0"0"-2"16,0 0-1-16,0 0 17 0,0 0-39 0,0 0 15 16,0 0-28-16,0 0 12 0,0 0-24 0,0 0 14 15,0 0-22-15,0 0 16 0,0 0-25 0,0 0 15 16,0 0-19-16,0 0 14 0,0 0-20 0,0 0 14 16,0 0-18-16,0 0 15 0,0 0-17 15,0 0 24-15,8 2-23 0,-8-2 16 0,5 9-16 16,-1-4 14-16,1 2-15 0,0 3 16 0,0 1-11 15,-1 0 21-15,1 4-28 0,-1 1 21 0,0 1-20 16,0 1 20-16,-3 0-21 0,-1 0 20 16,4 0-20-16,-8 1 19 0,4-1-14 0,-1 0 1 15,-2 0-3-15,-2-2 1 0,1 2 4 0,2-2-1 16,-5 1-26-16,2-1-38 0,-1-1-123 0,-2 1 55 16</inkml:trace>
  <inkml:trace contextRef="#ctx0" brushRef="#br0" timeOffset="35604.81">1928 16613 313 0,'0'-8'224'0,"0"-1"-28"16,0 1-24-16,0-2-22 0,1 0-16 0,-1-1-20 16,3 2-17-16,-2-1-17 0,-1 2 4 15,0 0 6-15,3 1-14 0,-2-2-21 0,-1 9-14 16,0-11-9-16,0 11-9 0,3-9-10 0,-3 9-8 15,1-7-10-15,-1 7 1 0,0 0 1 16,0 0 4-16,0 0-1 0,1 8 3 0,-1 3 0 0,-1 4-2 16,-3 5-2-16,3 3 11 0,-6 9-28 15,1 7 28-15,1 4-26 0,-3 5 25 0,3-1-3 16,0 3-6-16,1 0 1 0,-1 2 6 0,4-2-4 16,-2 2 0-16,6-3 0 0,-2-1-1 0,4-2 7 15,-1-6-4-15,1-5-27 0,0-4 32 0,3-2-27 16,-3-6 26-16,4-1-29 0,-1-2 31 0,1-2-23 15,2-3 28-15,-2-4-29 0,1 0 28 0,4-3-32 16,-1-3 15-16,1-1-54 0,-1-4-26 0,1-1-40 16,0-4-51-16,3 0-72 0,-1-5-139 0,-3-1 161 15</inkml:trace>
  <inkml:trace contextRef="#ctx0" brushRef="#br0" timeOffset="35811.47">1869 17032 301 0,'0'0'234'0,"-5"-7"-50"16,5 7-31-16,0-12-24 0,3 3-14 0,-1-1-18 16,6-4-16-16,1 1-36 0,1-3 18 0,4 1-30 15,4-4 10-15,3-1-29 0,-1 2 24 16,3-1-32-16,0 1 17 0,5-2-28 0,2-1-5 15,-5 5-56-15,1 0-72 0,-1 1-87 0,-2-1-128 16,0 0 192-16</inkml:trace>
  <inkml:trace contextRef="#ctx0" brushRef="#br0" timeOffset="36046.86">2373 16127 141 0,'-3'-5'241'0,"3"5"-48"0,-1-10-64 0,1 10-19 16,0-6-48-16,0 6 8 0,0 0-29 0,0 0 8 16,1 7-28-16,-1 5 16 0,3 1-3 0,-2 4-7 15,-1 8 1-15,0 1-3 0,3 10-10 0,-2 1-4 16,-1 1-1-16,3 6-11 0,-2-5-43 0,3 2-39 15,-2-3-62-15</inkml:trace>
  <inkml:trace contextRef="#ctx0" brushRef="#br0" timeOffset="36888.26">3482 16777 146 0,'-15'-1'247'0,"-2"0"-15"15,7 0-43-15,-3 0 17 0,4 0-38 0,0-2-21 16,9 3-14-16,-16-1-21 0,16 1-9 0,-13-1-16 16,13 1-18-16,-13-2-14 0,13 2-19 15,0 0 3-15,-10-2-19 0,10 2-7 0,0 0-3 16,0 0-3-16,9-2 1 0,5 2-2 0,5-2-1 16,9 2-2-16,13 0 3 0,13-1-3 0,5 1 0 15,3 3-1-15,19 0-2 0,2 1 2 16,-1 3 2-16,2 0-6 0,0-1 2 0,-3 5-4 15,-2-1 0-15,-1-1-2 0,-1 2-2 0,-7-2 2 16,-1 2-5-16,-13-3-6 0,-1 3-3 0,-1-4-6 16,-2 4 3-16,-2-2-33 0,-3 1 21 0,1-3-38 15,-4 0 26-15,-3 1-30 0,-5 0 11 0,0-2-34 16,-3 1 9-16,-1-1-15 0,-5-1-23 0,-3 1-20 16,2-2-17-16,-6 1-98 0,-2 0 83 0</inkml:trace>
  <inkml:trace contextRef="#ctx0" brushRef="#br0" timeOffset="37222.73">5100 16681 43 0,'0'0'117'0,"0"0"-46"15,0 0 10-15,4-6-36 0,-4 6 6 0,9 5-28 16,-1 0 22-16,2 2-27 0,1 2 12 16,2 3-22-16,1 3 16 0,0 2-14 0,4 3 24 15,-4 2-22-15,0 3 14 0,-1 1-7 0,1 1 1 16,-4-1-5-16,-1 2-2 0,0-2-1 0,-4-2-1 15,-2 0-1-15,-2-2 4 0,-1-1 0 0,-4 1-4 16,-1 1-6-16,-6 2 0 0,-2 0-1 0,-5-1-3 16,0 0-3-16,-5 1-20 0,0-5-28 0,3-1-47 15,-1 0-96-15,-2-2 57 0</inkml:trace>
  <inkml:trace contextRef="#ctx0" brushRef="#br0" timeOffset="71154.64">5425 4528 35 0,'0'0'230'0,"0"0"-11"0,0 0-44 0,0 0-16 16,-3-7-41-16,3 7 0 0,0 0-35 16,0 0 10-16,0 0-38 0,0 0 14 0,0 0-28 15,0-8 10-15,0 8-18 0,0 0 24 0,0 0-23 16,0 0 30-16,-1-8-21 0,1 8 29 0,0 0-40 16,0 0 25-16,0 0-34 0,0 0 17 0,0 0-35 15,-4-3 18-15,4 3-30 0,0 0 19 0,-5 7-25 16,2 1 26-16,-3 2-22 0,1 2 0 0,0 5 33 15,-3 4-31-15,3-1 20 0,-4 8-27 0,3-1 30 16,-2 5-31-16,0-2 28 0,3 3-31 0,-1 2 22 16,-2-3-29-16,3 1 15 0,1-3-23 0,-1 0 22 15,0-5-23-15,1-3 27 0,2-3-25 0,-1-2 4 16,-1-1-37-16,3-2 8 0,0-2-34 16,-2-1-7-16,2-2-14 0,-2 0-10 15,3-9-74-15,-5 9-122 0,5-9 226 0</inkml:trace>
  <inkml:trace contextRef="#ctx0" brushRef="#br0" timeOffset="72465.96">5473 4435 117 0,'0'0'188'16,"3"-8"-35"-16,-3 8-22 0,0-9-17 0,0 9-16 16,0 0-1-16,1-9-3 0,-1 9 1 0,0 0 7 15,0-7 0-15,0 7-6 0,0 0-13 0,3-7 23 16,-3 7-33-16,0 0 20 0,0 0-43 0,0 0 17 16,1-7-15-16,-1 7-23 0,0 0-31 15,0 0 24-15,4-4-31 0,-4 4 29 0,6-5-28 16,-6 5 22-16,17-5-28 0,-7 1 28 0,5 2-25 15,1-4 26-15,4 2-28 0,3-2 29 0,3 3-20 16,8-4 22-16,1 0-34 0,3 4 26 16,-1-4-40-16,9 1-2 0,-1 1-26 0,1 0-19 15,-8 2-13-15,3-1-12 0,-4 1-6 0,5 0 2 16,-3 2 15-16,-2-2 18 0,0-2 10 0,1 3 10 16,-1-2 16-16,-1 1 8 0,-3 0 3 0,3-1 3 15,-4-1 8-15,1 0 3 0,-6 1 9 0,1 0-2 16,-2-1 1-16,-1 0-2 0,-3 0 2 0,1 1 5 15,1-1 6-15,-6 1 4 0,0 0 6 0,0 2 6 16,-4-1 3-16,1-1 12 0,-2 1-4 0,1 1-10 16,-1 0-5-16,-3-1-2 0,4 3-5 0,-5-2-1 15,3 1 0-15,-1-2-5 0,-2 2-9 0,-9 1 9 16,19-1 0-16,-19 1-3 0,21 0 0 0,-21 0 2 16,20 1-2-16,-11 0 5 0,4 2 0 15,-13-3-10-15,19 3 2 0,-19-3 0 16,19 1 6-16,-10 2-5 0,3-1-2 0,-12-2 1 15,14 4-1-15,-14-4 3 0,15 6-1 0,-15-6-1 16,13 3 5-16,-13-3 1 0,10 6-8 0,-10-6 2 16,13 7-1-16,-7-3 2 0,-6-4-2 0,8 7 2 15,1-2-2-15,-4 2-2 0,0-2 6 0,0 4-2 16,2 0-2-16,-2 4 19 0,2 0-12 0,0 2 1 16,-2 6-20-16,0 0 14 0,4 7-10 0,-3 4 8 15,3 6 13-15,-1 3-12 0,2 3 9 16,-2 3-12-16,-2 2 13 0,3 0-1 0,-1 0-14 15,1 2 17-15,-3-3-18 0,3 0 16 0,-1 0-9 16,-2-3-1-16,3-1-2 0,-1-1 3 0,-2-4 1 16,2-5 0-16,-2-1 0 0,-2-4 0 0,1 1 3 15,3-7-2-15,-4-1 3 0,1-1-4 0,-4-3 2 16,4-2 1-16,-2 0-1 0,1-1 3 0,-3-4 8 16,0 0 5-16,2-2 13 0,-2 1 30 0,-1-2-8 15,0 1 1-15,0-2-13 0,-1 2-1 16,-3-1-7-16,0 1-3 0,-1-2-2 0,0 2-2 15,-4 0 1-15,-4 0 0 0,3 0 1 0,-4-2-4 16,-3 4-1-16,-2-3-8 0,-4 1 8 0,1-2 0 16,-6 3 5-16,-4-4-5 0,0 1-7 15,-6 2-13-15,-3-3 12 0,-4-1-59 0,-3 3 56 16,-1-5-8-16,-3 2-1 0,-2-1-3 0,-1 1 1 16,0-4-1-16,-2 0-2 0,-1 0 0 0,2 0-1 15,-3-1 3-15,4 2-2 0,-1-4-2 0,5 2 5 16,-3-1 13-16,3 0-22 0,1 1 11 0,7-1-2 15,2 1-2-15,-1 0 5 0,1 0 9 0,1 0 0 16,3 0 1-16,5 0 0 0,0 0 0 0,3 0 4 16,1 0 2-16,-2 0-2 0,6 0-3 0,1 0-5 15,4 0 3-15,-3 0-6 0,3 0-2 0,4 0-2 16,-2 0 0-16,3 0-9 0,1 0 8 16,-1 0-2-16,5 0-1 0,-2-1-1 0,11 1 0 15,-17 0-3-15,17 0 1 0,-15 1 5 0,15-1 0 16,-12-1-3-16,12 1-8 0,0 0 3 0,-14-2 3 15,14 2 2-15,0 0-4 0,-14 0-2 0,14 0 1 16,0 0 6-16,0 0 0 0,-10-1-1 0,10 1 0 16,0 0-1-16,0 0 2 0,0 0-2 0,0 0 1 15,-10-4-2-15,10 4 0 0,0 0-1 0,0 0-2 16,0 0-2-16,-3-8 3 0,3 8 5 16,3-14-4-16,-1 6-1 0,2-5 0 0,-3-1-2 15,3-3 3-15,1 2-43 0,-1-8 49 0,1-1-49 16,3-4 53-16,-2-3-10 0,-2-1-2 15,4 0 31-15,-3-2-37 0,0-2 35 0,1 1-43 16,-2 1 36-16,4-2-34 0,-4 2 36 0,2 2-29 16,-2 0 20-16,2 1-30 0,-2 7 35 0,1 1-34 15,-1-3 33-15,0 4-31 0,1 1 32 0,0 3-33 16,-1 1 33-16,-3 4-31 0,3-3 32 0,-1 5-33 16,-1 1 40-16,-2-1-41 0,4 4 38 0,-4-2-40 15,3 2 37-15,-2 0-35 0,-1 7 25 0,1-11-28 16,-1 11 31-16,4-9-34 0,-4 9 24 0,0-9-46 15,0 9 14-15,4-6-38 0,-4 6 9 0,1-7-29 16,-1 7 0-16,0 0-23 0,1-7 0 16,-1 7-16-16,0 0-25 0,3-6-21 0,-3 6-169 15,0 0 200-15</inkml:trace>
  <inkml:trace contextRef="#ctx0" brushRef="#br0" timeOffset="73328.28">6261 4773 83 0,'0'0'390'0,"2"-9"-95"0,-2 9 3 16,3-8-54-16,-3 8-23 0,0-9-13 0,0 9-21 15,-4-8-61-15,4 8-3 0,-8-7-47 0,8 7-17 16,-9-5 3-16,-1 3-37 0,10 2 18 0,-18 2-34 16,8-2 21-16,-3 2-30 0,0 1 23 0,1 1-31 15,0 0 26-15,-2 1-30 0,5-1 25 0,-1 0-34 16,1 3 30-16,0-3-35 0,1 2 27 16,3 0-34-16,0 0 28 0,1 1-20 15,3-1 16-15,2 1-44 0,3 2 47 0,1 0-21 16,7 0 24-16,-1 1-32 0,6 1 33 0,-1 2-40 15,4 1 36-15,-4-4-29 0,7 6 32 0,0 1-29 16,-1-2 35-16,-2 2-10 0,-2-1 14 0,0-3-27 16,-1 2 22-16,-3-1-18 0,-1 1 29 0,-2-4-35 15,-3 2 9-15,-2-2 6 0,-1-1 9 0,-1 1 12 16,0-3-6-16,-8 3 21 0,3-2 1 16,-4 0-2-16,-2-3 7 0,-3 2 4 0,-4 0-5 0,1-2 0 15,-2 0-4-15,-2-1-5 0,-2-4-5 16,4 1-6-16,-2-2-15 0,3 0-24 0,-4-1-24 15,4 0-23-15,0 0-7 0,1-4-70 0,1 1-30 16,1-1-60-16,1 2-277 0,0-6-16 0</inkml:trace>
  <inkml:trace contextRef="#ctx0" brushRef="#br0" timeOffset="74437.78">6248 4250 52 0,'0'0'331'0,"0"0"-44"16,0 0-20-16,0 0-15 0,0 0-57 0,0 0 20 15,0 0-24-15,0 0 25 0,0 0-23 0,0 0 5 16,0 0-34-16,0 0 12 0,0 0-31 0,0 0-9 16,0 0-43-16,0 0-9 0,1-9-36 0,0 2 6 15,-1-4-25-15,3-1 10 0,-2-3-34 0,-1-1 18 16,4-5-24-16,-1-3 14 0,-1-1-21 0,1-3 11 15,2-2-35-15,-3-5 11 0,2 2-24 0,1-2 4 16,-2-1-13-16,2-5 11 0,0 0-6 16,0 5-10-16,0 0-4 0,-1 2 9 0,0 2 13 15,1-1 4-15,-1 3-1 0,0 2-1 0,-3 3 7 16,5 1 3-16,-3-1 12 0,-2 4 6 0,3 3 0 16,-1 0 3-16,-1 2 0 0,-2 0 3 0,4 0 0 15,-4 5 3-15,3-2 1 0,-2 0-2 0,0 4 2 16,-1-2 2-16,0 2 1 0,3 0 1 0,-3 2-3 15,1 0 3-15,-1-1-1 0,0 8 0 16,0-12-3-16,0 12 1 0,0-9 0 0,0 9-3 16,4-9 3-16,-4 9-2 0,0-7-4 0,0 7-11 15,-4-7-12-15,4 7-14 0,0 0-12 0,0-7-13 16,0 7 1-16,0 0-10 0,-4 5-1 16,4-5 26-16,-9 9-27 0,4-2 36 0,-3 2-18 15,-2 3 34-15,1-1-19 0,0 4 32 0,-5 1-24 16,4-1 38-16,-3-1-19 0,3 1 22 0,-3 1-25 15,2-1 6-15,-1-4 3 0,2 3 5 0,0-3 1 16,1 0 1-16,1-1 6 0,2-2 2 0,-3 0 8 16,4-2 7-16,-2 0 14 0,2 2 13 0,1-5 12 15,4-3 13-15,-7 7 2 0,7-7-13 0,-8 6-10 16,8-6-10-16,0 0-15 0,0 0 0 16,0 0-5-16,-9-4-16 0,9 4 1 0,0-9 0 0,0 9-3 15,3-14-6-15,-1 5-2 0,1-3 1 16,2 1 0-16,0-2 2 0,1 1-4 0,1-1-9 0,-1 1 5 15,6-3-20-15,-2 2-1 16,0-2 2-16,3 1-3 0,-3 0-4 0,4 0 1 16,-1 2 0-16,-3 0 4 0,4 3 1 0,-2 0 32 15,-1 1-31-15,1 2 30 0,-3 0-36 0,1 1 33 16,0 3-27-16,-1-1 30 0,-9 3-24 0,18-2 28 16,-18 2-23-16,19 6 29 0,-10-3-30 0,1 2 33 15,-1 2-27-15,0 0 34 0,1 3-35 0,1-2 45 16,-1 3-46-16,1-1-6 0,-2-1-48 0,3 2-13 15,-1-2-69-15,-2 0-48 0,0 0-178 0,3-2 166 16</inkml:trace>
  <inkml:trace contextRef="#ctx0" brushRef="#br0" timeOffset="75620.47">6176 2616 46 0,'3'7'18'0,"-1"1"16"16,6-2-32-16,-3 1 20 0,4-2-28 0,1 0 25 15,2-2-28-15,-2 0 28 0,4-1-27 0,-1-2 31 16,1-2-27-16,-1 1 22 0,2-3-13 0,-1-1 28 15,0 1-17-15,-1-1 41 0,0 0 4 0,-2-1 25 16,1-1-21-16,-6 0 27 0,4-1-11 16,-2 1 22-16,0 0-24 0,-3-2 26 0,1 0-32 15,-1 2 25-15,-1-3-23 0,-1 2 37 0,-1 2-25 16,1-2 18-16,-3 8-42 0,5-10 15 0,-5 10-31 16,1-10 17-16,-1 10-43 0,4-7 11 15,-4 7-34-15,4-7 18 0,-4 7-29 0,0 0 27 16,0 0-28-16,0 0 29 0,-4 13-21 0,4-3 21 15,-4 1-28-15,2 3 35 0,-1 4-37 0,-1-2 30 16,-1 6-27-16,1-2 26 0,0 4-40 0,-2 0-21 16,2-1-17-16,-1-1-19 0,1-4-36 0,3 1-14 15,-3-3 10-15,0-1-10 0,3 0-61 0,-3-4-95 16,3 2 253-16</inkml:trace>
  <inkml:trace contextRef="#ctx0" brushRef="#br0" timeOffset="76146.48">6337 2003 45 0,'-1'-9'345'15,"1"9"-78"-15,-3-6-59 0,3 6-43 0,0 0-34 16,0 0-30-16,0 0-8 0,-12 3-28 0,5 5 27 16,-2 3-32-16,-1 5 14 0,0 0-37 0,-2 2 21 15,-3 3-34-15,2 1 5 0,-1 0-7 0,3-5 1 16,-1 1 0-16,2-1-6 0,0 0-5 15,2-4 2-15,-1-1-5 0,3 0-7 0,-1-2 8 16,2 0-2-16,1-5-1 0,-2 3 6 16,5-2-8-16,1-6 7 0,-5 10-5 0,5-10-4 15,-4 5 2-15,4-5 1 0,0 0-9 0,0 0 5 16,4-12-2-16,-2 5 1 0,6-3-2 0,-2-1 24 16,2-3-36-16,-3 0 27 0,8-3-31 0,-7 1 24 15,6 1-24-15,-2-1 27 0,0 1-27 0,-1 2 25 16,-1 0-26-16,2 2 29 0,-4-2-30 0,2 5 27 15,2-3-28-15,-5 2 27 0,3 2-31 0,-3 2 24 16,3 1-24-16,-2-2 22 0,-6 6-18 16,13-5 27-16,-13 5-25 0,13 1 29 0,-6 3-11 0,1 2 8 15,1 1-24-15,0 2 19 0,4 5-10 0,-3 1 30 16,3 2-30-16,-2 2 3 0,2 2 16 16,4 0-24-16,-3 0-50 0,2 1-43 0,-3-1-35 15,5-1-86-15,-4-1-203 0,0-4 104 0</inkml:trace>
  <inkml:trace contextRef="#ctx0" brushRef="#br0" timeOffset="77172.47">6584 2706 78 0,'0'0'366'15,"0"0"-80"-15,-3-6 1 0,3 6-57 0,0 0-34 16,0 0-38-16,0-5-40 0,0 5-20 0,0 0-33 16,0 0-17-16,0 0-18 0,0 0-11 0,0 0-3 15,0 0-5-15,0 0-1 0,4 5-2 0,-4-5 3 16,0 10 6-16,3-1-12 0,-2-3 5 15,0 7-12-15,-1-3 9 0,0 2-16 0,0 1-24 0,3 0-16 16,-3-1-5-16,1 0 2 0,-1 0 6 16,0-2 8-16,0 1 7 0,3-4 6 0,-3 1 6 15,0 0 4-15,1-3 0 0,-1-5 19 0,0 11 4 16,0-11-8-16,-1 8-8 0,1-8-10 16,0 0 0-16,0 0-1 0,0 0 1 0,0 0 4 15,0 0 5-15,0 0-3 0,-3-6 3 0,3 6 0 16,-1-13 8-16,-2 6 22 0,3-3-34 0,0 1 24 15,-1-3-22-15,1 2 23 0,0 0-23 0,0-2 19 16,0 0-20-16,0 0 27 0,0 2-24 16,0 0 40-16,0-1-17 0,1 4 38 0,-1-1-29 0,0 0 31 15,0 8-47-15,0-11 25 0,0 11-45 16,0-11 21-16,0 11-30 0,3-5 34 0,-3 5-25 16,0 0 28-16,0 0-26 0,6 5 24 0,-6-5-19 15,4 15 4-15,1-4 4 0,-2 1-30 0,-1 2-38 16,1 3-53-16,-2 1-64 0,2 0-251 0,-2 0 95 15</inkml:trace>
  <inkml:trace contextRef="#ctx0" brushRef="#br0" timeOffset="84841.46">6558 4499 351 0,'0'0'306'0,"0"0"-62"16,0 0 19-16,7-6-48 0,-7 6-11 0,0 0-12 15,0 0-17-15,0 0-15 0,4-6 3 0,-4 6-45 16,0 0 5-16,0 0-26 0,0 0 13 0,0 0-24 15,0 0 14-15,0 0-24 0,0 0 2 0,0 0-25 16,2-3-9-16,-2 3 0 0,0 0-26 0,0 0 10 16,0 0-28-16,0 0-5 0,0 0-25 0,-14 0-5 15,6 1-20-15,-2 5 23 0,1-2-15 0,-5 3 5 16,0 1 9-16,1 1 6 0,-2 2 3 0,1 1 2 16,-1 3 2-16,-1 1 4 0,2 4 24 15,0 1-21-15,0-1 9 0,4 1-30 0,2-1 8 16,-2 0-41-16,6-1 11 0,2-1-41 0,-1-1 23 15,3-3-38-15,3-1 24 0,-1-1-29 0,2 2 23 16,2-4-28-16,3-1 3 0,-1-2-14 0,2-1-12 16,-1-1-13-16,0-3-6 0,0-1-22 0,4 0-147 15,-13-1 208-15</inkml:trace>
  <inkml:trace contextRef="#ctx0" brushRef="#br0" timeOffset="85202.06">6584 4587 54 0,'0'0'276'0,"0"0"-34"0,-3-5-40 0,3 5-14 15,0 0-15-15,0 0-23 0,0 0-27 0,0 0-19 16,-1-5-18-16,1 5-18 0,0 0-22 16,0 0-9-16,0 0-13 0,0 0-8 0,0 0-3 15,0 0-3-15,0 0 8 0,0 5-4 0,0-5-10 16,0 13 4-16,1-3 27 0,-1-1-34 15,0 3 22-15,0 0-37 0,0 2-12 0,0 1-60 16,0-2-21-16,0 2-48 0,3-1-40 0,-3 0-227 16,0-2 113-16</inkml:trace>
  <inkml:trace contextRef="#ctx0" brushRef="#br0" timeOffset="85679.84">6741 4489 461 0,'0'0'333'0,"0"0"-18"15,0 0-79-15,0-5-45 0,0 5-36 0,0 0-40 16,0 0-27-16,0 0-16 0,0 0 35 16,0 0-6-16,12 2-19 0,-12-2-4 0,6 13-13 15,0-6-5-15,-2 4-9 0,0 2-7 0,-3 3 5 16,-1 2-28-16,-1 5-37 0,-4 3-110 0,-4 0-65 15,0 4-106-15,0-2-330 0,-9 3-139 0</inkml:trace>
  <inkml:trace contextRef="#ctx0" brushRef="#br0" timeOffset="88194.52">7214 4814 209 0,'0'0'262'0,"0"0"-90"0,-8-5-15 16,8 5-11-16,0 0-1 0,-6-7-15 0,6 7-20 15,0 0-8-15,-8-5-11 0,8 5-16 0,0 0-15 16,-6-5-9-16,6 5-11 0,0 0-7 16,-5-5-6-16,5 5-6 0,0 0-8 0,0 0-4 15,-7-5 6-15,7 5-8 0,0 0 9 0,0 0-9 16,0 0-1-16,-5-1-10 0,5 1 7 0,0 0 0 16,0 0-6-16,0 0-5 0,0 0 9 0,0 0-1 15,0 0-1-15,0 0 0 0,0 0 1 0,-5-5-1 16,5 5 5-16,0 0-5 0,0 0 3 0,0 0-4 15,0 0 7-15,0 0-1 0,0 0-8 0,0 0 2 16,0 0 2-16,0 0 2 0,0 0-7 16,0 0 3-16,0 0 0 0,0 0 1 0,0 0 0 15,0 0 2-15,0 0-5 0,0 0 0 16,0 0-1-16,0 0 10 0,0 0-14 0,0 0-7 0,0 0-12 16,0 0 4-16,0 0-5 0,0 0 0 15,0 0 0-15,0 0-2 0,0 0 2 0,0 0-4 16,0 0-10-16,0 0-13 0,0 0-16 0,0 0-14 15,0 0-16-15,0 0-19 0,0 0-22 0,0 0-16 16,0 0 37-16,0 0-108 0,0 0 75 0</inkml:trace>
  <inkml:trace contextRef="#ctx0" brushRef="#br0" timeOffset="102168.63">11191 4063 8 0,'5'-7'53'0,"-5"7"31"0,0 0-51 15,4-6-24-15,-4 6 27 0,1-8-18 0,-1 8 27 16,0 0-26-16,4-5 25 0,-4 5-23 0,0 0 21 16,0 0-20-16,0-6 15 0,0 6-20 0,0 0 21 15,0 0-13-15,3-8 16 0,-3 8-18 0,0 0 12 16,0 0-24-16,1-7 16 0,-1 7-17 0,0 0 16 16,0 0-18-16,1-7 22 0,-1 7-22 0,0 0 15 15,0 0-18-15,0-9 15 0,0 9-19 0,0 0 18 16,0 0-19-16,0-5 18 0,0 5-20 15,0 0 20-15,0 0-22 0,0-9 21 16,0 9-17-16,0 0 15 0,0 0-19 0,0 0 18 16,-1-7-15-16,1 7 10 0,0 0-21 0,0 0 15 15,0 0-19-15,0 0 20 0,0 0-13 0,0 0 14 16,0 0-24-16,0 0 24 0,-4 7-19 0,4 0 23 16,-1 0-20-16,1 6 18 0,-3-2-16 0,2 7 20 15,0 2-20-15,-2 6 22 0,-2 3-18 0,0 3 25 16,0 3-27-16,-3 7 4 0,2-1 3 0,-2 1-2 15,-1 1 8-15,3 1-6 0,-2 0 7 0,-1 0 0 16,0-1-3-16,3-2 2 0,-2 1 2 0,-1-2-3 16,0-2-2-16,3-3 1 0,-3-5 1 15,4 1-2-15,-3-2 1 0,4-4-3 16,-1-3 2-16,0 0 0 0,0-5 1 0,1 0-2 16,-1-1 6-16,1-3-3 0,3-2-9 0,-3 3 2 15,0-6-1-15,3 1-18 0,-2-1-34 0,1-1-56 16,-2-2-133-16,0 1 78 0</inkml:trace>
  <inkml:trace contextRef="#ctx0" brushRef="#br0" timeOffset="103885.75">11302 3893 42 0,'-1'-6'151'0,"1"6"-3"0,0 0-24 16,-1-6-17-16,1 6-13 0,0 0-15 16,0 0-14-16,0-10-11 0,0 10-8 0,0 0-6 15,0 0-10-15,0 0 1 0,0-7-14 0,0 7-5 16,0 0-4-16,0 0-2 0,0 0-2 0,0 0-2 15,2-5 2-15,-2 5-2 0,0 0 1 0,13-2 5 16,-13 2-9-16,14 2 3 0,-14-2 0 0,22 0 3 16,-8 0-1-16,4 3 5 0,1-3 0 0,5 0 0 15,4 1-3-15,3 0 13 0,5-1-1 16,1 0 0-16,4 0-3 0,0 2-2 0,7 0-2 16,-2 1-3-16,5-1-1 0,2 0-1 0,-2 2-2 15,1-1 2-15,-2-1-3 0,1-2 6 16,-1 1-6-16,-9 1-3 0,0-1 0 0,0-1 2 15,-3 1-2-15,-1-2 1 0,-5 1 7 0,0 0-8 16,0-1 1-16,0-1 0 0,-1 2 0 0,-2-1-1 16,-1 1 0-16,0 0 0 0,-1 0 0 0,-4 0 6 15,-1-2-7-15,-2 2 1 0,1 0-3 0,-3-1 4 16,1 1-3-16,-4 0 3 0,-1 0-1 0,3 0-1 16,-2 0 2-16,-1-2 3 0,0 2-4 0,-1 0 0 15,2 0 3-15,-2 0-4 0,1-2 1 16,-2 2-1-16,-12 0-1 0,23 0 0 0,-23 0 5 15,20 0-4-15,-20 0 2 0,18 0-3 16,-18 0 3-16,14 0-3 0,-14 0 0 0,14-2 1 16,-14 2-1-16,12 2 4 0,-12-2-5 0,0 0-1 15,15 0 2-15,-15 0 2 0,0 0-2 0,0 0-1 16,13 2 2-16,-13-2 0 0,0 0-2 0,9 5 7 16,-9-5-6-16,0 0 1 0,7 4 19 0,-7-4-25 15,7 7 22-15,-7-7-22 0,4 11 20 0,-4-11-22 16,2 14 27-16,-2-4-25 0,0 2 23 0,0 2-25 15,0-1 23-15,0 4-22 0,-1 2 23 0,-2 5-21 16,2 0 20-16,-3 2-17 0,3 2 17 0,-2 2-21 16,-3 2 3-16,5 2 2 15,-2 2 1-15,2 2 2 0,0-1-11 0,-2 6 19 16,2 3-11-16,-2-1 11 0,3 2-3 0,-1 0 3 16,1 1-1-16,-1 0 3 0,1 1-6 0,0-4 0 15,-3 0 2-15,3-5 0 0,0-2-2 0,-1-1-3 16,-2-2-8-16,3-1 15 0,-2 0-18 0,0-6 18 15,0-1-18-15,-2-1 21 0,0 0-15 0,2-1 0 16,-2-2 2-16,1 1 0 0,-2-1 1 0,1-3 2 16,-1 1-4-16,-1-2-1 0,2-2 18 0,0-1-18 15,0 1 17-15,2-4-17 0,-2-1 38 0,0 1-47 16,-1-3 18-16,4 1-15 0,-2-2 23 16,2 0-20-16,-3-2 12 0,4 0-17 0,0-7 23 15,-4 11-21-15,4-11 19 0,-2 11-18 16,2-11 16-16,-2 7-16 0,2-7 45 0,-5 8-48 15,5-8 18-15,0 0-21 0,-5 6 20 0,5-6-19 16,0 0 21-16,-10 2-19 0,10-2 18 0,0 0-17 16,-13 2 5-16,13-2 0 0,-11-2 1 0,11 2-1 15,-12-2 0-15,3 1 6 0,-1-2-3 0,1 1-1 16,-1-2 0-16,-3 1 3 0,-1-2 0 0,-4 3-1 16,0-4-1-16,-2 1 3 0,-6 0-2 0,3 0 2 15,-6-3 2-15,-2 1-2 0,-6 0-2 16,4 2-2-16,-8-3 1 0,-1-2 1 0,-3 4 11 0,0-2-17 15,-1-1 16-15,0 3-15 0,0-4 15 16,0 3-15-16,3-2 21 0,-1 1-21 0,1 1 12 16,-2-1-17-16,0 1 18 0,1-3-12 15,0 2 23-15,2-2-15 0,0 2 17 0,0-2-19 16,0 2 13-16,6-1 4 0,1 2 2 0,-2-1 9 16,5 0 13-16,-2 1 6 0,2-2-4 0,2 2 43 15,5 3-37-15,-1-4 19 0,5 2-36 0,1 3 19 16,4-1-28-16,0-2 30 0,1 1-33 0,2 3 27 15,2 0-37-15,2-1 29 0,0-1-41 16,-1 2 34-16,10 2-42 0,-13-3 28 0,13 3-30 16,-12-3 28-16,12 3-36 0,-11-2 29 0,11 2-32 15,-9-2 28-15,9 2-28 0,0 0 35 0,-15 0-28 16,15 0 21-16,-12 0-26 0,12 0 29 0,-13 2-32 16,13-2 36-16,-15 2-29 0,15-2 28 0,-13 3-30 15,13-3 33-15,-14 3-29 0,14-3 30 0,-10 2-24 16,10-2 25-16,-13 4-33 0,13-4 36 0,-14 3-38 15,14-3 31-15,-13 2-29 0,13-2 30 16,-15 4-34-16,15-4 35 0,-13 3-30 0,13-3 30 16,-14 4-30-16,14-4 33 0,-11 6-25 0,11-6 18 15,-17 2-27-15,17-2 30 0,-10 4-31 0,10-4 27 16,-12 4-26-16,12-4 33 0,-11 5-15 0,11-5 11 16,-12 3-14-16,12-3 15 0,-9 2-27 15,9-2 37-15,0 0-48 0,-11 4 30 0,11-4-32 16,0 0 32-16,-8 2-26 0,8-2 28 0,0 0-29 15,0 0 28-15,-9 2-27 0,9-2 29 0,0 0-24 16,0 0 26-16,0 0-35 0,0 0 31 0,0 0-33 16,-10 3 27-16,10-3-31 0,0 0 35 0,0 0-28 15,0 0 31-15,0 0-27 0,0 0 30 0,0 0-19 16,0 0 27-16,0 0-36 0,0 0 32 0,0-7-36 16,0 7 24-16,6-7-28 0,-3 0 27 15,1 0-39-15,0 0 22 0,-2-5-34 0,5 0 14 16,-1 0-9-16,0-4 15 0,2-2-6 15,0-1-1-15,-2-1 11 0,3-1-1 0,-4 1 7 16,4 1 1-16,-4 1 2 0,4 1 3 0,-4 1-2 16,-1 2-8-16,1-1 9 0,2 3-16 0,-5 1 1 15,2 1-8-15,1 1-9 0,-1 1-15 0,-3-1-16 16,3 2-30-16,-4 7-18 0,4-10-29 0,-4 10-120 16,5-9 273-16</inkml:trace>
  <inkml:trace contextRef="#ctx0" brushRef="#br0" timeOffset="105034.52">12028 4517 301 0,'5'-7'274'0,"-5"7"-19"0,3-7-26 15,-3 7-65-15,4-6-11 0,-4 6-56 0,2-6 4 16,-2 6-45-16,0-7 13 0,0 7-15 0,4-9-6 16,-4 9-12-16,0-9 6 0,0 9-15 0,0-7-7 15,0 7-6-15,-4-7-6 0,4 7-10 16,-5-7-3-16,5 7-2 0,-8-6 2 0,8 6 1 16,-15-4 15-16,15 4-29 0,-15-1 22 0,15 1-4 15,-21 1-28-15,11 1 29 0,-1 0-22 16,2 1 25-16,0 0-23 0,-3 0 25 0,3 2-24 15,4 1 30-15,-4-1-26 0,2 2 13 0,0-1-21 16,3 1 24-16,-1 1-27 0,4 2 26 0,-2-5-21 16,3 2 22-16,0 2-24 0,3 0 26 0,-2 0-17 15,3 0 20-15,1 1-27 0,0 1 24 0,2 0-21 16,0 0 22-16,1-1-22 0,0 1 24 0,2-1-21 16,-4 0 26-16,2 0 7 0,-3-1-13 0,0 0-6 15,4-1-3-15,-5 1-2 0,1-1-6 16,-2-3-2-16,-1 2 1 0,1 0 4 0,-3-7-1 15,-3 11 7-15,2-4 8 0,-3-3 1 16,-1 2-9-16,-4 0 5 0,3-1-2 0,-2 0 2 16,0-2 2-16,-2 1 0 0,1 0 1 0,0-1-20 15,9-3 27-15,-20 2-20 0,20-2 31 0,-17 2-26 16,17-2 14-16,-18-2-24 0,18 2 18 0,-13-2-38 16,13 2-8-16,-12-4-48 0,5 0-31 0,7 4-51 15,-6-7-60-15,6 7-102 0,-5-10 210 0</inkml:trace>
  <inkml:trace contextRef="#ctx0" brushRef="#br0" timeOffset="105386.69">12325 4246 213 0,'0'0'265'16,"2"-7"-24"-16,-2 7-69 0,0 0-5 0,0 0-51 15,4-5-14-15,-4 5-45 16,0 0 7-16,0 0-36 0,0 0 18 0,-13 4-31 15,8 0 19-15,-4 2-27 0,3 2 24 0,-3 2-24 16,-3 2-5-16,2 5 3 0,-1-1-1 0,0 3 2 16,0 1-2-16,2-1-15 0,0 1 20 0,0 1-15 15,0 0 19-15,5-2-21 0,-1-1 7 0,1-2-31 16,4 2 1-16,-1-7-32 0,2 1-12 0,2 0-54 16,1-4-269-16,2-1 145 0</inkml:trace>
  <inkml:trace contextRef="#ctx0" brushRef="#br0" timeOffset="105987.24">12422 4309 145 0,'0'0'173'0,"0"0"-18"0,0 0-49 0,0 0 1 0,0 0-46 16,0 0 7-16,1-7-31 0,-1 7 12 15,0 0-23-15,0 0 9 0,0 0-26 0,8-6 19 16,-8 6-24-16,0 0 20 0,0 0-26 15,0 0 20-15,10-1-23 0,-10 1 18 0,0 0-6 16,0 0 8-16,0 0-28 0,9-5 22 0,-9 5-18 16,0 0 16-16,0 0-19 0,0 0 22 0,14-1-21 15,-14 1 2-15,0 0 27 0,0 0-24 0,13 0 15 16,-13 0-23-16,0 0 24 0,0 0-18 0,15 0 18 16,-15 0-23-16,0 0 21 0,0 0-20 0,10 1 20 15,-10-1-18-15,0 0 24 0,0 0-25 0,0 0 18 16,0 0-10-16,0 0 14 0,13 2-25 0,-13-2 22 15,0 0-22-15,0 0 22 0,0 0-20 16,0 0 24-16,0 0-26 0,9 3 23 0,-9-3-24 16,0 0 24-16,0 0-21 0,4 5 21 15,-4-5-21-15,0 0 21 0,1 8-20 0,-1-8 27 16,0 6-26-16,0-6 20 0,3 5-20 0,-3-5 20 16,0 0-18-16,0 12-2 0,0-12 3 0,-3 4 1 15,3-4 1-15,0 8 0 0,0-8 3 0,0 0 3 16,0 9-5-16,0-9-1 0,0 0 1 0,-4 8 2 15,4-8 2-15,0 0-1 0,0 0-1 0,-1 9 0 16,1-9 0-16,-4 4-1 0,4-4 2 0,0 0-3 16,-6 5 0-16,6-5-4 0,0 0-13 15,-8 6-21-15,8-6-20 0,0 0-30 0,-6 4-21 16,6-4-86-16,-7 3 60 0</inkml:trace>
  <inkml:trace contextRef="#ctx0" brushRef="#br0" timeOffset="106652.19">12478 4311 8 0,'0'0'257'0,"0"0"-9"0,0 0-57 0,0 0-1 16,0 0-45-16,0 0-16 0,-1-6-19 0,1 6-21 15,0 0-14-15,0 0-3 0,0 0-15 0,0 0-11 16,0 0-9-16,0 0-8 0,4-7-12 0,-4 7-2 16,0 0-1-16,0 0-5 0,10-2-4 0,-10 2 6 15,0 0-10-15,11 0-3 0,-11 0 1 16,12 3 1-16,-12-3-3 0,10 6 1 0,-10-6-4 15,9 6 3-15,-5-3-15 0,0 2 10 0,-2 2 3 16,1 1-7-16,-3-3 4 0,0 2 1 0,0 2 2 16,-3 0 13-16,-2 1-13 0,1-2-2 15,2 2 2-15,-5 0-15 0,0 0 21 0,-2 1-12 16,0-4 15-16,0 3-18 0,-1-2 22 0,1 1-21 16,1-2 24-16,-1 0-18 0,0-1 17 0,3 1-19 15,-2-4 23-15,-1 3-22 0,5 0 28 0,4-6-23 16,-10 4 21-16,10-4-21 0,-8 7 25 0,8-7-18 15,-7 4 28-15,7-4-20 0,-5 5 24 0,5-5-30 16,0 0 27-16,-4 4-32 0,4-4 13 0,0 0-24 16,0 0 24-16,0 0-23 0,0 0 16 15,15-3-27-15,-15 3 23 0,13-1-27 0,-13 1 6 16,15-5-31-16,-6 2-11 0,0 1-28 16,0-1-27-16,1 0-37 0,-2 2-42 0,1-1-156 15,1-3 192-15</inkml:trace>
  <inkml:trace contextRef="#ctx0" brushRef="#br0" timeOffset="106907.01">12617 4268 141 0,'0'0'235'0,"0"0"-87"16,4-6-9-16,-4 6-55 0,0 0 5 16,0 0-38-16,0 0 12 0,14 1-29 0,-14-1 15 15,13 11-25-15,-8-6-5 0,0 3-2 0,2 1 1 16,-1 4-2-16,0-1-9 0,-2 2-3 0,-1 3-1 16,-2-3-3-16,-2 2-24 0,-2 0-11 0,-1 0-30 15,-2 0-11-15,-3 2-20 0,0 0-15 0,0 0-121 16,-5-2 75-16</inkml:trace>
  <inkml:trace contextRef="#ctx0" brushRef="#br0" timeOffset="108304.26">12326 3819 9 0,'0'0'303'0,"0"0"-49"16,0 0-54-16,0 0-37 0,0 0-18 0,-8-5-27 15,8 5-33-15,0-11-19 0,0 2-12 0,3-1-12 16,-3-4 11-16,1-1-35 0,3-3 19 0,0-3-31 16,-3-2 18-16,5-3-19 0,-2-3 15 0,0-3-31 15,1-2 28-15,2-1-33 0,-1-4 20 0,0-3-18 16,3 2 24-16,-2-1-25 0,-1 0 26 0,-2 7-3 16,2 0-22-16,-2 3 6 0,1 2 22 15,-1 3-20-15,-1 3 29 0,-1-1-19 0,0 5 27 16,0 3-21-16,-2-1 27 0,3 5-23 0,-1 0 23 15,-2 1-37-15,1 2 22 0,-1-1-32 0,2 3 20 16,-2-1-32-16,0 8 18 0,0-12-9 16,0 12 15-16,0 0-24 0,-2-6 25 0,2 6-21 15,0 0 23-15,-6 5-24 0,6-5 3 0,-2 8 24 16,-1-2-24-16,-1 1 28 0,3 1-25 0,-3 2 20 16,0 0-27-16,-2 1 20 0,-2 4-33 0,-1-3 17 15,0 3-19-15,-1 3 23 0,-3-4-18 0,3 3 29 16,-4-1-26-16,1 0 24 0,-1-2-19 15,3 0 25-15,-1 0-21 0,-2-4 24 0,5 0-19 16,0-1 24-16,-1 1-24 0,2-3 25 0,2-2-20 16,-2 2 22-16,2-2-17 0,6-5 27 0,-9 7-24 15,9-7 24-15,-8 2-23 0,8-2 14 16,0 0-28-16,-4-5 21 0,7-1-21 0,-2-1 19 0,3-2-21 16,1-4 19-16,2 0-21 0,3-4 22 15,-1-2-29-15,1 1 23 0,5-5-22 0,-2 1 20 16,2 0-18-16,1-1 22 0,0 0-20 0,0 4 23 15,-1-1-13-15,-2 3 14 0,1-2-20 0,-1 6 23 16,-4 0-19-16,2 2 19 0,-2 1-23 16,-1 0 18-16,-2 3-3 0,3 1-14 0,-4 1 16 15,3 2-19-15,-8 3 22 0,15-3-17 0,-15 3 19 16,14 6-20-16,-5-2 23 0,0 3-20 0,-1 2 28 16,1 5-25-16,-3-1 23 0,4 5-24 0,2 2 26 15,-6 0-25-15,7 1 21 0,-4 1-25 0,1 0-4 16,4 2-47-16,-5-5-35 0,5 0-107 15,-5 0-101-15,4-2 235 0</inkml:trace>
  <inkml:trace contextRef="#ctx0" brushRef="#br0" timeOffset="140246.44">5031 13908 23 0,'0'0'31'16,"0"0"-2"-16,0 0-3 0,0 0 0 0,0 0-5 15,0 0-1-15,0 0 4 0,0 0 0 0,0 0 1 16,0 0 2-16,0 0-2 0,0 0 5 0,0 0-3 15,0 0 4-15,3-8 6 0,-3 8 4 16,0 0 6-16,2-7 1 0,-2 7-2 0,5-13-6 16,-5 13-2-16,3-15 8 0,-2 7-19 0,3-4 5 15,-3-1-4-15,3-4 16 0,-1-1-14 0,-2-5 14 16,3-3-19-16,-3-4-5 0,4-5 1 0,-1-2-2 16,0-9-2-16,-3 0-5 0,3-4-3 0,-3-2-2 15,3 1-5-15,0-3 7 0,-3 0 13 0,3-2-6 16,1-1-14-16,-4-11 9 0,3 2-12 0,0-1 1 15,-4 0 9-15,4 8 4 0,-4 0 2 16,1-7-3-16,2-3 5 0,-2 0 10 0,2 5 8 16,-1-6-4-16,2 4 7 0,0-1-13 15,-2-3-1-15,2 3-9 0,1-3 3 0,-1-2-8 16,4 0 7-16,-2 0-8 0,3-2-2 0,0 2 6 16,4-3 8-16,-3 1-10 0,3-1 19 0,2 2-12 15,-2 1-2-15,2 1-4 0,1 1-1 0,0 4-13 16,0-2 15-16,0 5-20 0,2 1 9 0,-1-2-1 15,2 4 13-15,-4 0-15 0,4 1 16 0,1-2-15 16,-1 2 20-16,1-1-11 0,-2 1 21 0,4-1-26 16,-3-2 24-16,0 0-26 0,4 1-4 0,-1-1 7 15,-3-3-3-15,4 1 22 0,1-3-32 0,-2 1 25 16,1-3-25-16,0 5 25 0,1-2-27 0,-2 2 26 16,1 3-28-16,3-2 27 0,-5 6-26 15,1-1 5-15,1 2-1 0,-1 2 23 0,1-1-27 16,-4 2 25-16,3 1-24 0,-2 1 23 0,1 0-5 15,-1-2 8-15,2 0-4 0,-3 2-10 0,3-1-2 16,-2-2-25-16,2-1 32 0,-2 0-22 0,3 2 4 16,-2 2 24-16,2 0-26 0,-3 0 26 0,-3 9-3 15,1-1-5-15,-3 0-1 0,4 3 1 0,-2-2 1 16,-3 3-3-16,0-1-3 0,1 1 0 0,-2-2 0 16,1 3 6-16,0-1 2 0,0 3-4 0,-1-1-7 15,1 2-29-15,-4 0 35 0,1 4-25 16,1-4 29-16,1 1-22 0,1 1 25 0,-2-2-25 15,-2 4 25-15,4-3-24 0,-4 6 21 16,-1-2 2-16,4 3-3 0,-3-3-1 0,-1 4 0 16,4-2-1-16,-4 3 7 0,1-1-5 0,-4 4-1 15,2-1-7-15,0 3-1 0,-2-2 1 0,3 3 1 16,-4-1-1-16,3 0 4 0,-3 1-2 0,0 3 0 16,0-1-1-16,0 2 10 0,2 0-11 0,-5 3-1 15,5-3 2-15,-5-1 0 0,2 4-1 0,0 1 1 16,1-4 0-16,-1 2 6 0,0 3-3 0,-2-4-4 15,2 0-2-15,0 3-21 0,0-3 25 0,2 1-18 16,-2 3 23-16,1-6-17 0,-1 4 21 0,1-1-21 16,-1 1 23-16,2-2-19 0,-1 1 23 15,-1 0-25-15,1-2 22 0,2 1 0 0,-1 0 3 16,2 1 6-16,-2-3 18 0,-1 2-4 0,2 0 8 16,-1-1-13-16,0 2 2 0,1-2-10 0,-2 1-4 15,0 0 0-15,3-1-2 0,-2-1 1 0,-1 2 12 16,0-1 6-16,3 1 2 0,-3-1-8 0,3 0-4 15,-3-1 0-15,1 4 7 0,-2-2 3 0,1-1-3 16,3 0-4-16,-3 2 18 0,0-2-32 16,-1 1 22-16,1 0-34 0,0-1-1 0,-1 3 4 0,2-3 0 15,-2 1-3-15,0 5 3 0,0-3 0 16,0 2-3-16,-3 0-3 0,3 1 2 0,1 0 0 16,-4 1-2-16,2 0 3 0,-1 1-1 15,-2 1 1-15,4 0-3 0,-4 6 2 0,3-9-5 16,-3 9 3-16,2-9-2 0,-2 9 2 0,0-8 10 15,0 8-10-15,3-5-2 0,-3 5-4 0,1-7-1 16,-1 7 6-16,0 0-4 0,4-7-1 0,-4 7-8 16,0 0-12-16,1-7-13 0,-1 7-6 0,0 0-10 15,4-7-20-15,-4 7-17 0,0 0-12 0,5-5-48 16,-5 5-42-16,0 0-66 0,1-8-187 0,-1 8 79 16</inkml:trace>
  <inkml:trace contextRef="#ctx0" brushRef="#br0" timeOffset="140984.79">6804 6391 19 0,'0'0'182'0,"0"0"6"0,0 0-57 0,0 0 4 16,0 0-36-16,0 0-1 0,0 0-24 0,0 0 6 15,-12 0-22-15,12 0 4 0,0 0-20 0,0 0 6 16,0 0-20-16,0 0 8 0,0 0-19 0,0 0 17 15,0 0-18-15,0 0 17 0,0 0-14 0,0 0 18 16,0 0-11-16,0 0 23 0,0 0-30 0,0 0 25 16,0 0-34-16,0 0 25 0,0 0-27 0,0 0 17 15,0 0-23-15,-5-5 21 0,5 5-24 0,9-5 20 16,-5 1-26-16,-4 4 23 0,10-10-22 16,-2 3 18-16,1 1-22 0,0-1 24 0,1 0-20 15,1 0 23-15,1 0-29 0,-2-1 22 0,3 0-23 16,-3 1 26-16,4 1-24 0,-2-1 20 0,-1 1-19 15,-1 1 19-15,2-2-19 0,-3 2 19 16,0 3-20-16,0-3 23 0,-3 1-21 0,-1 0 19 16,-5 4-14-16,14-7 22 0,-14 7-27 0,9-3 20 15,-9 3-22-15,8-4 28 0,-8 4-25 0,9-4 20 16,-9 4-21-16,0 0 22 0,6-6-25 0,-6 6 21 16,7-2-21-16,-7 2 2 0,0 0 22 0,0 0-21 15,9-4 2-15,-9 4 3 0,0 0-2 0,6-4 8 16,-6 4 0-16,0 0-1 0,0 0-7 15,9-5 1-15,-9 5 1 0,0 0 1 0,6-4 1 16,-6 4 0-16,0 0-2 0,0 0-1 0,0 0-2 16,8-1 3-16,-8 1-3 0,0 0 21 0,10 1-25 15,-10-1 24-15,5 9-17 0,-1-2 22 0,1 0-30 16,-1 6 26-16,0-1-26 0,0 5 27 0,2 6-23 16,-1-2 20-16,2 1-19 0,-2 3 20 0,0-2-24 15,0 2 25-15,1-2-24 0,1 2 24 0,-2 0-23 16,0-2 3-16,3 1 29 0,-2-3-31 0,-1 0 8 15,0 1 0-15,-1-5-4 0,1-2 0 0,-1 1 0 16,1-1 4-16,-1-2-1 0,0-1-17 16,-3-2-30-16,4 1-47 0,-2-2-50 15,-2-2-65-15,2 1-168 0,-1-3 166 0</inkml:trace>
  <inkml:trace contextRef="#ctx0" brushRef="#br0" timeOffset="144483.97">11743 13465 63 0,'0'0'231'0,"0"0"-43"0,0 0-36 15,0 0-27-15,0 0-5 0,0 0-3 16,0 0-6-16,-5-7-10 0,5 7-19 0,0 0-18 16,-4-7-3-16,4 7 0 0,-2-5 13 0,2 5 2 15,-7-7-6-15,7 7-20 0,-5-9 9 0,5 9-2 16,-6-8-3-16,6 8-4 0,-8-10-5 0,4 6-7 16,-1-2-49-16,1-1 47 0,-1 1-51 0,0 0 50 15,0-4-54-15,0 3 48 0,1-4-50 0,-4 1 46 16,2-5-51-16,0 1 46 0,-1 3-44 0,-2-4 56 15,3 1-52-15,-3-3 45 0,0 0-51 16,-1-2 50-16,0 1-50 0,-1-2 55 0,2 3-52 16,-1-3 9-16,0 1 1 0,-2-3 2 0,0-2 0 15,-1 0 47-15,0 0-52 0,0 1 48 0,2-2-49 16,-2-1 41-16,-1 0-43 0,0-2 36 0,0 3-36 16,-3-6 51-16,-1 3-47 0,-1-3 51 0,4 4-60 15,-4-4 51-15,-2 2-52 0,3 0 55 0,-1-3-55 16,0 5 55-16,0-5-51 0,-3 6 52 0,4-5-51 15,-1 3 72-15,-1-1-80 0,0-2 9 0,0 2-3 16,1-3 14-16,-2 3 16 0,1 1-19 0,-2-5 3 16,4 3 3-16,-2-1 0 0,-2-1 0 0,3 0 66 15,-3-2-78-15,-1 2 59 0,4-1-64 0,-3 0 52 16,1 0-52-16,0-1 56 0,-2-1-54 16,0 2 48-16,3 0-52 0,-1-1 50 0,-2 0-55 15,3-1 11-15,-1 2 4 0,-2-1 5 16,4 2 1-16,-1-1 17 0,-2-2-19 0,0 5 7 15,2-5-2-15,-1 3 13 0,0-3-13 0,0 2 49 16,-2 0-50-16,4-1 59 0,-4 0-75 0,5-2 53 16,-2 1-56-16,-1 0 62 0,1 0-57 0,1-1 51 15,-1 0-58-15,1 0 6 0,0-1 5 0,1 1 2 16,-1 0 6-16,2 1 14 0,1-1-16 0,-1 1 19 16,-1-1-14-16,-1 2 8 0,4-2-9 0,-3 3-2 15,1-1 3-15,2-2-1 0,-2 3 4 0,1 0 1 16,-1 0-5-16,-1 0 62 0,3-1-70 15,-3 0 62-15,0 2-69 0,4-1 3 0,-4 0 3 16,3 1 0-16,-2 0 8 0,-1-1 2 0,3 1-2 16,-2 0 4-16,2-1 1 0,-2 0 12 0,1-1-14 15,-1 3 3-15,2-2-2 0,-2 0 2 0,-1 1 0 16,3-1 51-16,-3 0-63 0,0-1 52 0,0-1-58 16,2 2 58-16,-2-1-61 0,0-1 64 0,-1 1-67 15,1-2 54-15,-1 4-55 0,-3-4 68 0,5 4-64 16,-3-2-8-16,1 0 13 0,-2 0 2 0,2 4 3 15,0-3 6-15,-3-2 9 0,3 4-8 0,1-1 13 16,-1 0-14-16,1-2 0 0,-1 2 1 16,0 1 0-16,1-2 1 0,-1-2 4 0,2 2-5 15,-2 1-2-15,0-2 50 0,1 0-56 0,0 0 60 16,0-1-67-16,0 2 62 0,-1-1-68 0,1-1 5 16,0-1 3-16,0 1 3 0,-1 0 8 0,0-1 2 15,1 3 0-15,0-2 15 0,0 2-15 16,-1-1 3-16,0 0-2 0,0 3 1 0,0-1 47 15,-2 0-56-15,2 2 50 0,0-3-56 0,-2 4 53 16,2 0-58-16,-1-2 55 0,2 2-56 0,-1-1 61 16,-3 0-61-16,4 2 48 0,-2-3-50 0,-1 4 55 15,3-3-53-15,-1 1 50 0,0 0-53 0,1 6 52 16,0-7-54-16,0 6 7 0,2 0 7 16,0-1 3-16,-3 1 1 0,1-2 2 0,-1 1 2 15,4 0 2-15,-3 4-1 0,0-3 4 0,3-2 0 16,-3 4-1-16,1-1 55 0,-1 0-64 0,0-1 52 15,2 0-61-15,0 2 50 0,-3 0-49 0,5 0 53 16,-4-2-54-16,2 3 45 0,0-1-50 0,1 1 51 16,0 1-56-16,-2-1 55 0,2 0-46 0,-2-1 45 15,4 2-47-15,-3 1 51 0,3 1-52 0,0 0 50 16,-1 0-51-16,1 0 50 0,1 0-50 0,-1 2 52 16,-1-2-52-16,1 2 57 0,1-1-57 0,-3-1 58 15,5 1-63-15,-4 1 54 0,2 0-45 0,1 2-5 16,-2 0 9-16,3-2 7 0,-3 2-1 15,4 1 3-15,-1 1 3 0,1-1 1 0,0 2-1 16,0 0 3-16,0 0 1 0,0 0-5 0,0 1 63 16,3 1-60-16,-2-2 53 0,-1 4-59 0,4-4 62 15,0 4-51-15,0-2 63 0,-2 1-77 0,1 2 61 16,2-2-66-16,-1 1 62 0,0 0-62 0,1 0 56 16,0 2-63-16,-1-1 57 0,3-1-61 0,-2 2 58 15,0 0-60-15,4 5 62 0,-5-9-60 16,5 9 59-16,-4-9-59 0,4 9 60 0,-5-9-61 15,5 9 59-15,-4-7-59 0,4 7 60 16,-5-5-56-16,5 5 61 0,-4-7-65 0,4 7 58 16,0 0-59-16,-2-6 63 0,2 6-55 0,0 0 54 15,-4-6-64-15,4 6 60 0,-3-6-62 0,3 6 64 16,0 0-62-16,-5-6 61 0,5 6-58 0,0 0 59 16,-1-5-59-16,1 5 60 0,-3-5-64 0,3 5 64 15,0 0-61-15,-4-8 58 0,4 8-58 0,0 0 67 16,-6-7-65-16,6 7 56 0,-1-6-56 0,1 6 61 15,-4-6-57-15,4 6 58 0,-4-7-67 0,4 7 60 16,-4-9-59-16,4 9 59 0,-2-6-63 0,2 6 65 16,-4-8-57-16,4 8 58 0,-4-9-58 0,4 9 57 15,-4-6-58-15,4 6 58 0,-1-8-4 16,1 8-9-16,-5-8 10 0,2 3 4 0,3 5-27 0,-5-9 7 16,5 9-2-16,-1-7-9 0,1 7-1 15,-3-9 0-15,3 9 6 0,-2-8 1 0,2 8-1 16,-3-9-5-16,3 9 0 0,-1-6-1 0,1 6 2 15,-3-8 0-15,3 8 0 0,0 0-2 0,-1-7 2 16,1 7 0-16,0 0 0 0,0 0-2 0,-4-6 1 16,4 6 1-16,0 0-3 0,0 0 2 0,0-6 4 15,0 6 0-15,0 0-2 0,0 0-7 0,0 0 8 16,0 0 11-16,-6-5-29 0,6 5-5 0,0 0 0 16,0 0-3-16,0 0 2 0,0 0 4 15,0 0 0-15,0 0 2 0,0 0 5 16,0 0 0-16,0 0 9 0,0 0-1 0,0 0-6 15,0 0 3-15,0 0 3 0,0 0 0 0,0 0 0 16,0 0-2-16,0 0 1 0,0 0-3 0,0 0 5 16,0 0-2-16,0 0 1 0,0 0-4 0,0 0 0 15,0 0 1-15,0 0 0 0,-8 2 1 0,8-2 3 16,0 9 18-16,0-9-14 0,-1 10 0 0,0-2-7 16,-2 1-38-16,3 3 48 0,0-3-42 0,-1 3 44 15,1 2-43-15,-3-1 39 0,3 1-42 16,0 3 40-16,-1-1-35 0,-2 0 6 0,3 1 2 0,0-3 8 15,-1 3 3-15,0-3 1 0,1 1 6 16,-4-4-3-16,4 1 5 0,-1 1 8 0,1-5-10 16,-3 5 4-16,3-7 0 0,0 3 1 0,0-9-2 15,-2 11 1-15,2-11 2 0,-3 12 8 0,3-12-3 16,0 8 0-16,0-8-1 0,-4 8-4 0,4-8-10 16,-1 4 11-16,1-4 2 0,0 0 3 0,0 0-1 15,-8 4-4-15,8-4 1 0,0 0-2 0,-5-4 1 16,5 4 1-16,-5-6 1 0,5 6-1 0,-4-7 2 15,4 7-10-15,-2-9 3 0,-1 1 36 0,3 8-35 16,0-15 28-16,-1 7-30 0,1 0 26 16,-3-2-29-16,3 2 26 0,0-4-30 0,3 2 31 15,-3 0-31-15,0-1 31 0,1 0-33 16,-1 0 51-16,0 2-15 0,3-2-7 0,-2 2-8 16,-1-1-3-16,0 2 3 0,0 1-34 0,1-1 39 15,-1 0-5-15,0 8 3 0,3-14-3 0,-3 14-1 16,1-12-1-16,-1 12-3 0,4-10 0 0,-4 10 0 15,1-9 2-15,-1 9-4 0,3-9 0 0,-3 9 2 16,1-8 18-16,-1 8-17 0,1-6-1 0,-1 6-5 16,3-5-1-16,-3 5 1 0,1-7 2 0,-1 7-1 15,5-4 1-15,-5 4 3 0,4-4-1 0,-4 4-1 16,5-5-1-16,-5 5 3 0,9-7-1 0,-9 7 4 16,9-5-5-16,-9 5-5 0,9-5 8 0,-9 5-1 15,10-6 0-15,-10 6 4 0,12-4 4 0,-12 4-8 16,10-6-3-16,-10 6 2 0,10-3-1 15,-10 3 0-15,12-5 1 0,-12 5-2 0,10-4 1 16,-10 4-1-16,11-3 1 0,-11 3-1 0,12-3 1 16,-12 3 0-16,13 0 1 0,-13 0 2 0,15 5 8 15,-7-3 0-15,1 1-9 0,1 3 6 0,-1-1-4 16,0 2-4-16,2 0 5 0,-2 1-2 0,4 1 2 16,-3 0 0-16,3 0-1 0,-3 1 1 15,2 0-2-15,-2-2-2 0,0 2 3 0,-1-2 6 16,3 1-2-16,-6-2 0 0,4 0-9 0,-2 1 6 15,-3-3-39-15,5 1 40 0,-5-1-29 0,3 1 29 16,-3-1-33-16,0 0 2 0,4 1-32 16,-4-2-27-16,2 1-32 0,-2 1-28 0,1-1-30 15,-2-2-226-15,2 2 139 0</inkml:trace>
  <inkml:trace contextRef="#ctx0" brushRef="#br0" timeOffset="156093.56">16753 13241 5 0,'0'0'141'15,"0"0"-15"-15,0 0-26 0,0 0-13 0,0 0-10 16,-8-2 8-16,8 2-17 0,0 0-3 0,0 0-16 16,0 0 5-16,-6-4-9 0,6 4 4 0,0 0-16 15,0 0 22-15,0 0-30 0,-8-3 13 0,8 3-16 16,0 0 11-16,0 0-23 0,-6-5 15 16,6 5-13-16,0 0 14 0,-8-4-8 15,8 4-2-15,0 0-2 0,-5-4 0 0,5 4-5 16,-9-3 6-16,9 3-4 0,-5-7-1 0,5 7-1 15,-6-5 6-15,6 5 0 0,-11-7 4 0,9 1-3 16,-6 0 0-16,4 1-1 0,-2 0 4 0,1-4 4 16,-2 4 0-16,1-5 0 0,-3 3-3 0,3-4 2 15,-2 3 2-15,-1-5-23 0,0 3 13 0,0-2-22 16,-1-1 21-16,0-2-14 0,-2 1 15 0,-2-1-3 16,4-2-3-16,-3-1-2 0,-1 0-4 0,-1-1 3 15,-2-2-3-15,2-1 1 0,-3 1-2 16,-1-2 0-16,-2-4 7 0,0 1-1 0,-2-2-3 15,-3 3-6-15,4-4 1 0,-3 4-1 0,-1-5 4 16,-2 4 1-16,3-4-4 0,-5 2 0 0,2-2 3 16,0 1-1-16,-2-1-1 0,-4-2 2 0,2 3-17 15,-5-7 20-15,-1 0-22 0,-1 0 9 0,-3 0 18 16,4 0-21-16,-2-1 20 0,-2 0-2 0,1 0 1 16,0-2-3-16,-2 1-2 0,-1-2 0 15,2 1-1-15,-4-3 2 0,1 2-1 0,1-5-18 16,-1 4 28-16,-1-4-29 0,1 1 24 0,-2-1-28 15,2 1 12-15,-2-3 19 0,2 1-14 0,-2-2 20 16,2 1-4-16,-2-1-8 0,-2-2 4 16,3 2-2-16,-1-3-2 0,-3 1 0 0,3 1-1 15,-2-3-19-15,1 0 29 0,-1 2-30 0,2-1 1 16,-2-1 13-16,2 0-2 0,-2 2 2 0,1-2 17 16,-2 0-20-16,3-1 16 0,-4 0 5 0,1 1 0 15,-4 0-27-15,3-1 27 0,-1-2-27 0,-1 2 26 16,-2 0-22-16,4 1-1 0,-1 0 15 0,-1 0-3 15,0 0 1-15,-1 0 29 0,4 1-38 0,-5-3 37 16,4 0-6-16,0 1-2 0,-3 0 0 0,2 3-2 16,-2-3-41-16,2 0 33 0,-2 3-32 0,2 0 24 15,-2-1-22-15,-1 3 3 0,3 2 29 0,-3-4-27 16,0 4 2-16,-3-1 40 0,3 2-51 16,-2 0 38-16,-2-1-41 0,0 3 42 0,-1-3-37 15,0 1 34-15,-1 2-36 0,-2-1 37 0,3 2-35 16,-1 1 33-16,1-1-31 0,-3-1 3 15,-1 2 5-15,3 0-1 0,-3 2 3 0,0-1 0 16,-1 1 37-16,1 0-43 0,-1 0 35 0,-2 2-37 16,3 0 33-16,-6-3-39 0,6 4 40 0,2-3-30 15,-2 0 34-15,0 2-41 0,0 0 37 0,1 0-4 16,1 0-38-16,-1 2 38 0,-1-3-36 0,3 4 36 16,-2-1-36-16,2-2 36 0,-2 4-36 0,3-1 6 15,3 2 4-15,-2-1 2 0,0-1-1 16,0 2 34-16,3 0-41 0,1 0 39 0,-1-2-38 15,1 3 36-15,-1 0-6 0,2 0-4 0,0 0-2 16,-1 0-2-16,2 0-3 0,-1 3-1 0,4-3-1 16,-1 1-35-16,1 3 57 0,2-2-53 0,-2 1 60 15,4 2-60-15,-3-1 45 0,11 4-42 0,-2 1 35 16,-2 0-36-16,4-1 40 0,-3 3-37 0,1-1 38 16,-2 0-33-16,4 2 32 0,-3 0-32 0,0 1 33 15,1 1-34-15,2-1 34 0,-3 2-32 0,3 2 32 16,-2-2-35-16,3 0 35 0,-1 1-34 0,1 2 43 15,1-1-44-15,-1 0 36 0,1 1-34 0,4 3 37 16,1-1-6-16,-2 0-3 0,4 0-3 16,-2 0 3-16,0 1-8 0,2 0 1 15,-2 1 0-15,3-1-3 0,0 1 2 0,-1-2-2 16,1 3 0-16,1-3 1 0,1 5 8 0,3-4-4 16,0 3-6-16,0-1-1 0,0 0-10 0,0 1 14 15,0-2 1-15,3 3-5 0,-2-4 4 0,4 3-2 16,-2 1 1-16,2-2 4 0,1 1-5 0,2 2 1 15,-2-1-1-15,3-2 0 0,0 3 0 0,1 0 0 16,2-1 11-16,-1 2-4 0,3 0-8 0,-1-2 2 16,1 3 2-16,3-1 14 0,-1 2-25 0,0-2 6 15,7 4 0-15,-12-6 1 0,12 6-3 0,-9-5 2 16,9 5 1-16,-7-2-3 0,7 2 4 16,-8-4 0-16,8 4-3 0,0 0-1 0,-8-4 2 15,8 4 17-15,0 0-15 0,-5-4-1 0,5 4-5 16,0 0 7-16,0 0-9 0,0 0 2 0,-10-2-3 15,10 2 2-15,0 0 1 0,0 0-3 0,0 0 0 16,0 0-6-16,0 0-3 0,0 0-1 0,0 0-1 16,0 0-1-16,-6-4 1 0,6 4 1 0,0 0 31 15,0 0-25-15,0 0 25 0,0 0-32 16,0 0 28-16,0 0-25 0,0 0 23 0,0 0-19 0,0 0 20 16,0 0-22-16,0 0 22 0,0 0-24 15,2 7 27-15,-2-7-25 0,0 0 22 16,0 0-22-16,0 0 27 0,0 0-21 0,8 6 24 15,-8-6-33-15,0 0 21 0,0 0-17 0,0 0 26 16,9 4-25-16,-9-4 23 0,0 0-25 0,9 2 27 16,-9-2-27-16,0 0 23 0,15 3-20 0,-15-3 21 15,10 2-21-15,-10-2 25 0,13 4-26 0,-13-4 31 16,14 4-26-16,-5-1 18 0,0-1-23 0,4-1 26 16,-3 3-26-16,0-2 23 0,2 1-20 0,-2 3 20 15,3-4-26-15,-3 2 27 0,0-1-24 0,0 0 27 16,1 4-23-16,-1-5 26 0,1 2-30 0,-2 0 25 15,0-1-25-15,0 2 31 0,0-3-31 0,0 2 23 16,-1-1-23-16,-8-3 30 0,14 4-30 16,-14-4 25-16,13 6-24 0,-13-6 25 0,11 3-25 15,-11-3 27-15,9 5-26 0,-9-5 24 0,8 3-19 16,-8-3 20-16,0 0-26 0,9 5 32 0,-9-5-32 16,0 0 24-16,7 3-26 0,-7-3 26 0,0 0-26 15,0 0 22-15,0 0-27 0,0 0 25 16,0 0-23-16,0 0 19 0,0 0-32 0,0 0 30 15,0 0-30-15,0 0 5 0,0 0-35 0,-10 3-1 16,10-3-19-16,0 0 1 0,-9-1-13 0,9 1-4 16,0 0-24-16,-14-2-19 0,14 2-17 0,-14 2-87 15,14-2 78-15</inkml:trace>
  <inkml:trace contextRef="#ctx0" brushRef="#br0" timeOffset="157051.91">7844 6565 97 0,'-5'-4'101'0,"5"4"-6"0,0 0-19 16,-8-7-7-16,8 7-2 0,0 0 7 16,-5-6-15-16,5 6 2 0,0 0-10 0,-1-5 2 15,1 5-16-15,0 0 2 0,-3-5-13 0,3 5 1 16,0 0-13-16,0 0 8 0,0 0-17 0,-5-5 7 16,5 5-13-16,0 0 6 0,0 0-10 0,0 0 13 15,0 0-11-15,0 0 7 0,0 0-10 0,0 0 9 16,0 0-6-16,0 0 8 0,0 0-10 15,14 1 6-15,-14-1-4 0,9 6 13 0,-4-1-15 16,3 0 11-16,0 1-9 0,-2 3 9 0,4 1-9 16,-1 3 12-16,3 1-9 0,-1 2 0 0,1 0-1 15,-1 0 2-15,1 2-1 0,-1 2 0 16,3 4 14-16,-1-2-11 0,1 0 8 0,-4-2-13 16,2-2 5-16,-1 1-4 0,-2-2 0 0,3 1 1 15,-2-1 2-15,-2-4-4 0,-2-2 0 0,2 2-1 16,-1-4 18-16,-3 1-15 0,1-2 0 0,2 2-1 15,-3-4 1-15,-2 2 4 0,-2-8 2 0,8 9 10 16,-8-9 1-16,5 9-4 0,-5-9-2 0,0 0-7 16,0 0 1-16,0 0-2 0,0 0 1 0,0 0-6 15,0 0-4-15,-8-6-4 0,8 6 10 0,-5-9-15 16,0 0 5-16,4 2-9 0,-3-2 8 0,0 0-8 16,0 0 4-16,0-2 3 0,-2 0 3 15,2 2 1-15,2-3 1 0,-2-2 3 0,-1 4-2 0,-2-5 2 16,3 2 0-16,2 2 3 0,-3-3 0 15,0 0 6-15,1 3-8 0,1 0 13 0,1-1-10 16,-1 1 13-16,-1-1-11 0,3 1 9 16,-3-1-7-16,2 1 8 0,-1 1-10 0,3-3 12 15,-1 5-7-15,0-4 15 0,-2 3-7 0,3-1 14 16,-1 1-23-16,-2 0 18 0,3 3-17 0,0-4 15 16,-1 3-17-16,1 1 14 0,0 6-10 0,-3-14 13 15,3 14-16-15,0-9 11 0,0 9-12 0,0-10 8 16,0 10-14-16,0-8 8 0,0 8-13 0,0 0 10 15,0-10-14-15,0 10 19 0,0 0-19 16,0-6 14-16,0 6-15 0,0 0 17 0,8-5-13 16,-8 5 18-16,0 0-17 0,10-4 13 0,-10 4-14 15,12-1 13-15,-12 1-13 0,14-1 11 0,-14 1-8 16,19 1 8-16,-9 0-6 0,4 1 9 0,-1-2-16 16,2 3 14-16,1-1-3 0,0 1 7 0,0 1-12 15,0-1 8-15,2 1-11 0,0 0 1 0,1-1-12 16,-2 1-32-16,-1 1-43 0,1-1-69 0,1 2-131 15,-3-3 249-15</inkml:trace>
  <inkml:trace contextRef="#ctx0" brushRef="#br0" timeOffset="162032.49">21723 13055 126 0,'-10'-1'170'0,"10"1"-24"16,0 0-19-16,-8-4-6 0,8 4-13 0,0 0-3 16,-5-3-12-16,5 3-11 0,0 0 4 0,-9-6-3 15,9 6-12-15,-6-4-9 0,6 4-7 16,0 0-3-16,-9-3 5 0,9 3-8 15,-7-4-4-15,7 4-5 0,-10-3-3 0,10 3-4 16,-9-7-8-16,9 7-28 0,-11-5 28 0,3 2-26 16,2-2 41-16,-1-1-38 0,-2 2 37 0,2-2-15 15,-1-1 3-15,-1 1-12 0,0-2 0 0,-1-2-1 16,-2 0-6-16,0-4-3 0,-4 1-3 0,3-4 1 16,-2 4 6-16,-4-5-6 0,0-1 0 0,0 0-4 15,-2-3 2-15,1 1-1 0,-6-2 2 0,2-1-1 16,-3-3 1-16,4 3-2 0,-4-1 1 0,2-3 6 15,-5 3-2-15,2-3-6 0,-4 2 1 0,0-2 1 16,0 1-2-16,-7-8-1 0,4 9 4 16,-8-7-36-16,-1 0 40 0,2 1-34 15,0 0 62-15,-3 0-62 0,-3-2 38 0,-1 0-33 16,2 1 36-16,-3-4 0 0,0 3-4 0,-1-4-1 16,0 1-2-16,0-1 1 0,0-2-2 0,-3 1-4 15,3-1 0-15,-4-3 2 0,1 0-43 0,-2 0 69 16,-3-1-56-16,5 0 6 0,-4-2-2 0,-1-1 47 15,1 1-42-15,0-2 42 0,-4-2-43 0,5 0 42 16,-15-7-6-16,6-3-4 0,6 11 0 0,-12-9 18 16,2 0-63-16,-2 2 45 0,-2-1-45 0,4 0 12 15,10 10 6-15,-12-8 0 0,-2-1 4 16,14 10 38-16,-13-8-44 0,0-2 42 0,-1 1-44 16,3 1 47-16,-2-1-15 0,-4 0-41 0,4 2 47 15,9 10-42-15,-11-12 43 0,-2 2-43 0,1 2 7 16,9 7 3-16,-10-6 37 0,-2 0-42 15,0-1 61-15,1 2-24 0,-1 0-5 0,-2-3-11 16,2 4-2-16,0-2 5 0,-2-1-41 0,1 2 42 16,12 6-36-16,-10-4 40 0,-4-4-38 0,3 2 43 15,10 8-44-15,-14-7 11 0,4 0 8 0,-3 0 42 16,1 0-53-16,0-2 43 0,-1 4-46 0,1-4 43 16,-2 4-5-16,3-3-5 0,-1 1-2 0,-2 0 0 15,0 0-38-15,4 3 42 0,-4-4-39 16,1 2 9-16,0-1 7 0,13 8 0 0,-14-4 40 15,14 4-45-15,-14-7 41 0,13 9-15 0,-16-6 9 16,2-2-4-16,12 9 0 0,1-1-1 0,-11-9 2 16,9 9-1-16,-9-8 2 0,13 6 4 0,-2 2-11 15,-11-7-44-15,9 8 54 0,3-1-55 0,-16-8 56 16,16 9-45-16,-3 0 6 0,4 0 1 16,-1 0 6-16,-1 1 42 0,1-1-47 0,1 0 50 15,1 2-58-15,-1-3 46 0,-1 3-1 0,2-1-6 16,-1 0-7-16,3 1-1 0,-1 1-1 0,0 2-46 15,-1 0 48-15,3-1-38 0,-2 1 41 0,2 3-41 16,-3-2 47-16,3 2-45 0,-4-1 50 16,0 4-49-16,3-3 56 0,-2 4-57 0,0-3 4 15,2 2 57-15,1 1-62 0,-2 0 56 0,3 1-51 16,-1 3 44-16,1-3-45 0,-1 1 48 0,0 2-5 16,-3 0-6-16,4 1-3 0,2 0-2 0,-2 1 2 15,0 0-3-15,1 1 6 0,-1-2-16 0,3 3 6 16,-2-1 4-16,2 1-3 0,-2 0-4 0,3 1 0 15,-1 2 1-15,2-2 6 0,8 2 1 0,-8-2-4 16,9 1 4-16,-1 3-1 0,0-3 8 0,-8-1-17 16,8 1 1-16,0 3 6 0,5-3 9 0,-4 0-11 15,3 1-4-15,-3 0 9 0,5 0 2 16,-2-2-10-16,1 2 0 0,0 0 0 0,0-1-1 16,0 0 2-16,1-1 0 0,1 4-50 15,-1-1 60-15,0-2-49 0,3 3 63 0,0-1-59 16,-3 0 64-16,4 0-61 0,-1 0 58 0,1 1-56 15,3 0 56-15,-1 1-55 0,1-2 51 0,6 3-55 16,-1 0 57-16,1 2-53 0,0-3 55 0,0 1-53 16,0 1 55-16,3 0-9 0,-2 0 3 0,2 0-4 15,-1-1-4-15,1 0-3 0,1 2 0 0,1 0-3 16,1 1-4-16,2 0 1 0,-3 0-2 0,3 0-2 16,0 1 7-16,-1-2-8 0,4 2-2 0,-5 2 2 15,3-1 1-15,1-2-3 0,-1 3-1 0,2-1 0 16,-1-1-1-16,0 3 3 0,3-1-7 0,1 3 8 15,-2-2-2-15,-1 0 4 0,3 1-3 16,-1-1-2-16,4 1 2 0,-3-1 0 0,0 2 1 16,5 0 8-16,-1 1-2 0,0-2-8 0,1 0 4 15,2 1 0-15,-1 1 2 0,2-3-7 0,10 3 2 16,-18 0-2-16,18 0 1 0,-14-1 4 0,14 1-3 16,-14-2 0-16,14 2 0 0,-10-1 30 0,10 1-35 15,0 0 4-15,-13-1-1 0,13 1 1 0,0 0 9 16,0 0-5-16,-13-2-6 0,13 2 0 0,0 0 4 15,0 0 2-15,0 0-9 0,-9-2 2 16,9 2 1-16,0 0 0 0,0 0-6 16,0 0 2-16,0 0 12 0,0 0-5 0,0 0-2 15,0 0 3-15,0 0-5 0,0 0-1 0,-10-1 7 16,10 1-8-16,0 0-14 0,0 0-24 0,0 0-26 16,0 0-32-16,0 0-29 0,0 0-53 0,-10 1-26 15,10-1-34-15,0 0-180 0,-8 2 109 0</inkml:trace>
  <inkml:trace contextRef="#ctx0" brushRef="#br0" timeOffset="162682.67">8304 5773 28 0,'-5'13'26'16,"1"1"2"-16,2 2-10 0,-5 2-5 0,5 0 6 15,-2 1-3-15,-3 1-1 0,5 2-4 0,-6-3 2 16,6-1-3-16,-1-1-3 0,-1 0-3 0,2-2-4 16,-2-3 0-16,1 0 5 0,1 0-2 0,-1-4 4 15,2 2 1-15,-3-4-6 0,4 2 3 0,-1-2 13 16,-2-1 23-16,3-5 20 0,-1 10 9 0,1-10-2 15,-1 7-13-15,1-7-12 0,0 0-6 0,0 0-7 16,0 0-11-16,0 0-1 0,-7-6-7 16,7 6-4-16,0-10 2 0,0 4-4 0,0-2-1 15,0 1-2-15,0-2 3 0,0 0-5 0,0-3 9 16,0 2-9-16,0-2 0 0,3 2-1 16,-3 0 4-16,1-1-4 0,-1 1 7 0,0 0-5 15,3 0 8-15,-2 1-5 0,0 0 11 0,-1 0-9 16,3 1 6-16,-2 2-5 0,3-2 2 0,-3 2-7 15,2-2 12-15,-1 0-12 0,2 2 9 0,0-2-4 16,1 1 8-16,0 2-7 0,-1-2 4 0,5 1-7 16,-1 2 8-16,1-2-6 0,1 1 9 0,0 2-14 15,2 1 16-15,0 2-15 0,1-2 10 16,2 4-13-16,2-2 8 0,2 2-7 0,-1 1 11 16,1 0-14-16,4 5 9 0,-2-3-8 0,2 2 7 15,-3 2-8-15,3-4 7 0,-2 5-21 0,-1-4-11 16,-2 2-29-16,4 0-23 0,-6-4-59 0,0 3-81 15,0 0 70-15</inkml:trace>
  <inkml:trace contextRef="#ctx0" brushRef="#br0" timeOffset="172816.65">4609 9824 45 0,'0'0'270'16,"4"-6"-52"-16,-4 6-4 0,0 0-43 0,3-8 4 16,-3 8-48-16,0 0 4 0,1-8-38 0,-1 8 18 15,0 0-45-15,1-7 16 0,-1 7-40 0,0 0 20 16,0 0-42-16,0 0 18 0,0 0-37 0,0 0 20 15,0 0-29-15,0 0 25 0,0 0-25 16,-2 11-1-16,-1-4 5 0,-1 4 0 0,-2 1 21 16,1 3-46-16,-3 3 40 0,3 3-11 15,-9 6-2-15,5-1 4 0,-1 5 27 0,-4 0-36 16,1 3 28-16,-2 0-28 0,2-6 25 0,0 0-28 16,-1-3 28-16,0 1-27 0,-1-1 27 0,-1-2-28 15,1-4 30-15,2-1-31 0,2-1 6 0,-1-1 5 16,1-2 5-16,-3 0 9 0,2-5 7 0,3 2-5 15,-1-2 6-15,1-6 13 0,1 5 10 0,-2-4 10 16,1-1-4-16,9-3-2 0,-13 5-2 0,13-5-9 16,-12-2-7-16,12 2-12 0,-12-3-5 0,8-3 2 15,-1 0-7-15,3 0-2 0,-1 0-1 0,2-3-5 16,0 2 0-16,1-3 0 0,1 2 0 16,0-3-4-16,2 1 29 0,2-1-30 0,-3 2-3 15,6-3-4-15,-3 3 6 0,3-2 0 0,-1 2 4 16,1 0 0-16,4 1 0 0,-2 0-1 0,-1 5-6 15,1-2-1-15,4 2 15 0,0 0-13 0,0 3 2 16,0 0 4-16,5 4-6 0,1 1 2 0,1 0 2 16,2 4-3-16,3 2 2 0,-2 1 4 0,2 1 0 15,-1-1 0-15,-2 3 1 0,3-1 1 0,-4-1-1 16,2-2 1-16,-5 2-1 0,0-4-5 0,-1 3-8 16,1-3-15-16,-2 1-13 0,-2-3-5 0,-1 1-19 15,-1-2-14-15,1-1-15 0,-2 1-10 16,-1-2-14-16,-1-1-23 0,1 0-26 0,-1-1-24 0,-10-2-39 15,15 2-110-15,-15-2 204 16</inkml:trace>
  <inkml:trace contextRef="#ctx0" brushRef="#br0" timeOffset="173398.98">4911 9490 160 0,'0'-7'264'0,"0"-2"-51"0,4 4-9 16,-4-3-32-16,0 8 18 0,0-11-59 0,0 11 38 15,0-12-32-15,0 12-6 0,-4-8-4 0,4 8-13 16,0-9-12-16,0 9-13 0,0 0-13 0,0-8-15 16,0 8-15-16,0 0-11 0,0 0-9 0,-4-7 11 15,4 7-26-15,0 0-6 0,-9 7-5 16,7-1 3-16,-5 5 24 0,2 2-30 0,-4 7 25 15,3 2-31-15,-2 4 3 0,3 7 7 0,-1-3 0 16,1 3 2-16,2 0-5 0,-1 1-55 0,4-8 65 16,3 2-56-16,-2-2 67 0,3-1-60 0,0 1 62 15,3-3-59-15,0-2 45 0,-1 1-67 0,3-3 27 16,1-1-64-16,2-3 6 0,-2 2-28 0,3-2-33 16,-3-6-19-16,3 3-46 0,-2-5-246 0,1 3 59 15</inkml:trace>
  <inkml:trace contextRef="#ctx0" brushRef="#br0" timeOffset="177649.54">5071 9547 239 0,'0'0'296'16,"0"0"-56"-16,-3-5-9 0,3 5-56 0,0 0-9 15,-1-9-46-15,1 9 5 0,0 0-42 0,-4-5 13 16,4 5-38-16,0 0 19 0,-1-6-41 0,1 6 20 16,0 0-37-16,-3-7 26 0,3 7-36 0,0 0 25 15,0 0-25-15,-1-5 19 0,1 5-34 0,0 0 28 16,0 0-29-16,-1-7 34 0,1 7-41 0,0 0 30 15,0 0-30-15,-3-8 29 0,3 8-28 16,0 0 30-16,0 0-5 0,0 0-30 0,-1-6 33 16,1 6-34-16,0 0 34 0,-3-6-31 15,3 6 30-15,0 0-30 0,-1-8 38 0,1 8-33 16,0 0 27-16,0 0-36 0,-1-7 32 0,1 7-27 16,0 0 1-16,0 0 0 0,-3-7 28 0,3 7-34 15,0 0 27-15,0 0-34 0,0 0 27 0,0 0-26 16,0 0 27-16,0 0-26 0,0 0 33 0,0 0-30 15,4 8 30-15,-3-3-24 0,3 5 27 0,0-2-19 16,0 5 26-16,1 0-34 0,-1 2 26 0,1 2-23 16,-1 1 5-16,1-1-3 0,-1 1 2 15,1-2 3-15,0-1 1 0,-3 0 4 0,2-3-2 0,0 3-2 16,1-4 1-16,-1-1-20 0,-1 0-24 16,-1-2-29-16,2 1-28 0,0 0-25 0,-2-3-19 15,-2 0-21-15,0-6-28 0,4 9-149 0,-4-9 196 16</inkml:trace>
  <inkml:trace contextRef="#ctx0" brushRef="#br0" timeOffset="177931.9">5229 9622 34 0,'0'0'308'0,"3"-4"-106"0,-3 4-5 16,1-7-50-16,-1 7-12 0,0 0-43 0,0 0-2 16,1-7-42-16,-1 7 3 0,0 0-30 0,0 0 7 15,0 0-19-15,0 0 12 0,0 0-11 0,4 6 14 16,-4-6-23-16,0 12 13 0,0-1-23 0,0-1 24 16,0 4-20-16,-1-1 15 0,1 0-11 0,0 1-2 15,-3 1 2-15,3-1-4 0,-1-1-4 0,1 1-12 16,0-2-14-16,-1-1-27 0,1 0-37 0,-3-1-40 15,3 1-36-15,-1-5-104 0,-2 3 266 0</inkml:trace>
  <inkml:trace contextRef="#ctx0" brushRef="#br0" timeOffset="178418.32">5317 9347 189 0,'0'0'190'0,"3"-7"-57"0,-3 7-3 15,0 0-40-15,0 0-14 0,1-6-25 16,-1 6 0-16,0 0-20 0,0 0 3 0,0-8-16 15,0 8 3-15,0 0-15 0,0 0 4 0,0 0-11 16,0 0 8-16,0 0-11 0,0 0 14 16,9 3-10-16,-9-3 8 0,7 11-7 0,-5-7 15 15,3 7-14-15,-1-3 9 0,0 4-11 0,0 2 7 16,-2-2-8-16,2 2 9 0,1 1-9 0,-1-2 11 16,1 1-10-16,0 1 6 0,-1-3-11 0,-1-3 14 15,-1 5-12-15,2-4-4 0,1 1-37 0,-1-2-31 16,0 1-50-16,-2-2-144 0,1 0 82 0</inkml:trace>
  <inkml:trace contextRef="#ctx0" brushRef="#br0" timeOffset="178767.08">5417 9175 150 0,'0'0'264'0,"-1"-6"-33"0,1 6-37 0,-3-7-38 15,3 7-31-15,0 0-31 0,-4-7-26 0,4 7-19 16,0 0-16-16,0 0-4 0,0 0-4 0,0 0-4 15,0 0-3-15,13 5-4 0,-4 2-5 0,1 2 2 16,3 5-1-16,1 2 13 0,3 4-20 0,-1 1 11 16,1 1-15-16,1 2 25 0,-4 1-26 0,1 0 17 15,-2 2-24-15,0-1 22 0,-4 0-24 0,-3 3 15 16,-2-5-25-16,-4 4-3 0,-1-3-42 0,-7 8-24 16,2-6-45-16,-8 7-54 0,-2 1-141 0,-3-6 212 15</inkml:trace>
  <inkml:trace contextRef="#ctx0" brushRef="#br0" timeOffset="184766.05">8654 9215 205 0,'0'0'231'0,"4"-7"-30"0,-4 7-33 0,4-6-6 16,-4 6-30-16,1-8 12 0,-1 8-56 16,0 0 14-16,4-4-48 0,-4 4-2 0,0 0-29 15,0 0 22-15,0 0-31 0,0 0 19 0,-9 5-26 16,5 5 18-16,-1-2-5 0,0 6-6 0,-4 3 1 16,0 1-10-16,0 2 6 0,-5 4-2 0,4 4-2 15,-2-2-2-15,0 1-2 0,0 0 0 0,-2-3 18 16,4 1-15-16,-2-1 1 0,1-5-9 0,-1 0-1 15,2-2-1-15,-1-2 2 0,-1 0 3 0,3-2 1 16,0-3 1-16,0-1 4 0,3-2-2 0,-2 1 0 16,1-5-1-16,0 3 2 0,7-6-2 0,-13 5-1 15,13-5-2-15,-10-4-1 0,10 4-2 0,-6-7 1 16,2 3-2-16,0-3 8 0,3 0 1 16,-2 1 7-16,3-4-17 0,0 3 1 0,0-2 4 15,3 0-1-15,-2-2 1 0,3 3 2 0,-3-1-2 16,3 2-1-16,1-1 0 0,-1-1-3 0,5 4 3 15,-3-1-3-15,2 0 1 0,2 2 2 16,-1 4 0-16,3-1-3 0,-12 1 23 0,24 1-20 16,-10 1 3-16,3 3-6 0,-1 3 4 0,1-3-5 15,2 6-2-15,0-4-9 0,-1 4-20 0,0-3-29 16,4 3-25-16,-6-2-20 0,2 2-42 0,0-4-36 16,-4 0-196-16,0 2 158 0</inkml:trace>
  <inkml:trace contextRef="#ctx0" brushRef="#br0" timeOffset="186648.42">8888 8854 267 0,'4'-11'259'0,"-4"11"-46"0,1-8-7 0,-1 8-35 16,0-11-22-16,0 11-14 0,0-7-6 0,0 7-12 16,0 0-20-16,0-7-14 0,0 7-16 0,0 0-18 15,0 0-8-15,0-8-6 0,0 8-8 0,0 0-7 16,-10 8-2-16,5-1 17 0,0 1-31 0,-3 5 3 15,2 2-2-15,-3 4 6 0,1 1-46 0,-1 6 44 16,4 3-41-16,-4 3 8 0,4-1 49 0,4 1-50 16,-2 1 46-16,3-6-2 0,0 2-8 15,3-5-5-15,-2 4-10 0,4-5-13 0,0-3-12 0,3-1-25 16,-2-1-21-16,6-2-22 0,-3-6-21 16,0 2-24-16,0-5-25 0,2 2-34 0,-2-4-186 15,0-3 159-15</inkml:trace>
  <inkml:trace contextRef="#ctx0" brushRef="#br0" timeOffset="187152.43">8948 8954 69 0,'0'0'242'0,"3"-7"-36"0,-3 7-13 0,0 0-24 15,0 0-27-15,1-5-26 0,-1 5-24 0,0 0-25 16,0 0-15-16,0 0-12 0,1-8-13 15,-1 8-9-15,0 0 0 0,0 0 3 0,0 0-3 16,7 10-2-16,-7-10-8 0,5 12-1 0,-4-3-1 16,2 3 5-16,-1 1-14 0,2 3 11 0,0 0-9 15,-2 2 9-15,1-1-11 0,-2-2 11 16,3 0-3-16,-1-1-1 0,-1 0-1 0,1 1-24 16,-2-6-23-16,2 3-30 0,-2-2-29 0,0 1-44 15,2-4-58-15,-2 2-98 0,3-5 234 0</inkml:trace>
  <inkml:trace contextRef="#ctx0" brushRef="#br0" timeOffset="187455.54">9086 9132 69 0,'3'-8'251'0,"-3"8"-47"15,0 0-19-15,1-7-18 0,-1 7-30 0,0 0-9 16,3-6-43-16,-3 6 0 0,0 0-45 0,0 0 4 16,0 0-19-16,0 0 4 0,0 0-16 0,0 0 12 15,0 0-14-15,6 6 3 0,-2-1 9 0,-3 4-19 16,-1 0 15-16,0 4-18 0,-1 0 8 0,-3-2-1 15,3 5-28-15,-2 1-27 0,1-3-24 16,-2 1-19-16,1-3-27 0,1 2-34 0,-2-3-41 0,1-1-87 16,1 1 271-16</inkml:trace>
  <inkml:trace contextRef="#ctx0" brushRef="#br0" timeOffset="188031.68">9206 8897 270 0,'0'0'236'0,"0"0"-25"16,0 0-30-16,-1-5-13 0,1 5-25 0,0 0 2 16,0 0-13-16,0-9-24 0,0 9-25 0,1-7-15 15,-1 7-13-15,3-4-14 0,-3 4-11 16,5-10-3-16,-5 10-8 0,9-8-5 0,-4 5-5 15,-5 3-5-15,10-6-1 0,-2 1-1 0,-8 5 6 16,13-3-7-16,-13 3-12 0,11 0-2 0,-11 0-2 16,13 5 6-16,-3 1-6 0,-6 0 6 0,1 1-3 15,2 4 2-15,-5-1 1 0,1 0 0 0,-2 4-23 16,-1-4 28-16,0 3-17 0,0 1 20 0,-1-3-18 16,-2 4 32-16,1 1-30 0,-2-2 4 0,-1-2 1 15,-2 1 8-15,2 3-2 0,-1-4-2 0,-2 0 6 16,3 1 22-16,-3-3-32 0,3 0 27 0,0-2-26 15,1 1 24-15,-1-3-22 0,4 1 25 16,-2-1-26-16,3-6 26 0,-5 9-24 0,5-9 22 16,-4 8-23-16,4-8 29 0,0 0-25 15,4 5 26-15,-4-5-28 0,12-2 1 0,-12 2-1 16,16-5 2-16,-7 0 31 0,4-1-40 0,1 1 25 16,0-3-42-16,3 1-5 0,1 1-40 0,1-4-49 15,0 3-59-15,-1-3-239 0,0 3 110 0</inkml:trace>
  <inkml:trace contextRef="#ctx0" brushRef="#br0" timeOffset="188753.28">9461 8592 159 0,'0'0'240'0,"0"0"-30"15,-3-7-17-15,3 7-22 0,0 0-17 16,-1-9-18-16,1 9-19 0,0 0-21 0,0 0-18 0,0-7-12 16,0 7-16-16,0 0-13 0,1-7 23 15,-1 7-44-15,0 0-7 0,0 0 1 0,18 3-2 16,-10 4 3-16,2 0 2 0,0 6-2 0,3 5 12 15,0 1-7-15,1 8-8 0,1 4-1 0,-1 4 2 16,-1 3-3-16,-2-1-1 0,0 1-29 0,-5 1 38 16,-1-3-32-16,-2-2 35 0,-3 2-36 0,-3-2 35 15,-2 0-5-15,-4 5-12 0,-1 0-32 0,-7-3-61 16,3 1-71-16,-4-2-80 0,-3-1-191 16,-1-2 95-16</inkml:trace>
  <inkml:trace contextRef="#ctx0" brushRef="#br0" timeOffset="202848.26">11548 8640 32 0,'0'0'206'0,"0"0"-35"16,-3-8-27-16,3 8-18 0,0 0-17 0,-4-5-13 15,4 5-12-15,0 0-7 0,-1-6-14 0,1 6-9 16,0 0-8-16,-3-7-10 0,3 7-11 0,0 0-2 15,0 0-6-15,-6-4-4 16,6 4-3-16,0 0 1 0,0 0-4 0,0 0-6 16,-4-6-1-16,4 6 0 0,0 0 2 0,0 0-2 15,0 0-1-15,-5-5 0 0,5 5 0 0,0 0-1 16,0 0 2-16,0 0-2 0,0 0 5 0,0 0-2 16,0 0 0-16,-5-3-1 0,5 3 4 0,0 0-3 15,0 0 0-15,0 0 0 0,0 0-2 0,0 0 4 16,-8-4-1-16,8 4 4 0,0 0 0 0,0 0 1 15,0 0 4-15,0 0 3 0,0 0-1 0,0 0 2 16,-2-5 1-16,2 5 3 0,0 0-2 0,0 0-2 16,0 0-3-16,0 0 0 0,0 0 0 15,-3-7-4-15,3 7-2 0,0 0 2 0,0 0-2 16,0 0 0-16,0 0-1 0,3-6 1 0,-3 6 4 16,0 0-1-16,0 0 6 0,0 0-5 0,0 0 0 15,0 0-16-15,0 0-4 0,0 0 4 0,0 0 0 16,-5 5 5-16,2 3 2 0,-2 0-2 0,0 7-4 15,-3 2 5-15,-2 2 0 0,0 4 1 0,-2 5 29 16,-4 4-35-16,0 2 2 0,0 2-1 16,0 0 8-16,-3-2-21 0,5-2 8 0,-4-1-12 15,7-5 17-15,-3-2-12 0,2-3 17 0,3-3-10 16,-2-1 15-16,2-3-15 0,0-2 15 16,0 0-12-16,1-3 15 0,2 1-12 0,-2-5 12 15,-1 0-16-15,4 0 14 0,5-5-12 0,-10 2 4 16,10-2 9-16,-10-4-16 0,10 4 19 0,-8-9-16 15,4 4 10-15,0-2-15 0,3-2 13 0,0 2 1 16,-2-3-1-16,3 2-2 0,0-3 2 0,3 1-3 16,-2 0 0-16,0-2-1 0,3 2-2 0,1-1 3 15,-1 2-4-15,5-3 4 0,-1 4-1 0,-2-3 3 16,3 2 1-16,1 0-8 0,-1 4 1 0,0-3 0 16,4 5 3-16,-3-1 1 0,4 4 0 0,-2 0 1 15,2 3-2-15,1 0 2 0,2 4 1 16,-1-3 0-16,5 7 10 0,-6-3-15 0,4 3 0 15,-2-2 4-15,1 3-13 0,-3-2 20 0,2 2-19 16,-2-2 12-16,-1 1-25 0,0-4-2 0,-1 4-20 16,0-6-27-16,-3 6-18 0,4-7-45 0,-2 2-14 15,-1 0-165-15,-1-2 226 0</inkml:trace>
  <inkml:trace contextRef="#ctx0" brushRef="#br0" timeOffset="203232.2">11875 8271 52 0,'1'-6'283'0,"-1"6"-62"0,1-12-23 16,-1 12-25-16,0-7-25 0,0 7-28 0,0 0-30 15,-1-10 8-15,1 10-44 0,0 0-5 0,-10 3-5 16,5 2-3-16,-2 2-6 0,1 1-24 16,-4 7 28-16,1 1-23 0,0 2 25 15,-4 7-31-15,4 1 27 0,0 0-31 0,3-4 30 16,-2 1-5-16,3 1-9 0,1 0-1 0,4-5 24 15,-1 1-38-15,1 0 3 0,1-1-7 0,-1-1 2 16,4 0 0-16,1 0-2 0,-1-1 1 0,2-2-3 16,3-4-13-16,-1 3-29 0,2-3-46 0,-1-2-49 15,3-1-54-15,0 0-59 0,0-7-147 0,-2 2 149 16</inkml:trace>
  <inkml:trace contextRef="#ctx0" brushRef="#br0" timeOffset="203799.44">12111 8281 215 0,'0'0'253'16,"0"0"-38"-16,2-7-32 0,-2 7-29 0,0 0-31 16,0 0-27-16,2-5-27 0,-2 5-19 0,0 0-8 15,0 0-4-15,0 0-9 0,0 0-4 0,3 6-5 16,-3-6-1-16,2 15 4 0,-2-7-26 0,0 4 28 16,0 2-30-16,-2-1 17 0,2 2-4 0,-3 2 6 15,3 0-7-15,-2-1-3 0,0 1-9 16,1 0-35-16,-3-2-36 0,4 0-36 0,-4 0-49 15,4-1-228-15,-2-3 157 0</inkml:trace>
  <inkml:trace contextRef="#ctx0" brushRef="#br0" timeOffset="204016.35">12170 8493 241 0,'0'0'207'0,"0"0"-52"0,5-5-36 16,-5 5-19-16,0 0 9 0,0 0-10 16,0 0-13-16,10 4-10 0,-10-4-11 0,4 7-18 15,-4-7-6-15,0 12-10 0,-1-5-3 0,-2 2-8 16,3 0-3-16,-2 2-6 0,-3-2-30 0,2 2-31 16,1-4-34-16,-2 4-41 0,1-4-39 0,1 0-153 15,-1 0 225-15</inkml:trace>
  <inkml:trace contextRef="#ctx0" brushRef="#br0" timeOffset="204482.2">12290 8353 32 0,'5'-4'291'0,"-1"-2"-63"0,4 0-36 0,-2 0-36 15,2 0-27-15,-2 0-23 0,3 0-23 16,0 0-19-16,-1 2-9 0,-2-2-11 0,4 1-16 16,-1 2-6-16,-1 0-8 0,5 0 3 0,-13 3-4 15,14-3-7-15,-14 3 1 0,13 1-6 0,-13-1 1 16,11 5-2-16,-11-5 2 0,9 6-1 0,-9-6 2 16,3 11 7-16,-3-11-3 0,0 8-13 0,-3-2 10 15,2 1-10-15,-2-2 15 0,-2 0-11 0,4 3 14 16,-2-3-14-16,3-5 8 0,-5 11-10 15,5-11 16-15,-5 9-16 0,5-9 9 0,-2 8-10 16,2-8 12-16,0 10-9 0,0-10 12 0,2 7-18 16,-2-7 25-16,10 8-22 0,-10-8 13 0,9 4-14 15,-1 0 11-15,-3 0-9 0,5 1 11 0,-2-2-12 16,-3 1 11-16,4 1-12 0,0 1 12 0,-3-2-12 16,2 0 9-16,-3 2-8 0,4-1 9 0,-4 1-2 15,0-1 2-15,-1 2 6 0,1-2-4 0,-1-1 2 16,-4-4 5-16,6 11 6 0,-6-11 3 0,0 9-4 15,0-9 1-15,-6 12-8 0,6-12-1 0,-9 9-4 16,4-3-2-16,-3-1 1 16,1 0-4-16,-2 0 0 0,0-1-15 0,0 2-35 15,-4-5-54-15,7 2-49 0,6-3-58 0,-17 3-167 16,17-3 166-16</inkml:trace>
  <inkml:trace contextRef="#ctx0" brushRef="#br0" timeOffset="204747.61">12593 8221 156 0,'5'-6'338'0,"0"-2"-56"0,-1 2-31 0,1 2-29 16,0-1-51-16,2 1-30 0,-7 4-31 0,10-6-17 15,-10 6-15-15,15-1-13 0,-6 4-9 0,0 3-1 16,0 1-20-16,0 3-3 0,-4 4-52 0,3 4 51 15,-3 5-45-15,-1 2 46 0,-3-1-50 0,-1 5 49 16,-5 0-51-16,0 3 48 0,-3-2-48 0,-5 6 43 16,-2-1-62-16,-2 0 14 0,-4 0-37 15,-5-3-59-15,-2-2-56 0,-4 1-43 0,0 0-39 16,-4-5-133-16,-1-1 150 0</inkml:trace>
  <inkml:trace contextRef="#ctx0" brushRef="#br1" timeOffset="-203674.39">5013 14032 1 0,'0'0'59'0,"0"0"-4"0,0 0 5 0,0 0-4 15,0 0 6-15,0 0-2 0,0 0-1 0,0 0-4 16,0 0 9-16,0 0-6 0,0 0 4 0,0 0-7 16,0 0 7-16,0 0-18 0,0 0 5 0,0 0-13 15,0 0 8-15,0 0-8 0,0 0 14 0,0 0-8 16,0 0 14-16,0 0-14 0,0 0 14 0,0 0-16 16,0 0 10-16,0 0-19 0,0 0 15 0,0 0-21 15,0 0 12-15,0 0-23 0,0 0 29 16,0 0-37-16,0 0 18 0,0 0-27 0,0 0 15 15,0 0-19-15,0 0 19 0,0 0-20 0,0 0 20 16,0 0-19-16,0 0 12 0,0 0-12 16,0 0 19-16,0 0-18 0,0 0 19 0,0 0-18 15,0 0 18-15,0 0-21 0,0 0 20 0,0 0-5 16,0 0 9-16,0 0-22 0,0 0 16 0,0 0-22 16,0 0 26-16,0 0-23 0,0 0 30 0,0 0-10 15,0 0 20-15,0 0-22 0,0 0 23 0,0 0-23 16,0 0-2-16,0 0 0 0,0 0 2 0,3-5-2 15,-3 5 5-15,0 0 16 0,5-8-4 0,-5 8 18 16,5-10-4-16,-1 2-13 0,2 0 4 0,-1-1-11 16,-1-3 4-16,4-1-4 0,-2 1-1 0,3-2 2 15,0-3-36-15,0-2 59 0,5-5-43 0,0-1 48 16,4-5-50-16,0-3 49 0,1-2-53 0,4-2 53 16,0-1-7-16,4-10-5 0,1 1-3 15,0-5-7-15,0 0-3 0,4 1-1 0,-1-3-51 16,0-2 59-16,2 1-43 0,0-1 3 0,2-1 72 15,-1-1-70-15,3-3 61 0,0-3-62 0,3 0 63 16,-2-2-12-16,13-11-3 0,-10 14-60 0,10-14 54 16,2 1-54-16,-2 2 9 0,1-2 1 0,3 2 55 15,-5-2-62-15,8 1 57 0,-5 0-58 0,1-1 54 16,-3 2-60-16,4-1 10 0,-4 1 4 16,5 1 11-16,-3 0-5 0,-1-1 0 0,3 1 55 15,-1 0-62-15,-2 0 53 0,3 0-1 16,1 1-10-16,2 0-53 0,-2 0 51 0,-10 13-59 15,10-12 14-15,-7 12 2 0,-2-1 3 0,2 1 2 16,7-10 53-16,-9 10-61 0,4 0 56 0,8-9-60 16,-10 11 60-16,8-11-62 0,-6 10 57 0,-1 2-56 15,13-8 6-15,-12 9 3 0,1-1 53 0,-2 0-59 16,1 0 58-16,11-12-9 0,-11 11-4 0,-4 0-4 16,4 0-58-16,3 0 61 0,-4 0-57 0,11-5 61 15,-10 7-54-15,-1 0 6 0,1 2 8 0,0-2 3 16,4 2 45-16,-5 1-58 0,1 0 59 15,-1 0-64-15,1 0 62 0,-1 1-64 0,-3 2 59 0,-1 0-55 16,-2 2 55-16,0 0-56 0,-3 4 5 16,-1-1 6-16,-3 1 1 0,1 4 6 0,-2 1 2 15,-5 5 4-15,-2 3-2 0,-1-2 1 0,0 2-4 16,-2 2 50-16,2-2-53 0,-1 4 53 0,-3-3-41 16,4 1 35-16,-2 1-7 0,-2-1-5 0,3 1-8 15,-1-2-2-15,-1 3 1 0,1-2-1 0,-1 2-4 16,-3-2-7-16,4 2-1 0,-2 0 0 0,-1 1-1 15,0-1 1-15,-4 5 1 0,4-5-1 0,0 1-1 16,-5 4 0-16,2-2-53 0,2-5 64 0,0 4-56 16,-2-3 62-16,3 1-46 0,3 1 5 0,-4-2 5 15,3 3 6-15,-2-3-6 0,5 1 1 16,-2 1 55-16,-2-3-59 0,4 2 55 0,-1-2-5 0,1 1-8 16,3 3-6-16,-3-5 0 0,1 4-4 15,-2-3-2-15,4 2-3 0,-3-2-1 16,0 3 2-16,-1 0-2 0,-3-3-1 0,3 4-2 15,0-1-1-15,-3-2-1 0,0 3 19 0,2 0-17 16,0-2-7-16,-1 2 2 0,1 1-52 0,-1-6 64 16,3 5-53-16,-1-4 9 0,-1 2 10 0,2 0 2 15,0-1 56-15,0 2-55 0,-1-3 54 0,1 2-4 16,-1 1-5-16,-2-1-7 0,1 1-6 0,0 1 1 16,-1-1-2-16,-2 1-1 0,0 4 12 0,-2-1-24 15,0 2 21-15,1-1-24 0,-3-1 23 16,8-3-24-16,-5 4 21 0,1 0-22 0,-3-1 21 15,2 1-19-15,2-2 16 0,-1 3-19 0,0-6 24 16,0 6-21-16,0-1 17 0,-1 1-23 0,1-1 4 16,0 1 2-16,0-1 3 0,-1 2 0 0,-2-1 0 15,3 1 1-15,-5 0 2 0,4 1 3 0,-2 2 0 16,-2-2-48-16,1 0 55 0,-1 2-57 0,-4 1 69 16,4 2-64-16,-4-2 62 0,0 2-55 0,0 1 60 15,-1-2-6-15,1 3-3 0,-2-1-3 0,0 3-3 16,0-3-3-16,-2 2 1 0,4 0-4 15,-5 0 4-15,5-1 5 0,-2 2-14 16,-1-1 5-16,2 2 15 0,-3-4-22 0,3 5 18 16,1-4-21-16,-2 5 22 0,0-5-25 0,0 3 27 15,-2 1-27-15,4-3 21 0,-5 2-19 0,6 0 19 16,-4 1-21-16,0 0 22 0,2-2-24 0,-3 1 24 16,3 3-23-16,-3-4 23 0,2 1-25 0,0 1 26 15,0-1-29-15,-2 0 28 0,4 1-19 0,-2-3 17 16,2 2-1-16,-3-1 5 0,2 0-35 0,4 1 30 15,-6-2-29-15,3 3 32 0,2-4-25 0,-4 3 28 16,1-2-24-16,2 1 20 0,-2 2-20 0,-1-2 21 16,-1 2-23-16,-2 0 28 0,0 0-27 0,0 1 25 15,-1 2-23-15,-2-3 23 0,-6 6-22 16,9-7 23-16,-1 4-23 0,-8 3 23 0,6-5-23 16,-6 5 20-16,8-5-20 0,-8 5 17 15,6-5-20-15,-6 5 22 0,0 0-29 0,9-4 23 16,-9 4-23-16,0 0 24 0,5-3-23 0,-5 3 28 15,0 0-26-15,8-6 25 0,-8 6-20 0,0 0 18 16,5-3-17-16,-5 3 21 0,0 0-26 0,8-3 25 16,-8 3-24-16,0 0 25 0,0 0-26 0,7-4 21 15,-7 4-18-15,0 0 23 0,0 0-22 0,0 0 25 16,0 0-27-16,0 0 23 0,0 0-25 0,0 0 26 16,7-3-23-16,-7 3 22 0,0 0-25 0,0 0 26 15,0 0-21-15,0 0 18 0,0 0-13 16,0 0 17-16,0 0-29 0,0 0 16 0,0 0-53 0,0 0 0 15,0 0-78-15,6-4-55 16,-6 4-74-16,0 0-71 0,0 0-177 0,0 0-4 16</inkml:trace>
  <inkml:trace contextRef="#ctx0" brushRef="#br1" timeOffset="-199210.69">11711 13497 87 0,'0'0'148'16,"0"0"-30"-16,0 0-9 0,0 0-22 0,0 0 8 16,0 0-22-16,0 0 6 0,0 0-11 0,0 0 5 15,0 0-5-15,0 0-4 0,0 0 10 0,0-7-10 16,0 7-1-16,0 0-16 0,0 0 9 0,0 0-12 16,0 0 6-16,0 0-16 0,0 0 13 0,0 0-19 15,0 0 24-15,0 0-22 0,0 0 31 0,0 0-33 16,0-7 39-16,0 7-39 0,0 0 45 15,0 0-44-15,0 0-5 0,0 0-3 16,-1-9 3-16,1 9 4 0,-1-9-2 0,1 9 1 16,0-10-5-16,-3 5-4 0,3-5-3 0,0 2-3 15,-1-2 3-15,1 0-1 0,0-2-7 0,-3-2 9 16,3 1-3-16,0-2 5 0,0 2 0 0,0-4 3 16,-1 0 6-16,1-1-4 0,0-3-4 0,0 1 9 15,1-6 5-15,-1 0 16 0,4-8-11 0,-1-2-3 16,-1-4 11-16,6-4-31 0,-2-4-2 0,2 2-2 15,0-6 0-15,4-9-5 0,1-3 14 0,0 1-12 16,2-2 0-16,1 0-2 0,3-3-6 0,-3 2 3 16,4-3-7-16,-1-3 3 0,1 2-4 15,-2-2 3-15,5-1-4 0,-1 0-3 0,-3-2 8 0,3 3-4 16,-1-4 14-16,0-1-7 0,1 0 1 16,-2-1-1-16,1-2-1 0,0 0 2 0,1 0-1 15,-3-2-2-15,3 0-5 0,-2 1 8 0,-2-2-2 16,5 1 2-16,-4-4 2 0,8-12-3 0,-9 15-1 15,5-1 2-15,-5 1-10 0,9-16 15 0,-7 17-5 16,2 1-1-16,-3-2-12 0,2-1 11 0,0 1 0 16,-3 0-2-16,3 1 1 0,-1 0-8 0,-2 1 13 15,1 1-10-15,2-2 5 0,-1 3 3 0,-1-2-8 16,2 2 7-16,-2-4-3 0,0 5 3 0,0-2-5 16,-1-1-3-16,0 2 8 0,1 1 3 0,0 3 1 15,1 0-10-15,-1 0 2 0,0 1 1 16,-1 1-7-16,1-1 5 0,0 2-1 0,0 1 1 15,3-1 2-15,-4 0-2 0,4 3 0 0,-2 1 3 16,-1-1 0-16,-1 1-1 0,5 3 0 16,-6-1 6-16,2 2 43 0,-2 0-62 0,-1 1-1 15,2 3 6-15,-3 3 3 0,1 0-1 0,-5 7 1 16,3 4 3-16,0-2 9 0,-5 3-6 0,3-1-5 16,-1 2 0-16,-2 1 2 0,0-1 52 0,0 4-56 15,0-1 46-15,-1 2-57 0,-2 1 51 0,2 2-56 16,-3 2 55-16,1 0-55 0,1 2 53 0,-2 0-55 15,-1-2 57-15,2 3-61 0,-1 1 14 0,-1-1 3 16,0 5 11-16,0-1-13 0,-2 1 4 16,2 4 1-16,1-3 3 0,-4 1 2 0,3 2 4 15,-1 2 0-15,-2 1 5 0,0 0 1 0,1 1 1 16,-1 0 8-16,0 0 1 0,-1 1 4 0,0 2-7 16,3 2 0-16,-3-2-1 0,0 2 46 0,1 1-58 15,-1 0 49-15,0 0-57 0,0 2 56 16,0-2-63-16,0 4 54 0,0-2-49 0,-1 3 49 15,1-4-56-15,0 4 55 0,0-3-64 0,0 4 62 16,0-2-62-16,0 0 53 0,0 2-54 0,0-3 56 16,0 2-60-16,0 0 55 0,0 0-49 0,0 7 50 15,1-13-52-15,-1 5 51 0,0 8-53 0,3-13 53 16,-3 13-54-16,1-12 55 0,-1 12-53 16,1-14 56-16,-1 14-58 0,3-12 56 0,-3 5-50 15,0 7 49-15,1-14-53 0,3 9 53 0,-4 5-52 16,1-13 52-16,-1 13-54 0,1-10 57 0,-1 10-54 15,3-11 57-15,-3 11-58 0,1-8 58 0,-1 8-56 16,0-9 55-16,0 9-55 0,0 0 52 0,3-9-55 16,-3 9 55-16,0 0-56 0,1-7 54 0,-1 7-55 15,0 0 54-15,0 0-56 0,0-7 54 16,0 7-53-16,0 0 48 0,0 0-57 0,0 0 58 16,0 0-63-16,1-6 55 0,-1 6-55 0,0 0 54 15,0 0-55-15,0 0 55 0,0 0-55 16,0 0 59-16,0 0-48 0,0 0 53 0,0 0-55 15,0 0 56-15,0 0-53 0,0 0 58 0,0 0-55 16,-1-7 64-16,1 7-65 0,0 0 57 0,0 0-54 16,0 0 54-16,0 0-57 0,0 0 51 0,0 0-50 15,0 0 45-15,0 0-50 0,0 0 60 0,0 0-58 16,0 0 58-16,0 0-53 0,0 0 54 0,0 0-55 16,0 0 58-16,0 0-59 0,0 0 61 0,0 0-62 15,0 0 59-15,0 0-57 0,0 0 62 0,0 0-62 16,0 0 56-16,0 0-54 0,0 0 55 0,0 0-58 15,0 0 56-15,0 0-58 0,0 0 61 16,0 0-51-16,0 0 56 0,0 0-69 16,0 0 61-16,0 0-59 0,0 0 58 0,0 0-57 15,0 0 59-15,0 0-60 0,0 0 59 0,0 0-59 16,0 0 62-16,0 0-57 0,0 0 51 0,-4 4-59 16,4-4 59-16,0 0-56 0,0 0 60 0,-1 8-62 15,1-8 61-15,-3 7-55 0,3-7 55 0,-6 10-57 16,6-10 57-16,-4 9-68 0,4-9 63 0,-2 11-71 15,-1-6 71-15,2 1-62 0,-2 1 60 0,3-7-58 16,-4 12 54-16,2-4-50 0,-1-3 69 0,2 0-70 16,-2 1 62-16,3-6-51 0,-2 10 49 0,2-10-67 15,-5 9 78-15,5-9-74 0,-3 6 50 16,3-6-58-16,-1 7 55 0,1-7-53 16,0 0 62-16,-4 8-59 0,4-8 59 0,0 0-53 15,0 0 48-15,-1 6-54 0,1-6 54 0,0 0-49 16,0 0 41-16,0 0-51 0,0 0 37 0,0 0-45 15,-3 5 29-15,3-5-51 0,0 0 6 0,0 0-10 16,0 0 0-16,0 0-2 0,0 0-2 0,0 0 0 16,0 0 0-16,0 0 6 0,-9-1-7 0,9 1 3 15,0 0 28-15,0 0-10 0,0 0 14 0,-2-7 8 16,2 7 5-16,0 0 7 0,0 0 6 0,-3-4 1 16,3 4 4-16,0 0 3 0,0 0-6 0,-5-7 9 15,5 7-31-15,0 0-17 0,0 0-21 0,0 0-88 16,0 0 45-16</inkml:trace>
  <inkml:trace contextRef="#ctx0" brushRef="#br1" timeOffset="-198782.67">13350 5849 78 0,'0'0'97'0,"0"0"2"0,0 0-7 16,0 0-16-16,-3-6-12 0,3 6-5 0,0 0-9 15,0 0-4-15,0 0-10 0,0 0-8 0,0 0-8 16,0 0-4-16,-4 7-2 0,4-7-2 0,-5 5-3 15,5-5-4-15,-5 9-1 0,1-2 2 16,0-4 0-16,3 4 0 0,-4 0-1 0,1-3-3 16,2 4 14-16,-1-1-17 0,-1-3 13 15,2 3-15-15,-1-2 8 0,-1-1-5 0,4-4 14 16,-4 9-12-16,4-9 8 0,-6 7-10 0,6-7 11 16,-1 4-9-16,1-4 15 0,0 0-12 0,0 0 12 15,0 0 10-15,0 0 6 0,0 0 2 0,7-5 2 16,-3-3 3-16,1 2-3 0,-1-2 3 0,3-1 4 15,-2 0-5-15,1-1-4 0,-1 0 4 0,3-1-8 16,-2-1-5-16,3 1 0 0,-4-2-6 0,3 0-6 16,0 3-3-16,-2-3-2 0,0 2-1 0,2 2-2 15,-3 0-4-15,-1 0 7 0,1 3-7 16,3-1-5-16,-6 1 1 0,2 3 1 0,1-4-2 16,-5 7 1-16,8-7-2 0,-8 7 2 0,8-3 2 15,-8 3 17-15,11 2-20 0,-11-2 1 16,12 8 2-16,-6-1 2 0,3-1-1 0,-3 3 0 15,2 1-1-15,1 1 1 0,1-1-2 0,-2 2 4 16,1 1-20-16,0-3-17 0,-3 2-19 0,3-1-30 16,-1 0-31-16,1 2-34 0,-3-2-186 0,-1 1 209 15</inkml:trace>
  <inkml:trace contextRef="#ctx0" brushRef="#br1" timeOffset="-197899.99">12295 5666 12 0,'-5'-4'88'0,"5"4"6"0,0 0-36 15,-5-8-5-15,5 8 8 0,-4-5 9 0,4 5-10 16,-5-4 9-16,5 4-15 0,-5-9 1 0,5 9-10 16,-5-5 4-16,5 5-12 0,-5-6 6 0,5 6-11 15,-8-7 7-15,8 7-8 16,-4-5 27-16,4 5-20 0,-6-5 1 0,6 5-17 15,-8-6 1-15,8 6-9 0,-5-6 6 0,5 6-15 16,-6-5 12-16,6 5-13 0,-7-3 2 0,7 3 5 16,-5-6-1-16,5 6 12 0,0 0-11 0,-6-4 1 15,6 4-1-15,0 0-2 0,-5-5 0 0,5 5-5 16,0 0 4-16,0 0-10 0,0 0-6 0,-4-3 1 16,4 3 3-16,0 0 3 0,0 0-1 0,0 0 1 15,10-2 2-15,-10 2-2 0,17 2-2 0,-17-2 5 16,21 1-1-16,-9 0-3 0,1 0 2 0,3 0 3 15,0 2-2-15,3-1 1 0,-1-1-2 0,-3 1 0 16,4 2 2-16,-3-2 1 16,-1 0-2-16,-2-1-4 0,1 0 2 0,-3 2 1 15,-2-1-2-15,4 0 0 0,-4 1 1 0,0 0 4 16,-9-3-6-16,11 4 4 0,-3 0 1 0,-8-4-1 16,8 7 0-16,-4-1 9 0,-2-1-5 0,-2-5-2 15,3 14 0-15,-1-7 0 0,-2 4 1 0,0-3-1 16,-2 5 1-16,-1-1-1 0,2 3 0 0,0-1-1 15,-2 3 2-15,-1 0-1 0,0 1-3 0,4 0-1 16,-2 0-24-16,-1 0-33 0,2 0-62 0,-2-1-51 16,3-2-128-16,0-3 240 0</inkml:trace>
  <inkml:trace contextRef="#ctx0" brushRef="#br1" timeOffset="-194365.03">17531 13335 28 0,'0'0'206'0,"-5"-5"-11"16,5 5-23-16,-5-8-22 0,5 8-19 0,-5-8-10 15,5 8-4-15,-9-11 6 0,5 6-37 16,2-2 18-16,-2-1-41 0,0 2 25 0,0-2-36 15,0-1 27-15,0 0-39 0,-2-2 32 16,2-1-52-16,-1 0 47 0,1-1-53 0,0-5 2 16,-1 4 3-16,3-1 13 0,-3-2 3 0,1-1 6 15,0-3-13-15,-1-2-5 0,2 0-6 0,-2-1-4 16,0-8 1-16,0 4 49 0,0-5-70 0,0 1 71 16,0-4-72-16,-2-4 57 0,2 0-66 15,-1-2 58-15,-1-3-63 0,1 4 9 0,-2-2 4 0,-2-3-2 16,4 3 6-16,-6-1 6 0,4-2-2 0,-4 1 7 15,0 1-9-15,-3-5 0 0,-2-5 0 0,1-1 1 16,-2 2 1-16,-3-1 2 0,1 2-1 16,-1-2 0-16,-2 1 0 0,-1 0 4 0,-1-1 2 15,-1 1-4-15,0 1 10 0,-2-2-2 0,0 0-7 16,0 0 4-16,0-1-2 0,-3-1 11 0,3 0-10 16,-1 0 4-16,-2-2 0 0,-1 1 4 0,3 0 0 15,-3-1 2-15,1 2-3 0,-1-1-1 0,0-1 1 16,0 1-2-16,2-2-2 0,-4 0-1 15,1 0-2-15,1 0-3 0,0-1 3 0,0-2 9 16,0 0-7-16,0 1-6 0,2 0-3 0,-1-4 8 16,0 4-7-16,2-2 5 0,-2-1-5 0,3 0 2 15,0-3-4-15,0 2 0 0,0-4 2 16,0 5-1-16,0-2 2 0,0 2 1 0,-2-2-2 16,2 3-1-16,-1-3 2 0,2 4 3 0,-3 0 4 15,1-3 1-15,-2 3-6 0,3-1-2 0,-4-1-1 16,4 3 2-16,-4 0-1 0,3-1 6 0,-2 1-4 15,-1 1-3-15,3 0 10 0,-3 2-6 0,1-2 9 16,-1 3 0-16,0 1 3 0,0 0 4 0,0-2-18 16,3 3 0-16,-3-2-1 0,1 2 1 0,-1 0-1 15,4 0 2-15,-4 2 2 0,4-1-2 0,-4 1 4 16,4-1 0-16,-1 3 9 0,1 1 2 0,-2-3-9 16,2 2 4-16,0 3 49 0,0-3-56 0,1 1 48 15,-1 3-59-15,2-4 52 0,-2 3-60 16,0 2 63-16,1-2-67 0,-1 2 4 15,0 2 5-15,3-2 0 0,-1 8-11 0,4-1 19 16,-1 1-3-16,0 0-2 0,-1-1 2 0,2 2 52 16,-1-1-59-16,0 1 55 0,4-1-58 0,-3 1 56 15,1-2-57-15,1 4 55 0,0-3-54 0,1 2 53 16,1 2-60-16,0-1 56 0,1 2-55 0,-2 1 55 16,5-2-55-16,-4 4 52 0,7 2-56 0,-3 3 6 15,2-1 7-15,-2 1-1 0,3 1 6 0,0 2 0 16,1 2-1-16,1-1 1 0,0 2 1 0,-1 2 51 15,1-1-61-15,3 5 52 0,-1-2-55 0,0 0 52 16,-1 4-53-16,4-1 48 0,-1 3-52 16,0 0 56-16,1 0-62 0,-1 1 55 0,1 1-56 15,2 0 55-15,2 7-56 0,-7-10 57 16,7 10-60-16,-2-9 55 0,2 9-55 0,-4-7 58 16,4 7-59-16,-3-9 53 0,3 9-55 0,-2-5 56 15,2 5-55-15,0 0 53 0,-3-5-53 0,3 5 53 16,-5-6-49-16,5 6 48 0,0 0-57 0,0 0 57 15,0 0-63-15,0 0 53 0,-1-7-60 0,1 7 52 16,0 0-48-16,0 0 58 0,0 0-55 0,0 0 62 16,0 0-47-16,0 0 49 0,-3-5-53 0,3 5 60 15,0 0-56-15,0 0 56 0,0 0-55 16,0 0 57-16,0 0-47 0,0 0 49 0,0 0-55 16,0 0 56-16,0 0-49 0,0 0 49 0,-1-8-57 15,1 8 53-15,0 0-58 0,0 0 51 0,0 0-55 16,0 0 58-16,-1-7-56 0,1 7 57 15,0 0-57-15,0 0 59 0,-3-5-60 0,3 5 62 16,0 0-67-16,0 0 53 0,0 0-60 0,0 0 55 16,-1-7-62-16,1 7 64 0,0 0-59 0,0 0 53 15,0 0-41-15,0 0 46 0,0 0-69 0,0 0 48 16,0 0-54-16,0 0 47 0,0 0-52 0,0 0 50 16,0 0-43-16,0 0 47 0,-8 7-47 0,4-2 54 15,-2 5-40-15,2-4 41 0,2 3-36 16,-2 1 9-16,-3 3 7 0,2-1 0 0,0 1 6 15,-1 2-3-15,-2-3 30 0,4 2-34 0,-1 0 27 16,1 1-26-16,-1-2 25 0,0-1-25 0,1 1 25 16,2-4-21-16,-2 1 18 0,1-3-21 15,2 2 20-15,-3-4-16 0,4-5 27 0,-4 11-20 16,4-11 23-16,-1 8-16 0,1-8 21 0,0 0-22 16,0 0 20-16,0 0-24 0,0 0 27 0,-5-7-24 15,5 7 27-15,0-12-22 0,0 2 9 0,0 1-1 16,0-2-1-16,0 1 22 0,4-3-26 0,-3 0 39 15,0 1-46-15,-1-2 24 0,3 0-27 0,-2 3 29 16,2-3-7-16,-2 1 4 0,3-1-6 16,-3 1-1-16,4-1-2 0,-1 2-1 0,-1 1 8 15,2-2-12-15,-3 5 3 0,5-5-1 0,-5 4 0 16,5-1-3-16,-5 0-9 0,7 1 12 0,-4 0-2 16,2 1 9-16,0 1-4 0,0-1-8 15,0 1 0-15,2 3 2 0,0-3-2 0,0 4 4 16,0-1-3-16,0 2 1 0,-9 2 3 0,22-1 3 15,-12 2-6-15,4 1 1 0,-4 2 1 0,6-1 0 16,-1 4-19-16,-1-1 22 0,1 1-19 0,2 3 21 16,0 1-19-16,-2-1 30 0,3 2-35 0,-2-2 3 15,0 2-25-15,-1-2-14 0,-3-1-21 16,-1 1-41-16,2 0-25 0,-3-2-70 0,-1 2-122 16,1-5 205-16</inkml:trace>
  <inkml:trace contextRef="#ctx0" brushRef="#br1" timeOffset="-189782.82">22302 13368 93 0,'0'0'145'0,"0"0"-25"0,0 0-18 0,0 0-5 16,0 0 9-16,0 0-8 0,0 0 0 0,0 0-14 15,-5-4-4-15,5 4-10 0,0 0-6 16,0 0 6-16,0 0-20 0,0 0-8 0,0 0-1 16,0 0-1-16,0 0-5 0,0 0-3 0,-5-5-4 15,5 5 0-15,0 0-1 0,0 0 6 16,0 0-7-16,0 0 1 0,0 0 3 0,0 0-3 15,0 0 0-15,0 0-2 0,0 0 1 0,0 0-3 16,0 0-3-16,0 0 7 0,0 0-12 0,0 0 3 16,0 0 7-16,0 0 4 0,0 0 6 0,0 0-9 15,-5-4 0-15,5 4-9 0,0 0-2 0,0 0 6 16,0 0-10-16,-4-7 1 0,4 7-3 0,-5-5 7 16,5 5 4-16,-4-8-43 0,4 8 71 0,-4-7-73 15,0 0 51-15,3 1-42 0,-2-1 61 16,1-3-61-16,-2 2 61 0,1-3-58 0,-3 2 75 15,4-3-65-15,-2-1 64 0,0 0-62 0,0-1 2 16,0-3 9-16,-1 0 5 0,-1-2-2 16,1-1-6-16,-2-2 2 0,-2 2 4 0,-1-3 1 15,2 0 11-15,-2-1-6 0,-4-2-3 0,4-2-3 16,-4 2-1-16,-3-4 50 0,-1-4-64 0,2 4 57 16,-5-1-65-16,2-1 61 0,-3 1-64 0,1-1 61 15,0-1-65-15,-3 1 56 0,1 0-57 0,-1-1 55 16,-2-1-58-16,0 1 56 0,-2 0-57 0,3-2 6 15,-10-3 18-15,2-1-7 0,-3 1-5 0,2-1 3 16,-1 1 2-16,-2-1 0 0,3 1 2 0,-2-1 46 16,0-1-52-16,-1 2 54 0,1-2-48 15,-1 2 65-15,1-2-49 0,-1 0 53 16,-1-1-59-16,0-1 6 0,1 3 1 0,-3-1 1 16,-1 0 4-16,0 1 0 0,3 0 0 0,-4-1-2 15,1 0 0-15,0-3-1 0,-1 1-2 0,-2 1 46 16,3-1-63-16,-1-3 53 0,0 4-57 0,1-2 46 15,-2-3-57-15,-2 4 4 0,3-4 8 0,0 0-4 16,-1 1 3-16,1-1 1 0,1 1 5 0,-1-2-8 16,0 3 6-16,1-2 6 0,-2-1 0 0,-1 3-8 15,3-3 4-15,-3 2-5 0,0 0 55 0,-2 1-59 16,1-2 56-16,-2 0-63 0,1 1 4 0,-2 0 0 16,0 1 5-16,1 2 5 0,-2-3 3 0,2 2-19 15,0 3 20-15,-2-4-13 0,1 2 12 16,-2 0 1-16,0 0-2 0,-1 0-1 15,-3-2 50-15,3 1-59 0,-4 1 50 0,4-3-53 16,-4 0 50-16,0 2-59 0,3-1 5 0,-2 1 3 16,0-2 5-16,1 0 1 0,-1 3 2 0,0 0 1 15,-1-3 3-15,-1 3-9 0,1 0 17 0,1-1-6 16,-2-1 1-16,-1 2-2 0,-1 1 1 0,2-4-2 16,-1 3 4-16,-1 2-1 0,2-3 1 0,-2-1 0 15,1 0 0-15,-1 4 7 0,2-2 0 0,1-1-5 16,0 0 3-16,0 2-6 0,-1 0-5 0,1-1 10 15,0 4-3-15,1-1-3 0,-2 1 2 0,1 0 0 16,0 0-1-16,3 1 2 0,-2 1 0 16,-1-1 45-16,4 0-55 0,1-1 48 0,-1 2-61 15,4 0 55-15,-3 1-55 0,0-1 52 16,0 0-51-16,2 0 52 0,-1 1-58 0,-1 2 9 16,2 0 1-16,-1 1 7 0,2-2 2 0,-2 2-10 15,3 2 14-15,0-3 1 0,2 4 0 0,-1 0-1 16,-1-2 1-16,2 2 11 0,7 2 38 0,-7-1-59 15,5 1 50-15,2 2-54 0,1 1 51 0,-2-3-58 16,4 2 55-16,-2-1-57 0,1 1 56 0,-2 1-58 16,4 0 55-16,-2-2-53 0,0 1 53 0,0 3-57 15,2-3 58-15,0 3-56 0,-2-1 57 16,7 3-57-16,-4-1 6 0,0 2 3 0,0-3 6 16,3 3 0-16,-2-1 3 0,7 6 2 0,-3-3 3 15,3 0-2-15,-2 1 7 0,1 0-1 0,-1 2-4 16,2-1 6-16,2 0-4 0,-2 0-3 0,-2 1 70 15,6 0-57-15,-1 2 51 0,2 0-56 16,0 1 53-16,1-2-65 0,2 1 53 0,-1 3-59 16,-1-4 53-16,1 3-54 0,5 1 51 0,-4 0-51 15,5 0 46-15,-2 1-55 0,-1-3 55 16,4 4-56-16,-2-4 60 0,1 4-62 0,-1-2 54 0,3 0-56 16,-2 2 59-16,2 0-59 0,1 0 58 0,0-1-57 15,0 2 55-15,1 1-53 0,1-2 54 0,-1 1-55 16,0 2 56-16,-1-1-58 0,4-1 58 15,4 6-53-15,-9-7 53 0,9 7-59 0,-6-6 57 16,6 6-57-16,-8-7 55 0,8 7-58 0,-5-5 61 16,5 5-63-16,0 0 56 0,-6-5-54 0,6 5 54 15,0 0-54-15,-7-4 51 0,7 4-58 0,0 0 57 16,0 0-57-16,-4-5 55 0,4 5-56 16,0 0 61-16,0 0-12 0,0 0-50 0,0 0 56 15,0 0-2-15,0 0-11 0,-6-5 3 0,6 5 1 16,0 0-3-16,0 0 0 0,0 0 3 0,0 0-3 15,0 0-5-15,0 0 0 0,0 0 0 0,0 0 4 16,0 0-2-16,0 0-5 0,0 0 9 16,0 0-8-16,0 0-1 0,0 0 3 0,0 0 3 15,0 0-2-15,0 0-7 0,0 0-41 0,-5-4 68 16,5 4-8-16,0 0-6 0,0 0-2 0,0 0 1 16,0 0-2-16,0 0-2 0,0 0-2 0,0 0 3 15,0 0-7-15,0 0 0 0,0 0 0 0,0 0 7 16,0 0-5-16,3-7-1 0,-3 7-1 0,0 0-2 15,0 0 1-15,1-9 3 0,-1 9 4 16,0 0-3-16,1-9 2 0,-1 9-2 0,0-8 5 16,0 8-3-16,0-8 2 0,0 8-2 0,0-9 1 15,0 9-1-15,0-9-1 0,0 9 4 0,0-10-3 16,0 10 0-16,-1-9 0 0,1 9 6 0,-1-10-1 16,1 10-6-16,-2-8 2 0,2 8 0 15,0-8 2-15,0 8-3 0,-2-6 4 0,2 6-4 16,-3-8 0-16,3 8-5 0,0 0 2 0,0-9 1 15,0 9-4-15,0 0 1 0,-4-9 3 0,4 9 1 16,0 0 1-16,0-7 1 0,0 7-2 0,0 0 3 16,-2-7 0-16,2 7 10 0,0 0-10 0,-3-7-4 15,3 7 0-15,0 0-2 0,0 0-4 0,0 0-7 16,-1-7-3-16,1 7-5 0,0 0-5 16,0 0-6-16,0 0-13 0,0 0-4 0,0 0-14 15,0 0-5-15,0 0-34 0,0 0 69 16,0 0-40-16,0 0 55 0,-3 10-39 0,2-3 43 15,0-1-3-15,-3 2-2 0,4-2-1 0,0 4 4 16,-1-1 3-16,-2 3-1 0,3-2-2 0,-2 2 4 16,0-2-33-16,1 0 42 0,-3 1-41 0,4-1 49 15,-1 2-35-15,-2-2 41 0,2 0-38 0,0 0 41 16,-2-1-38-16,2-1 41 0,1-1-32 0,-3 0 32 16,2-1-39-16,1-6 42 0,-1 12-35 0,1-12 33 15,-4 8-33-15,4-8 37 0,0 9-36 0,0-9 41 16,0 0-37-16,0 6 47 0,0-6-52 15,0 0 37-15,0 0-38 0,0 0 38 0,0 0-38 16,-4-8 58-16,4 8-62 0,0-10 37 16,0 10 1-16,0-13-6 0,0 5 10 0,0 1-13 15,-1-2 0-15,1-1-1 0,0-2-4 0,-1 1 2 16,1 2-2-16,-3-3 8 0,3 3-7 0,0-2 2 16,0 0 10-16,0 1-3 0,-1 1-5 0,1 0 1 15,-3 1-5-15,3 0 5 0,0 1-3 0,0 7-2 16,0-12 1-16,0 12-1 0,0-10 10 0,0 10-10 15,0-10-2-15,0 10 3 0,0-8-7 0,0 8 0 16,0-8 0-16,0 8 5 0,4-6-6 0,-4 6 1 16,4-4 9-16,-4 4-8 0,0 0 2 15,10-6 0-15,-10 6-4 0,0 0 5 0,14 0 2 16,-14 0 0-16,13 4 0 0,-3 0 2 0,-1-3 8 16,0 4-11-16,4-1 0 0,-3 4 0 15,5-3-3-15,-2 2 5 0,0 0-2 0,2-1 1 16,1 0 3-16,-1 1-2 0,-1-2 5 0,0 1-7 15,0 1 1-15,0-3-12 0,-2-1-15 0,-2 1-20 16,3 0-30-16,-3-1-35 0,1-2-34 0,-2 2-34 16,-9-3-51-16,16 2-150 0,-16-2 163 0</inkml:trace>
  <inkml:trace contextRef="#ctx0" brushRef="#br1" timeOffset="-180777.19">11214 7021 160 0,'0'0'223'15,"5"-8"-34"-15,-2 1-3 0,-3 7-15 0,6-8-8 16,-6 8-14-16,3-7-23 0,-3 7-7 0,2-6-11 16,-2 6-42-16,4-6 33 0,-4 6-49 0,0 0 40 15,3-5-58-15,-3 5 57 0,0 0-79 0,0 0 38 16,0 0-54-16,0 0 48 0,0 0-60 0,-9 5 56 15,1 2-56-15,-1 5 48 0,-4 5-6 0,-2 2-3 16,-2 3-4-16,-2 0-2 0,-1 6-4 16,-1-1-1-16,-2 1 1 0,4-1-48 0,1-5 50 15,-1 0-45-15,1 0 62 0,0-2-61 16,-1-2 53-16,6-4-48 0,-2-2 70 0,5 1-78 16,-2-5 73-16,2 2-57 0,1-3 83 0,0-2-65 15,3 2 74-15,-3-4-68 0,1 1 61 0,8-4-10 16,-13 1-9-16,13-1-10 0,-11-2-7 0,6-2-6 15,1-1-6-15,0-2-6 0,0 0-2 0,0-2-1 16,4 1-3-16,-1-2-6 0,1 2 0 0,1-2 4 16,-1 1-3-16,3-2 0 0,-2 3-6 15,3-2-1-15,1 1 0 0,-1 2 0 0,1-1-1 0,4 2 0 16,-4-1 2-16,4 1-1 0,0 2-2 16,1 1 1-16,2 0 1 0,-2 1 2 0,3 0 0 15,0 4 3-15,-1 2-3 0,4-3 1 0,0 3 12 16,0 2-9-16,0 2-1 0,2-3-3 0,3 6 1 15,-2-4 3-15,-1 2-3 0,2 2-1 0,-2 1-13 16,1-4-25-16,0 3-31 0,1-3-26 0,-1 2-37 16,-4-3-39-16,3 0-40 0,-4 2-61 0,4-3-231 15,-3-2-2-15</inkml:trace>
  <inkml:trace contextRef="#ctx0" brushRef="#br1" timeOffset="-180212.2">11613 6751 95 0,'0'0'269'0,"0"0"-35"15,4-9-57-15,-4 9-15 0,0 0-45 0,0 0-7 16,-3-7-35-16,3 7-6 0,0 0-33 0,-10 3 11 15,5 1-22-15,-3 3-3 0,-1 1-5 0,0 2 0 16,-2 2 3-16,-1 4-7 0,3 2 9 0,-2 2-5 16,-2 3 0-16,3 0 0 0,-2 1-1 0,3-2-11 15,3-1-1-15,-3 1 1 0,5 0-1 0,-1 1 0 16,4-5-6-16,-2-1 4 0,3 0-2 0,3-3-14 16,-2 1-25-16,3 0-12 0,1 0-39 15,1-6-35-15,3 1-54 0,-2-4-174 16,2 1 189-16</inkml:trace>
  <inkml:trace contextRef="#ctx0" brushRef="#br1" timeOffset="-179849.2">11629 6951 122 0,'-2'-7'309'0,"-2"1"-52"0,3-1-58 16,-2 1 16-16,3 6-55 0,-1-12 13 0,1 12-71 15,0-11 14-15,1 2-61 0,2 2 25 0,-2 1-50 16,5-2 34-16,-2 1-57 0,0-1 43 16,1 2-58-16,3-1 36 0,-3 1-7 0,4 2-6 15,-3-1-2-15,1 3-7 0,-7 2-37 0,11-5 40 16,-11 5-38-16,13 0 41 0,-13 0-36 16,9 6 46-16,-5-3-46 0,-3 4 45 0,4 1-45 15,-5-1 41-15,-1 5-35 0,-3 1 56 0,0-1-59 16,2 4 35-16,-5-1 2 0,2-1-5 0,0 0-3 15,-4 0-2-15,5 1-3 0,-1-5 7 0,0 4 0 16,0-3-10-16,2-2 9 0,-3 2-9 0,5-4-2 16,-2 1 3-16,3-2 3 0,0-6 1 0,0 14 1 15,0-14-2-15,4 7 2 0,-4-7-3 16,14 3-12-16,-14-3-19 0,17-1-36 0,-6 0-47 16,-2-1-40-16,4-1-42 0,-3 0-48 0,2-4-165 15,0 2 134-15</inkml:trace>
  <inkml:trace contextRef="#ctx0" brushRef="#br1" timeOffset="-179531.12">11922 6803 28 0,'4'-10'202'0,"-4"10"-24"16,1-5-14-16,-1 5-38 0,3-7-22 0,-3 7-15 16,0 0 7-16,1-8-28 0,-1 8-11 0,0 0-15 15,0 0-10-15,0 0-7 0,0-6-6 0,0 6-2 16,0 0 10-16,0 6-4 0,0-6 3 0,-1 12-6 16,-2-6-3-16,3 3 1 0,-1 2-7 0,0 0 1 15,-2 1-3-15,2 1 1 0,-2 4-4 0,3-2 1 16,-1 1-3-16,0-1 4 0,-2 2-7 0,3-1 8 15,0 1-4-15,0-2-6 0,-1-4-25 0,1 4-41 16,0-1-49-16,-3-4-76 0,3 3-141 16,0-3 209-16</inkml:trace>
  <inkml:trace contextRef="#ctx0" brushRef="#br1" timeOffset="-179029.91">11743 7052 130 0,'0'0'259'0,"0"0"-52"0,0 0-40 16,0 0-31-16,0 0-28 0,3-7-17 0,-3 7-18 16,0 0-12-16,7-4-17 0,-7 4-4 0,9-2-10 15,-9 2-12-15,0 0-2 0,12 2-4 0,-12-2 3 16,10 4-7-16,-10-4 0 0,8 7-5 0,-8-7 2 15,6 11-1-15,-6-3-2 0,3-1-1 0,-3 3 4 16,-3-2-14-16,2 5-20 0,-2-4-26 0,1 3-31 16,-2-2-35-16,0-1-45 0,-1 3-139 0,1-3 234 15</inkml:trace>
  <inkml:trace contextRef="#ctx0" brushRef="#br1" timeOffset="-178677.28">12101 6640 122 0,'0'0'338'0,"0"-11"-48"0,0 11-1 0,0-8-37 16,0 8-5-16,0-8-64 0,0 8 0 0,0 0-75 16,1-10 6-16,-1 10-63 0,0 0-15 0,0 0 26 15,0 0-39-15,12 3-3 0,-5 2-4 0,0 5-2 16,-1 0-1-16,6 5-2 0,-2 4-2 16,-1 1-43-16,1 6 54 0,0 1-56 0,-3 2 64 15,-2 0-59-15,-4 3 60 0,-1-4-6 0,-1 4-4 16,-4 1-7-16,-8 5-10 0,-1-2-29 15,-5 0-44-15,-4-2-70 0,-3 0-75 0,-10 3-102 16,6-7-196-16,-14 6-11 0</inkml:trace>
  <inkml:trace contextRef="#ctx0" brushRef="#br1" timeOffset="-176533.95">13601 7086 17 0,'0'0'254'0,"3"-9"-58"0,-3 9-32 16,1-7-16-16,-1 7-26 0,3-10-19 16,-3 10-20-16,2-6-14 0,-2 6-14 0,0 0-14 15,2-6-12-15,-2 6-8 0,0 0-6 16,0 0-10-16,0 0 16 0,0 0-18 0,0 0 14 15,-2 12-14-15,0-1 10 0,-2 4-12 0,-1 5 15 16,-3 2-12-16,-1 4 14 0,-1 4-18 0,-4 4-3 16,1-2 1-16,-1-3 2 0,4-2 3 0,-2 0 0 15,0-3-3-15,0-2 1 0,2-2 2 0,-3-1 2 16,4-2-5-16,0-1 10 0,-1-2-9 0,2-3 1 16,2-1 2-16,1 1 29 0,-3-5 1 0,3 1 25 15,1 0-28-15,4-7 23 0,-6 5-35 16,6-5 22-16,0 0-35 0,-13-1 28 0,13 1-15 15,-4-6-4-15,4 6-2 0,-1-11-4 0,1 11-1 16,0-13-6-16,0 6 1 0,1 1 2 0,-1-2 0 16,3 2-3-16,-2-2 0 0,4 1 1 0,-4 1 12 15,2-1-16-15,1 1-2 0,0 3-6 16,-2-6 1-16,-2 9 0 0,9-6 2 0,0 2-4 16,-9 4 6-16,10-1 1 0,-10 1 1 0,18 0 1 15,-9 1-2-15,3 0 7 0,-2 3-5 0,1-2-1 16,1 7 2-16,-1-6 0 0,2 0-2 15,1 3 0-15,-2 1 2 0,-1-2-3 0,3 0-22 0,-1 3-17 16,0-3-38-16,-3 0-29 0,0 3-23 16,-2-3-34-16,5 0-45 0,-7 2-112 0,3-1 219 15</inkml:trace>
  <inkml:trace contextRef="#ctx0" brushRef="#br1" timeOffset="-176166.13">13884 6972 157 0,'0'0'189'0,"-5"-5"-46"15,5 5-23-15,-12-3-21 0,12 3-11 0,-9 4 12 16,4 3-10-16,-4-1-3 0,3 4-31 0,-2 3 9 16,2 4-24-16,-2 3 9 0,-1 2-23 0,4 1 12 15,1 1-19-15,2 1 8 0,-1-1-21 16,3-2 15-16,0-2-17 0,3-1 14 0,-1 0-18 0,2-2-3 15,1 2 3-15,3-3-2 0,-2-3-8 16,3 0-25-16,-1-1-27 0,2-3-29 0,-1 0-60 16,-1-4-200-16,2 0 194 0</inkml:trace>
  <inkml:trace contextRef="#ctx0" brushRef="#br1" timeOffset="-175600.64">13922 7050 145 0,'0'0'227'0,"3"-8"-64"0,-3 8-17 15,0 0-40-15,4-8 1 0,-4 8-28 0,5-9-1 16,-5 9-27-16,7-7-10 0,0 4-6 0,-1-1-8 16,-1-1-8-16,-5 5-2 0,13-5-6 0,-13 5-5 15,10-5-1-15,-10 5 2 0,13 0 7 0,-13 0-13 16,13 5 12-16,-13-5-10 0,10 10 9 16,-7-3-11-16,-1 4 7 0,-2-1-12 0,0 3 14 15,-2 3-13-15,-1 2 12 0,-1-1-12 16,0 1 8-16,-2 1-9 0,-3 1 13 0,4-2-11 15,-3-4 11-15,3 2-12 0,-1-2 13 0,-2 0-14 16,3-4 15-16,1 2-17 0,0-5 15 0,-1 3-16 16,4-4 17-16,-2-1-12 0,3-5 22 0,-1 11-7 15,1-11 15-15,1 6-21 0,-1-6 15 0,0 0-22 16,17-1 14-16,-7-2-29 0,-1 1-9 0,0-2-51 16,0-1-34-16,4 0-60 0,-4 1-170 0,1 2 201 15</inkml:trace>
  <inkml:trace contextRef="#ctx0" brushRef="#br1" timeOffset="-175138.15">14198 7203 13 0,'0'0'291'0,"0"0"-84"0,0 0-29 16,4-4-56-16,-4 4-14 0,0 0-35 15,0 0-6-15,0 0-24 0,0 0 1 0,0 0-19 16,3 4 7-16,-3-4-18 0,-3 12 15 16,3-6-23-16,-1 1 4 0,-2 4-20 0,2-4-19 15,-2 4-55-15,2-3-41 0,-3 4-53 0,3-4-85 16,0 0 83-16</inkml:trace>
  <inkml:trace contextRef="#ctx0" brushRef="#br1" timeOffset="-174733.72">14277 6961 281 0,'0'0'246'0,"0"-7"-54"16,0 7-41-16,3-9-34 0,-3 9-23 0,1-6-19 15,-1 6-14-15,7-10-12 0,-7 10-15 0,6-7-7 16,-6 7-5-16,9-5-6 0,-9 5-2 0,15-4-7 16,-15 4-1-16,13-2-1 0,-13 2-2 15,13 4 2-15,-13-4-2 0,10 6-3 0,-6-1-2 16,0 3 7-16,-3-1 0 0,-1 5-3 0,0-2 15 15,0 5-15-15,-2-5 13 0,-2 5-12 16,0-1 14-16,-1 2-20 0,-2-2 17 0,1-1-17 16,2 1 11-16,2-2-13 0,-2-3 14 0,1 3-14 15,1-4 15-15,-1 4-15 0,2-5 13 0,1 1-21 16,0-2 13-16,0-6-35 0,4 12-31 0,-4-12-61 16,5 7-63-16,-5-7-146 0,9 3 204 15</inkml:trace>
  <inkml:trace contextRef="#ctx0" brushRef="#br1" timeOffset="-174483.65">14377 6954 270 0,'-1'-7'313'0,"-2"1"-26"0,3 6-72 15,0-9 0-15,0 9-87 0,-1-10 7 0,1 10-64 16,1-6 23-16,-1 6-62 0,7-5 33 0,-7 5-48 15,0 0 32-15,15 5-46 0,-7 0 36 0,-2 1-6 16,2 7-5-16,-2 1-1 0,3 6-9 0,-4 2 17 16,3 6-25-16,-4 2-9 0,-2 4-7 15,0-1-18-15,-4 0-23 0,0 2-14 0,-2-2-11 16,-4 2-12-16,-2 3-7 0,1-2-25 0,-4-4-25 16,-1 0-34-16,0-3-228 0,-1-5 139 0</inkml:trace>
  <inkml:trace contextRef="#ctx0" brushRef="#br1" timeOffset="-173201.2">15333 7496 34 0,'0'0'230'0,"0"0"-52"0,0 0-42 15,0 0-31-15,0 0-25 0,0 0-19 0,0 0-9 16,0 0 6-16,-6 6-3 0,4 0-5 0,-4 5 2 15,2-3-8-15,2 6-8 0,-5 2-4 16,-2 4-5-16,-1 0-5 0,1 3-5 0,-4 1-4 16,1 2-2-16,0-3-4 0,-2-1 12 0,1 1-13 15,3-4 9-15,-3-1-19 0,2-1 19 0,-2-2-16 16,4-1 14-16,0-2-18 0,1-2 17 0,1 1-14 16,-1-4 17-16,3-1-14 0,0 1 22 15,5-7-24-15,-9 3 13 0,9-3-15 0,0 0 10 16,-10-3-16-16,10 3 14 0,-3-12-15 0,6 7 2 15,-2-3-1-15,-1 8 17 0,5-13-11 0,-1 3-6 16,1 4 4-16,-1-3 7 0,1 1 2 0,0 2-2 16,0-1 5-16,4 2 2 0,-1 1 0 0,-2 0 2 15,3-1 9-15,1 3-6 0,-1 1-4 16,-9 1 3-16,23 1 1 0,-11 0-6 0,-2 2-3 16,5 1-5-16,-2 2 3 0,4-1-2 0,-2 3 27 15,-1-1-28-15,4 2 7 0,0-1-50 16,0 1-22-16,-3 0-55 0,0-3-54 0,1 3-189 15,-1-5 180-15</inkml:trace>
  <inkml:trace contextRef="#ctx0" brushRef="#br1" timeOffset="-172817.75">15557 7467 34 0,'1'-11'133'16,"2"4"-13"-16,-3 7-22 0,5-10-7 0,0 2-25 16,-3 4-7-16,5-5-14 0,-1 4-2 0,-1 0-19 15,2 3 2-15,0-1-12 0,-7 3 4 0,12-7-6 16,-12 7 7-16,14-1-10 0,-14 1 10 0,10 2-4 15,-10-2 27-15,9 9-13 0,-5-6 14 0,-3 5-12 16,3 3 15-16,-4-3-16 0,0 3-2 16,-1 2-1-16,-2-1-3 0,1 0-1 0,-1 3 0 15,-1-5 7-15,3 2-1 0,-2-2-2 0,1 0-3 16,-1 2-3-16,2-6-4 0,1 4-4 16,-1-2 2-16,-1-3 0 0,4 3 0 0,-2-8 6 15,2 9-1-15,-2-9-5 0,9 8-3 0,-2-5-4 16,-7-3-9-16,19 1-40 0,-9-2-47 0,3-2-57 15,-3 2-60-15,0-2-106 0,3-1 230 0</inkml:trace>
  <inkml:trace contextRef="#ctx0" brushRef="#br1" timeOffset="-172553.67">15797 7476 85 0,'-1'9'93'0,"-2"3"-18"16,3 0-8-16,-4 4-20 0,2-1-11 0,-3 3-11 15,1 1-17-15,-1 1-32 0,0-3-42 16,-2 0-53-16,3-2 41 0</inkml:trace>
  <inkml:trace contextRef="#ctx0" brushRef="#br1" timeOffset="-172067.18">15903 7406 43 0,'0'0'368'0,"3"-13"-120"0,-3 13-33 0,5-8-48 15,-4 0 5-15,-1 8-62 0,6-9 2 0,-2 1-49 16,0 2 10-16,4 3-39 0,-1-5 14 0,1 4-31 15,0 0 16-15,-2 2-28 0,4 0 27 0,-2-1-35 16,-8 3-4-16,14-3 0 0,-14 3 4 0,17 0-3 16,-17 0-2-16,11 6 0 0,-11-6 3 0,10 4-2 15,-10-4 2-15,4 8 8 0,-1 0-7 0,-3-8 2 16,-3 10 1-16,2-3 0 0,-2 0-2 0,1-1 2 16,-2 1 1-16,0-2-1 0,2 1-7 0,-1 1 10 15,-1-4 2-15,4-3-10 16,-1 9 1-16,1-9-1 0,0 12 5 0,0-12-2 15,4 11 3-15,-4-11 3 0,6 8-3 0,2-3 9 16,-2 1-3-16,2-1-9 0,0-2 3 0,-2 1 2 16,4 2-4-16,-2-1 2 0,0-2 1 0,-1 2-2 15,1 1 2-15,-3-1-2 0,0-1 3 0,0 0-6 16,-2 3 3-16,-3-7 1 0,6 8-12 0,-6-8 15 16,-1 13-14-16,-4-7 16 0,1 3-15 0,-4-3 20 15,2 2-21-15,-7 2 22 0,4-2-39 0,-4 2-7 16,-2-4-23-16,5 2-32 0,-4-2-40 0,2 0-58 15,3-1-165-15,-1-2 191 0</inkml:trace>
  <inkml:trace contextRef="#ctx0" brushRef="#br1" timeOffset="-171800.82">16349 7291 360 0,'0'0'376'0,"8"-8"-111"16,-8 8-25-16,5-5-84 0,-5 5-3 0,0 0-62 16,0 0 10-16,0 0-47 0,0 0 16 0,1 7-38 15,-1 0-5-15,-4 2-5 0,-1 5-6 16,0 2-3-16,-1 2 6 0,-3 1-9 16,-3-1 0-16,3 2-38 0,-1-2 42 0,-3 1-37 15,-2 2 36-15,1-1-42 0,-4-1 15 0,-1 0-46 16,-4 0 6-16,-5 3-51 0,-3-3-22 0,-1 2-31 15,-2-3-25-15,-2-1-39 0,-3-2-104 0,0 1 214 16</inkml:trace>
  <inkml:trace contextRef="#ctx0" brushRef="#br1" timeOffset="-171514.05">15430 7225 102 0,'0'0'116'0,"0"0"-16"16,-9-4 6-16,9 4 17 0,-2 7 8 0,-1 1 4 15,2 1-23-15,-3 3 14 0,4 5-20 0,0 2 1 16,4 3-35-16,-3 3-13 0,3 3-15 0,0 3-7 15,2 0-15-15,1 3 10 0,3-6-7 0,0 2-4 16,2-1-2-16,0-2-7 16,4-2 4-16,-1 0-8 0,3-3-2 0,1-2-11 0,3-1-42 15,0-2-85-15,2-3-92 0,0-3-167 16,-2-2 154-16</inkml:trace>
  <inkml:trace contextRef="#ctx0" brushRef="#br1" timeOffset="-170366.52">17963 8375 338 0,'0'0'295'15,"4"-8"-38"-15,-4 8-22 0,6-7-70 0,-6 7 11 16,2-7-75-16,-2 7 22 0,0 0-70 0,2-6 28 16,-2 6-58-16,0 0 36 0,0 0-48 15,-10 11 37-15,4-4-50 0,-2 6 42 0,-2 1-46 16,-2 2 39-16,-2 2-48 0,0 4 45 0,-1 2-45 15,-2-1 43-15,3-3-39 0,-2 2 38 16,3-5-46-16,0 1 54 0,3-3-62 0,1-4 49 16,0 1-43-16,1-1 48 0,2-4-45 0,1 0 48 15,1 0-49-15,0-2 45 0,4-5-42 0,-9 5 41 16,9-5-55-16,0 0 47 0,-6-3-47 0,6 3 47 16,0-7-48-16,2-1 48 0,1 2-45 0,1 0 64 15,1-3-65-15,0 2 43 0,0-1-46 0,0 2 48 16,3-1-38-16,-1-1 38 0,0 3-43 0,-1 2 45 15,3-1-42-15,0 1 40 0,-9 3-39 16,17-1 47-16,-17 1-52 0,19 3 44 0,-10 2-38 16,1-2 41-16,0 5-40 0,3 2 39 0,0-1-4 15,-3 2-16-15,3 3-22 0,-2 0-61 16,2 0-43-16,1 1-35 0,-2 0-35 0,-1-2-58 16,-1-2-116-16,1 0 171 0</inkml:trace>
  <inkml:trace contextRef="#ctx0" brushRef="#br1" timeOffset="-169883.95">18228 8149 178 0,'2'-7'201'15,"-2"1"-41"-15,4-3-30 0,1 2-10 0,-1-1-29 16,1 0-7-16,0 3-31 0,0-4 5 16,-1 4-25-16,3 1 4 0,-7 4-22 0,10-9 8 15,-10 9-14-15,10-5 7 0,-10 5-11 16,0 0 14-16,10 4-5 0,-10-4 28 0,4 11-9 16,-4-5 19-16,-1 5-9 0,-2-2 22 0,1 4-24 15,-3 4-2-15,-2 1 6 0,-3 1-14 0,1 2-2 16,1-1-27-16,-2 6 26 0,1 0-29 0,0-4 23 15,4-1-27-15,0 0 23 0,-1-1-2 0,3-3 14 16,2 0-26-16,1-3-1 0,1-2-14 0,2 0-20 16,2 1-30-16,1-3-48 0,3-1-47 0,0-2-50 15,1-3-177-15,3 1 158 0</inkml:trace>
  <inkml:trace contextRef="#ctx0" brushRef="#br1" timeOffset="-169332.35">18437 8182 255 0,'4'-8'235'0,"0"1"-37"0,0 3 2 0,1-1-55 16,-5 5 10-16,5-9-45 0,1 5-8 0,-2-1-42 15,-4 5 4-15,9-5-29 0,-9 5 11 0,9-5-28 16,-9 5 18-16,0 0-29 0,14 1 2 0,-14-1 2 15,8 8-2-15,-8-8-4 0,4 10 1 0,-4-2 0 16,-3 0-1-16,2 2 0 0,-2 0-1 0,-2 2-1 16,3 1 0-16,-6-1 0 0,3 0-21 15,1 0 23-15,0-2-23 0,0 1 26 0,-1-3-20 16,4 3 20-16,-2-4-20 0,2 0 22 0,-1 1-21 16,4-1 18-16,-1 0-31 0,3-2-24 15,0 0-46-15,1-2-62 0,4 0-38 0,1 1-182 16,-1-3 167-16</inkml:trace>
  <inkml:trace contextRef="#ctx0" brushRef="#br1" timeOffset="-169132.85">18666 8306 54 0,'0'0'275'0,"0"0"-74"0,0 0-45 0,0 0-37 0,7-3-25 16,-7 3-20-16,0 0-9 0,0 0 16 15,0 0-15-15,6 5-12 0,-6-5 26 0,2 8-54 16,-2-8 0-16,0 13-8 0,-1-4 2 0,-4 2-9 16,1 1 3-16,-1 2-15 0,-4 1 6 0,1 2-40 15,-2-2-32-15,0 5-27 0,0-8-37 0,0 1-38 16,1 1-125-16,0-3 247 0</inkml:trace>
  <inkml:trace contextRef="#ctx0" brushRef="#br1" timeOffset="-168717.61">18748 8222 283 0,'4'-4'311'16,"-4"4"-65"-16,5-5-36 0,-5 5-25 0,4-7-46 15,-4 7-26-15,0 0-33 0,5-5-16 0,-5 5-9 16,0 0-6-16,0 0 1 0,4 9-12 0,-4-9-6 15,2 10-7-15,-4-1 4 0,2-2-45 0,0 6 36 16,2-5-39-16,-2 4 39 0,1-4-35 0,1 4 31 16,-1-3-32-16,0 1 34 0,3-2-35 0,-1 1 39 15,-1-2-38-15,1-1 37 0,1-1-42 16,-4-5 58-16,10 7-57 0,-10-7 0 16,11 1 23-16,-11-1-33 0,13-2 27 0,-4-1-28 15,-1-1 34-15,-2-4-7 0,2 1-1 0,-1 2 0 16,1-3-2-16,-3 0 5 0,3 0 0 0,1 0 1 15,-3 1 0-15,-1-1 4 0,-1 2 4 0,3 1-5 16,-5-1-1-16,2 1-3 0,-4 5-1 0,10-6-2 16,-10 6-2-16,7-4 5 0,-7 4 0 0,0 0-2 15,10 1 11-15,-10-1-8 0,7 8 1 0,-4-3 0 16,-2 2 0-16,2 3 1 0,-2-1-31 0,2 1-27 16,-1 3-39-16,-2-2-50 0,3-1-39 15,-2 5-227-15,-1-6 126 0</inkml:trace>
  <inkml:trace contextRef="#ctx0" brushRef="#br1" timeOffset="-168433.2">19046 8049 145 0,'1'-7'329'15,"-1"7"-117"-15,4-9-35 16,-4 9-53-16,0 0 5 0,6-6-34 0,-6 6 13 0,9 6-26 16,-4 1 7-16,2 0-33 0,0 5 17 15,2 0-41-15,-5 3-6 0,5 5-4 0,-3 1-3 16,-2 2-2-16,0 2-6 0,-1-2-22 0,-1 1 28 16,-2 3-26-16,0-6 31 0,-1 2-34 0,-2 1 27 15,-2 1-7-15,0-2-1 0,-4-1-15 0,0-2-24 16,0 0-36-16,-1 0-48 0,1-4-47 0,-1-1-68 15,1-1-138-15,1-5 174 0</inkml:trace>
  <inkml:trace contextRef="#ctx0" brushRef="#br1" timeOffset="-168016.25">19654 8519 418 0,'0'0'396'0,"1"8"8"0,-1-8-137 16,2 6 22-16,-2-6-103 0,0 0 16 16,0 0-96-16,2 5 22 0,-2-5-119 0,0 0-30 15,0 0-140-15,8 4-122 0,-8-4-326 0,10-2-121 16</inkml:trace>
  <inkml:trace contextRef="#ctx0" brushRef="#br1" timeOffset="-167873.52">20025 8550 34 0,'0'0'461'0,"11"1"-69"16,-11-1-129-16,0 0 0 0,13 2-105 0,-13-2 34 15,0 0-101-15,10 0 33 0,-10 0-106 0,0 0-31 16,19 0-98-16,-19 0-98 0,19 0-311 16,-19 0-22-16</inkml:trace>
  <inkml:trace contextRef="#ctx0" brushRef="#br1" timeOffset="-167733.06">20589 8616 476 0,'11'1'372'0,"-2"3"30"15,-9-4-28-15,15 1 22 0,-15-1 11 0,13 0-88 16,-13 0-2-16,0 0-111 0,15 2-15 0,-15-2-178 16,0 0-121-16,14 2-215 0,-14-2-630 0,8 3-535 15</inkml:trace>
  <inkml:trace contextRef="#ctx0" brushRef="#br1" timeOffset="-142951.08">7417 6145 115 0,'0'0'211'0,"0"0"-30"15,0 0-13-15,0 0-20 0,0 0-17 0,0 0-19 16,0 0-23-16,0 0-11 0,0 0-20 15,0 0-5-15,0 0-14 0,0 0 10 0,0 0-20 16,0 0 11-16,0 0-22 0,0 0 22 0,0 0-33 16,0 0 21-16,0 0-26 0,0 0 19 0,0 0-22 15,0 0 60-15,0 0-63 0,0 0 26 0,0 0-20 16,0 0 26-16,0 0-21 0,-1 7 26 0,1-7-29 16,0 0 32-16,0 0-33 0,0 0 38 0,0 0-37 15,0 0 33-15,0 0-41 0,0 0 54 0,0 0-61 16,0 0 39-16,0 0-41 0,0 0 43 0,0 0-38 15,0 0 50-15,9 3-41 0,-9-3 47 16,10 4-51-16,-10-4 47 0,19 1-52 0,-6-1 46 16,1 0-53-16,0-1 49 0,5-1-55 0,-1 1 52 15,0 0-49-15,0 0 47 0,0-1-52 0,0 2 57 16,-3-3-56-16,3 1 57 0,-4 0-62 0,0-1 49 16,0 1-61-16,0 0 50 0,-5 2-64 0,3-3 25 15,-12 3-34-15,16-1 5 0,-16 1-34 0,13-3-15 16,-13 3-35-16,0 0-42 0,14-1-52 0,-14 1-145 15,0 0 164-15</inkml:trace>
  <inkml:trace contextRef="#ctx0" brushRef="#br1" timeOffset="-142591.42">7619 6011 143 0,'0'0'223'16,"0"0"-33"-16,-5-5-18 0,5 5-24 0,0 0-16 15,-4-4-13-15,4 4-14 0,0 0-12 0,0 0-10 16,0 0-8-16,-4-4-11 0,4 4-10 0,0 0-13 16,0 0 8-16,0 0-51 0,0 0 16 0,0 0-3 15,0 0-5-15,0 0-1 0,0 0 1 0,-5 7-19 16,8-1 33-16,-2 3-30 0,0-2 24 15,-1 5-24-15,4-1 25 0,-4 0-24 0,3 4 26 16,-2 1-5-16,0-2-3 0,-1 3-1 0,4 1-4 16,-4-2 0-16,4 1 3 0,-4 1-3 0,1-2 0 15,-1 2-3-15,3-5 3 0,-3 2 18 0,0-3-19 16,1 2-10-16,-1-3-24 0,0 0-18 16,0-2-20-16,0 1-10 0,1-3-18 0,-1 1-20 15,0-2-20-15,0-6-43 0,0 12-158 0,0-12 206 16</inkml:trace>
  <inkml:trace contextRef="#ctx0" brushRef="#br1" timeOffset="-141885.39">7661 5875 138 0,'0'0'244'0,"-4"-7"-43"15,4 7-14-15,-2-8-43 0,2 8-1 0,-8-7-41 16,8 7 18-16,-6-7-45 0,6 7 14 16,-8-7-17-16,8 7 1 0,-9-5-29 15,9 5-11-15,-14-4-2 0,14 4-14 0,-10-5 0 16,10 5-6-16,-15-3-1 0,15 3-3 0,-16-1-2 15,16 1-1-15,-19 1-3 0,10 2-2 0,-1 1 1 16,-3-1 0-16,3 0 0 0,-3 1 20 0,0 5-19 16,-2-4 0-16,5 3-8 0,-3 2 3 0,-1-2-2 15,1 3 5-15,2-2-1 0,-1 3 0 0,-1 3-1 16,2-2 3-16,1 1-18 0,-1 3 22 0,1 1-18 16,1-2 25-16,3 3-23 0,-2-1 20 0,3-1 1 15,1 3 0-15,-1-2 33 0,4 2-41 16,-2-1 11-16,2 0-2 0,0 1-9 0,1 1 3 0,1 0 1 15,0 1 0-15,3 1 0 0,0-3 1 16,1 1-3-16,0-1 2 0,3-1 1 0,-2 0-1 16,3-1-1-16,1-1 1 0,1 1 1 0,0-2-3 15,2-3 0-15,0 2 3 0,1-2-1 0,1-4 8 16,-1 2-3-16,0-4-10 0,4 2 3 0,-4-4 0 16,3-1-1-16,-2-1-2 0,3-1 0 0,-4 0 2 15,5-6-4-15,-1 3-4 0,0-4-5 0,4-1-5 16,-3-5-6-16,0 1-4 0,5-5 0 0,-4-2 7 15,1 0 1-15,-2-1 2 0,-2-1 11 16,1-1 3-16,-4 0-9 0,1 0 1 16,-2-3 3-16,1-2 2 0,-5 2-13 0,0 1 22 15,0 2-12-15,-3-2 31 0,1 0 6 0,-3 0 2 16,-2 4 9-16,-2 0 1 0,0-1 6 0,0 2 7 16,-1 1 10-16,-3-1 14 0,0 2 0 0,-1-2 11 15,-1 3-19-15,-2 0-4 0,-1 2 0 0,3-3-10 16,-6 2-11-16,3 3-5 0,-2-3 1 0,-2 4-11 15,-1-4-7-15,-1 5-9 0,-1-2-4 0,-3 3-5 16,1-1 0-16,-2 2-5 0,-2-1-4 0,3 0-13 16,-3 4-32-16,3 1-32 0,0-1-52 0,-4 2-39 15,1 1-45-15,-1 0-55 0,4 2-48 0,-7 1-150 16,5 1 49-16</inkml:trace>
  <inkml:trace contextRef="#ctx0" brushRef="#br0" timeOffset="-121136.1">5807 6416 42 0,'0'0'134'0,"0"0"-16"0,0 0-21 0,5 5-20 15,-5-5-2-15,0 0-4 0,0 0 1 0,0 0-1 16,0 0 2-16,0 0 0 0,0 0 5 0,0 0 3 15,0 0-5-15,0 0 2 0,0 0-3 16,0 0-2-16,0 0 0 0,0 0-4 0,0 0-4 16,0 0-2-16,0 0-4 0,0 0-5 0,0 0-6 15,0 0-1-15,0 0-2 0,0 0 1 16,4-5 0-16,-4 5 1 0,0 0 11 0,0 0-4 16,0 0-16-16,0 0-58 0,1-6 77 0,-1 6-31 15,-4-7 0-15,4 7-6 0,-1-8-14 0,1 8-58 16,-5-7 51-16,5 7-6 0,-8-9-5 0,8 9 0 15,-9-4-5-15,4-1-2 0,5 5-9 0,-10-3-4 16,10 3 0-16,-17 0-1 0,7 1 4 0,-4 4 8 16,4-1 11-16,-4 3-1 0,1 0-6 0,0 1 3 15,-1 4 8-15,1-3-5 0,2 5 2 0,-2 1 0 16,3 0 7-16,0 2-6 0,1 1 4 0,1 1 1 16,-1 1 3-16,5-1 0 0,-1-1 2 0,5 0-2 15,-4 2-29-15,4-2 35 0,0 1-33 0,3-2 37 16,-2 0-28-16,3-1 33 0,0-1-37 15,2 0 5-15,-1-3-3 0,4 0 4 0,0 0 4 16,1-3 5-16,-1-2 2 0,4 0 2 0,-3-3-3 16,3-1-2-16,0-2-16 0,-3 1-24 0,3-4-44 15,1 0-41-15,-4 0-79 0,3-2-178 0,1-3 155 16</inkml:trace>
  <inkml:trace contextRef="#ctx0" brushRef="#br0" timeOffset="-120419.1">5913 5905 253 0,'0'0'277'0,"0"0"-57"15,0 0-44-15,0 0-34 0,0 0-30 0,0 0-27 16,0 0-16-16,0 0-14 0,-1 8-8 16,-2 1-6-16,-1 0-6 0,2 5-3 0,-6 3-19 15,4 0 20-15,2 6-22 0,-1-1 16 0,-1 3-4 16,2 1-3-16,-1-1 14 0,2 0-19 0,1 2-2 16,0-4-9-16,0 2-2 0,1 0-1 15,-1-4 0-15,4-1 0 0,-3-2 4 0,3 0-6 16,1 0 2-16,-1-3-6 0,5 0 1 0,-4-2-23 15,3 1-28-15,-2-3-22 0,4-3-27 0,-2 2-25 16,1-3-34-16,1-2-52 0,-1-1-88 0,0-1 239 16</inkml:trace>
  <inkml:trace contextRef="#ctx0" brushRef="#br0" timeOffset="-120089.96">6070 6023 78 0,'0'0'304'0,"0"0"-72"16,-1-5-46-16,1 5-41 0,0 0-33 0,0 0-27 16,0 0-19-16,0 0-11 0,0 0-5 0,0 0-7 15,0 0-4-15,1 9-12 0,2-3-14 0,-2 1 8 16,0 2-2-16,3 1 0 0,0 1-6 0,-3-2-5 16,3 4-4-16,0-2-12 0,-3 1-35 0,4-3-37 15,-1 1-29-15,0 1-48 0,-3-3-40 0,3 2-92 16,1-2 254-16</inkml:trace>
  <inkml:trace contextRef="#ctx0" brushRef="#br0" timeOffset="-119769.67">6129 5878 300 0,'-4'-6'318'0,"4"6"-22"0,-1-9-57 16,1 9-38-16,-4-9-35 0,4 9-32 0,-3-6-29 15,3 6-25-15,-1-7-20 0,1 7 7 16,0 0-40-16,0-7-6 0,0 7 15 0,0 0-19 0,0 0-3 16,14 4-9-16,-5 0 12 0,1 6-13 15,3 2 26-15,1 3-31 0,3 6 2 0,-2 4-36 16,3 5 47-16,-3 1-41 0,2 3 47 0,-2-4-43 15,-2-2 43-15,-4 1-7 0,0 2-2 0,-1-1-14 16,-3-1 8-16,-4-1-59 0,-1-3-26 0,0 0-26 16,-4 2-22-16,-1-5-57 0,-1 3-45 0,-2-4-186 15,-1 0 118-15</inkml:trace>
  <inkml:trace contextRef="#ctx0" brushRef="#br0" timeOffset="-114090.24">6543 5971 10 0,'0'0'198'0,"0"0"-18"15,0 0-26-15,0 0-23 0,0 0-24 0,0 0-19 16,0 0-20-16,0 0-12 0,0 0-12 0,0 0-11 16,0 0-4-16,0 0-9 0,0 0-3 0,0 0 2 15,0 0-1-15,0 0-2 0,9-1-2 0,-9 1-3 16,9-5-2-16,-4 2-1 0,3-2 1 0,-1 1-4 16,2 0-4-16,0 0-11 0,3 1-33 0,-3-3-28 15,1 1-25-15,1 1-24 0,-3 0-35 0,1-1-82 16,0 1 77-16</inkml:trace>
  <inkml:trace contextRef="#ctx0" brushRef="#br0" timeOffset="-113813.93">6652 6045 65 0,'0'0'198'0,"-4"5"-7"0,4-5-29 0,0 0-9 16,0 0-11-16,-4 5-24 0,4-5 18 0,0 0-45 15,0 0 1-15,0 0-33 0,0 0 18 16,0 0-34-16,0 0 8 0,0 0-29 0,0 0 14 16,0 0-28-16,0 0 18 0,0 0-25 0,0 0 18 15,10-5-22-15,-10 5 2 0,13-5-39 0,-3 1-35 16,-1 2-30-16,0-4-26 0,1 1-35 0,2 0-49 15,-2 0-83-15,3-2 243 0</inkml:trace>
  <inkml:trace contextRef="#ctx0" brushRef="#br0" timeOffset="-101353.8">21513 4997 74 0,'0'0'160'16,"0"0"-9"-16,0 0-31 0,0 0 2 0,0 0-17 16,0 0 13-16,0 0-18 0,0 0 19 0,0 0-18 15,0 0 15-15,0 0-33 0,0 0 27 16,0 0-45-16,0 0 24 0,0 0-44 0,0 0 19 16,-6 5-41-16,6-5 22 0,0 0-26 15,0 0 20-15,0 0-28 0,0 0 22 0,0 0-37 16,0 0 24-16,0 0-29 0,0 0 26 0,0 0-30 15,0 0 39-15,0 0-42 0,0 0 25 0,0 0-20 16,0 0 20-16,0 0-30 0,0 0 30 0,0 0-26 16,-4 4 27-16,4-4-27 0,0 0 25 0,0 0-28 15,-5 4 33-15,5-4-22 0,0 0 39 0,-2 6-48 16,2-6 25-16,0 0-24 0,-7 7 28 0,7-7-27 16,0 0 29-16,-4 6-28 0,4-6 29 0,0 0-32 15,0 0 34-15,-5 5-1 16,5-5-9-16,0 0-29 0,0 0 30 0,0 0-26 15,-2 7 26-15,2-7-26 0,0 0 36 0,0 0-35 16,0 0 29-16,0 0-29 0,0 0 25 0,0 0-28 16,0 0 30-16,0 0-29 0,-3 6 28 0,3-6-17 15,0 0 18-15,0 0-27 0,0 0 30 0,0 0-24 16,10 2 25-16,-10-2-22 0,0 0 24 0,0 0-12 16,12-1 37-16,-12 1-19 0,8-3 25 0,-8 3-26 15,10-9 30-15,-10 9-33 0,7-7 27 0,-3 2-30 16,0-2 34-16,-1 1-41 0,-1 0 37 0,1-2-40 15,-3 1 33-15,1-2-25 0,-1 1 22 16,-1-1-32-16,0 1 28 0,-2 1-26 16,-1-1 33-16,0-1-36 0,0 4 25 0,-2-1-20 15,-3 1 15-15,0 2-24 0,0-2 28 0,0 2-30 16,-1 3 36-16,-3 0-33 0,2 2 27 0,-1 1-28 16,-1 1 23-16,-2 3-22 0,2 2 2 0,1-1 3 15,-1 6 6-15,-4-2-1 0,7 3-6 0,-2 2 6 16,1 0-6-16,1 2 0 0,2-1 1 0,-1 0-2 15,5 1-56-15,-1-1 75 0,4-1-68 0,0 0 68 16,1-4-60-16,1-1 57 0,3 3-63 0,0-2 62 16,2-2-62-16,3 1 35 0,0-2-54 0,1-1 37 15,0-1-47-15,4 0 26 0,-1-3-54 0,1 0-15 16,-2-2-41-16,2 1-48 16,-1-3-49-16,-1 1-160 0,4-4 121 0</inkml:trace>
  <inkml:trace contextRef="#ctx0" brushRef="#br0" timeOffset="-99785.22">22004 4513 261 0,'0'0'342'0,"0"0"-60"0,0 0-19 0,0 0-25 15,-1-7-25-15,1 7-22 0,0 0-18 0,0 0-32 16,0 0-19-16,-5-4-27 0,5 4-21 0,0 0-15 16,0 0-18-16,-9-3-9 0,9 3-10 0,-8 3-5 15,8-3-2-15,-14 9 3 0,4 0 9 0,1 1 2 16,-5 5-2-16,2 0 3 0,-3 7-6 16,2 2 2-16,-2 2-6 0,5 1 12 0,-2 1-24 15,1 1 19-15,2 2-23 0,1-2 17 0,3 0-30 16,0-4 23-16,1-1-27 0,4-4-9 0,0-2-23 15,4-2-26-15,1 0-30 0,1-3-33 0,2-1-40 16,4-5-46-16,0 0-66 0,1 0-280 16,1-7-80-16</inkml:trace>
  <inkml:trace contextRef="#ctx0" brushRef="#br0" timeOffset="-99353.14">22150 4660 21 0,'0'0'358'0,"0"0"-67"16,0-8-35-16,0 8-2 0,0 0-8 0,0 0-79 15,-1-9 56-15,1 9-29 0,0 0-21 0,0 0-43 16,0 0-28-16,0-8-19 0,0 8-19 0,0 0-16 15,0 0-12-15,0 0-13 0,0 0-7 0,0 0 4 16,0 0-7-16,0 8 3 0,0-8 0 16,-3 13-11-16,3-1 2 0,-1-2-1 0,-2 1-2 15,1 5-3-15,-1-1-8 0,-1 1-19 0,2 1-38 16,-3 0-27-16,1 0-37 0,0-2-12 16,0 1-57-16,3-3-15 0,-2 1-42 0,2-3-37 15,0-3-140-15,-2 1 100 0</inkml:trace>
  <inkml:trace contextRef="#ctx0" brushRef="#br0" timeOffset="-98854.68">22312 4476 212 0,'0'0'344'0,"0"0"-67"0,0 0 26 16,0-8-52-16,0 8-19 0,0 0-14 0,0 0-27 16,0 0-29-16,0 0-23 0,-1-5-37 0,1 5-19 15,0 0-29-15,0 0-13 0,0 0-9 0,0 0-3 16,0 0-5-16,10 4-3 0,-5 3-3 0,2 1 1 15,-1 2-5-15,3 1-45 0,-3 6 54 0,2 0 3 16,-3 3-11-16,3 2 0 0,-4 2-5 0,-2 3 18 16,2-2-25-16,-4 0 10 0,-1 2-43 0,-3-2 5 15,0 1-57-15,-2-2-23 0,-3 3-33 16,1-6-2-16,-1-1-54 0,-2 1-17 0,-1-3-53 16,-2-2-261-16,3-1-28 0</inkml:trace>
  <inkml:trace contextRef="#ctx0" brushRef="#br0" timeOffset="-98376.99">22788 4997 219 0,'0'0'415'16,"-11"1"-130"-16,11-1-18 0,0 0-28 0,-11 2-20 15,11-2-1-15,0 0-22 0,0 0-40 16,-10 2-18-16,10-2-37 0,0 0-31 0,0 0-12 15,0 0-11-15,0 0-6 0,6 3-9 0,-6-3-3 16,17 0-4-16,-6 1-4 0,1-2-5 0,2 2-2 16,-1-1-4-16,2 0-5 0,-1 0-1 0,1 0-20 15,1 0-46-15,0 0-52 0,-2 1-61 0,0-1-43 16,-1 0-77-16,1 0-316 0,-1 2-122 0</inkml:trace>
  <inkml:trace contextRef="#ctx0" brushRef="#br0" timeOffset="-98120.22">22854 5130 296 0,'-13'6'461'0,"13"-6"-93"0,-10 4-56 0,10-4-27 0,0 0-11 15,-9 2-14-15,9-2-29 0,0 0-31 16,-6 4-41-16,6-4-30 0,0 0-30 0,0 0-17 15,0 0-14-15,0 0-9 0,4 8-5 0,-4-8-62 16,10 4 46-16,-1-3-52 0,-9-1 52 0,18 4-5 16,-6-3-9-16,0-1-10 0,-2 3-24 0,4-2-36 15,-1 2-42-15,1-1-44 0,-1-1-53 0,-3 1-58 16,4-2-55-16,-4 1-69 0,-10-1-293 0,18 0-172 16</inkml:trace>
  <inkml:trace contextRef="#ctx0" brushRef="#br0" timeOffset="-95669.04">23554 4568 208 0,'0'0'241'0,"-11"-2"-13"0,11 2-17 16,-8-4-6-16,8 4-14 0,-6-3-24 0,6 3-22 16,0 0-21-16,-8-3-19 0,8 3-16 0,0 0-20 15,-5-4-8-15,5 4-26 0,0 0-6 0,0 0-9 16,0 0 0-16,0 0-2 0,8-4-42 0,-8 4 55 16,15 0-50-16,0 0 51 0,-2 0-56 0,8 0 58 15,0 1-52-15,1-1 54 0,6 0-62 16,-1 0 50-16,1 0-49 0,0 0 45 0,-1 0-85 15,-4 0 2-15,-1 0-43 0,-2-1-50 0,1 1-42 16,-3 0-38-16,-3 0-202 0,-2-1 94 16</inkml:trace>
  <inkml:trace contextRef="#ctx0" brushRef="#br0" timeOffset="-94885.5">23521 4566 224 0,'0'0'261'0,"-9"-4"-10"0,9 4-23 15,-7-3-10-15,7 3-22 0,-7-3-24 0,7 3-16 16,-5-4-19-16,5 4-11 0,0 0-10 0,-8-3-12 15,8 3-7-15,0 0-18 0,-8-3-9 0,8 3-8 16,0 0-11-16,0 0-7 0,-8-3-10 0,8 3-8 16,0 0-2-16,0 0-7 0,0 0-4 0,0 0-4 15,-8-2-2-15,8 2-4 0,0 0 0 0,0 0-7 16,0 0 6-16,0 0-3 0,0 0 3 16,5 6 0-16,2-3-49 0,-1 2 60 0,4-1-54 15,-1 1 56-15,5 0 3 0,0 3 0 0,-1-1-6 16,6 4 4-16,-1-3-5 0,0 3-8 15,0 2 12-15,-1 1-15 0,3 2-1 0,0 2 2 16,-3 0-5-16,1 2-6 0,-4-1-1 0,0 1-6 16,-4-2 3-16,1 1-2 0,-1 2-3 0,-3-2 2 15,-3 0 2-15,0-1 4 0,0-2 1 0,-3 4 2 16,-1-4 4-16,-1 1 5 0,-3 0 0 0,0 1-3 16,-2-1 7-16,-4 1-3 0,1 0 1 0,-3 0 3 15,-2-2 7-15,0 1 4 0,-4 1 10 0,0-1 3 16,2-3-47-16,-1 2 71 0,-1-5-56 15,3 3 64-15,-3-1-63 0,0-1 57 0,1-1-56 16,2 0 69-16,1-2-69 0,0 0 53 0,1-1-58 16,2-1 53-16,-2 1-54 0,4-3 47 15,0 0-55-15,-1 3 55 0,2-5-66 0,2 1 52 16,-1-1-51-16,2 2 56 0,5-5-56 0,-10 5 59 16,10-5-59-16,-8 6 51 0,8-6-46 0,-6 3 53 15,6-3-54-15,-5 5 54 0,5-5-60 0,0 0 58 16,-8 4-59-16,8-4 55 0,0 0-58 0,0 0 59 15,-5 5-62-15,5-5 60 0,0 0-56 0,0 0 60 16,0 0-58-16,0 0 58 0,4 7-57 0,-4-7 56 16,0 0-55-16,11 6 55 0,-11-6-55 15,13 1 62-15,-13-1-60 0,22 2 50 0,-8-2-46 16,1 2 38-16,6-2-73 0,2 0-13 0,1 0-8 16,4-2-7-16,0 2-7 0,4 0-1 0,0-1 1 15,-1 0 5-15,-2 1 61 0,3 0-55 16,-1-1 56-16,-3 0-46 0,-1 1 48 0,-3-1-49 15,-1-2 46-15,-1 2-41 0,-3-1 59 0,-1 2-47 16,-4-1 49-16,1 1-41 0,-3 0 44 0,-1-1-41 16,-11 1 23-16,21-1-42 0,-21 1 2 0,16 0-33 15,-16 0-28-15,13-1-38 0,-13 1-47 0,10-1-216 16,-10 1 118-16</inkml:trace>
  <inkml:trace contextRef="#ctx0" brushRef="#br0" timeOffset="-94269.77">23506 5645 186 0,'1'-13'294'0,"-1"13"-76"0,0-5-50 16,0 5-26-16,0-9-26 0,0 9-26 0,0 0-20 16,0 0-15-16,0 0-12 0,0 0-9 0,-9 7-7 15,5-1-3-15,-1 5-4 0,-5-3 7 0,5 7 6 16,-3 0 15-16,-1 1 13 16,-1 4 4-16,1 0 1 0,0 1-42 0,-1-1 43 15,0 5-46-15,2-4 41 0,2 4-46 0,-2-5-5 16,3 1-6-16,1-3 5 0,0 0-2 0,3-4 0 15,0 2 0-15,1-3-7 0,1 0 2 0,3-2-4 16,0-1-6-16,2-2-28 0,4-1-32 0,-1-3-30 16,4-1-39-16,0-2-56 0,0 1-48 0,-1-4-160 15,4 0 145-15</inkml:trace>
  <inkml:trace contextRef="#ctx0" brushRef="#br0" timeOffset="-94030.03">23328 5829 318 0,'0'0'313'0,"-10"-2"-74"0,10 2-31 15,0 0-2-15,0 0 3 0,0 0-74 0,0 0 58 16,0 0-35-16,8-5-21 0,-8 5-28 0,14-2-26 15,-14 2-27-15,19 0-7 0,-6-2-66 16,0 1 59-16,-1 0-93 0,2 0-10 0,0 1-81 0,2 0-84 16,-2-2-81-16,-14 2-210 15,23 0-16-15</inkml:trace>
  <inkml:trace contextRef="#ctx0" brushRef="#br0" timeOffset="-92421.54">23855 5581 187 0,'0'0'310'16,"0"0"-65"-16,0 0-25 0,2-6-23 0,-2 6-22 16,0 0-25-16,0 0-29 0,0 0-31 15,0 0-18-15,0 0-15 0,0 0-16 0,0 0-6 16,0 0 6-16,-4 13-16 0,2-5-3 0,-2 3-7 15,2 0 1-15,-5 3-9 0,5 3-29 0,-5-1-57 16,2 3-62-16,-4 3-71 0,3-3-282 0,-1 1 17 16</inkml:trace>
  <inkml:trace contextRef="#ctx0" brushRef="#br0" timeOffset="-89636.41">24863 4517 57 0,'0'0'285'0,"0"0"-100"0,0 0-20 0,-4-6-47 16,4 6 6-16,0 0-25 0,-14 7-3 0,9-4-11 15,-4 5-6-15,0 1 1 0,-1 3-15 0,-3 2-5 16,-1 2 13-16,-2 6-13 0,-2-1 4 0,-3 1-6 16,1 4-4-16,-2 1 7 0,-1 0-5 0,0 0 3 15,-1-3 4-15,2 2-2 0,-1-8 13 0,1 1 1 16,2 1 3-16,-3-2 9 16,0-2-27-16,0-2-11 0,5-1-9 0,-1-1 16 15,0-3-30-15,2 2 17 0,2-4-29 0,1-2 20 16,2 1-27-16,-1-2 15 0,3 0-24 0,10-4 16 15,-19 2-40-15,19-2 12 0,-13-3-38 0,8-2-5 16,0 1 2-16,1-4 6 0,4 0 7 0,0-2 10 16,3 0 12-16,2-1-5 0,0 0 9 0,1-1-2 15,2 0 4-15,2 1 2 0,-1 0 2 0,3 1-2 16,0-1 25-16,0 2-16 0,2 0-6 0,1 4 15 16,-2-4-9-16,4 3 6 0,-3 3 28 0,2 1-38 15,-3 1 2-15,4 1 1 0,-2 3 2 16,3 0 0-16,-3 3 4 0,3 3-1 0,1 1 8 15,-2 3-10-15,1 1 5 0,0 4-8 16,0 2 1-16,-2-1-13 0,2-1-29 0,-3 4-27 16,1-1-24-16,-1 0-30 0,-3-3-28 0,-1-1-10 15,2 0-27-15,-3-1-14 0,2-1-203 0,-2-2 130 16</inkml:trace>
  <inkml:trace contextRef="#ctx0" brushRef="#br0" timeOffset="-89153.39">25396 4482 130 0,'0'0'260'16,"0"-9"-55"-16,0 9-46 0,-5-7 3 0,5 7-20 16,-9-3 16-16,9 3-53 0,-13-4 14 0,13 4-39 15,-18 5-10-15,7-2 0 0,-3 4 5 0,-3 3 8 16,-1 5-38-16,-1 0 62 0,-3 7-12 0,-1 3-12 16,-1 4-8-16,2 2-17 0,3 1-7 0,0 3-13 15,2 2-9-15,2-1-4 0,2 0-6 16,2-1-3-16,2-3-2 0,1 0-6 0,3-3 0 15,1-2-8-15,0-2-27 0,4-2-15 16,3 2-63-16,-2-5 16 0,6-1-23 0,-1 1 2 16,-1-5-54-16,5-3-26 0,-1 0-32 0,3-3-228 15,-1 0 73-15</inkml:trace>
  <inkml:trace contextRef="#ctx0" brushRef="#br0" timeOffset="-88609.12">25603 4598 238 0,'0'0'263'0,"0"0"-51"0,3-8-44 0,-3 8-35 0,0 0-29 16,0 0-20-16,0 0-11 0,0 0-9 15,0 0-7-15,5 6-11 0,-5-6-9 16,0 14-3-16,-2-4-8 0,2 2 19 0,-2 0-30 16,-2 3 17-16,4 1-30 0,-1 0 29 0,-2 2-39 15,2 0 34-15,-3 1-29 0,4-1 18 0,-2 0-27 16,0 2 16-16,1-2-44 0,0-4-12 0,1-1-42 16,-2 0-36-16,1 0-60 0,0-2-185 0,-2 0 171 15</inkml:trace>
  <inkml:trace contextRef="#ctx0" brushRef="#br0" timeOffset="-88082.3">25783 4874 272 0,'0'0'291'0,"3"-7"-58"0,-3 7 3 0,0 0-48 16,0 0-25-16,0 0-61 0,0 0 3 0,0 0-48 15,0 0 15-15,0 0-36 0,0 0 25 0,4 6-40 16,-4-6 28-16,1 11-29 0,-2-3 14 0,-2 2-31 16,1 1 25-16,-2 1-32 0,-3 1 17 0,1 2-42 15,-4 2 11-15,-2 0-62 0,1 1-43 0,-3-2-65 16,1-1-60-16,-1 1-163 0,0-1 129 0</inkml:trace>
  <inkml:trace contextRef="#ctx0" brushRef="#br0" timeOffset="-87587.91">26098 4523 105 0,'0'0'265'16,"7"-9"-16"-16,-7 9-31 0,5-7 8 0,-5 7-49 15,6-5-29-15,-6 5-21 0,2-5-19 0,-2 5-23 16,5-5-18-16,-5 5-15 0,0 0-11 0,4-6-2 16,-4 6-17-16,0 0 5 0,0 0-5 15,8 8-2-15,-8-8-3 0,0 12 3 16,0-1-38-16,-3-1 45 0,-2 4-1 0,3 2 6 15,-5 1-12-15,3 4 6 0,-2 0-7 0,-3 1-3 16,3 2-4-16,-1 0 0 0,1-3-3 0,-1 3-1 16,1-2-1-16,2 0 8 0,0-4-12 0,2 0 5 15,2-1-12-15,0-3 11 0,0 1-4 0,2-2 1 16,1-1-5-16,2-1-7 0,1-2-14 0,1-1-28 16,-1-1-25-16,3-3-70 0,0 0-25 0,0 1-45 15,-9-5-41-15,17 2-164 0,-17-2 116 0</inkml:trace>
  <inkml:trace contextRef="#ctx0" brushRef="#br0" timeOffset="-87365.87">26043 4721 255 0,'-8'-5'298'0,"8"5"-3"0,0 0-57 0,-8-6-31 15,8 6-44-15,0 0-33 0,0 0-16 0,2-5-27 16,-2 5-15-16,6-3-14 0,-6 3-13 16,17-3-7-16,-7 1-8 0,3 1-8 0,-2 0-2 15,3-1-7-15,0 0 4 0,2 0-18 0,0 1-33 16,2-1-47-16,-4-2-47 0,4 2-50 16,-5 0-76-16,0-1-196 0,-1 1 75 0</inkml:trace>
  <inkml:trace contextRef="#ctx0" brushRef="#br0" timeOffset="-87097.51">26427 4382 105 0,'0'0'271'0,"2"-6"-74"16,-2 6-35-16,0 0-43 0,0 0-9 0,0 0-12 15,0 0 3-15,0 0-38 0,1 10 4 0,-1-10-33 16,-1 12 12-16,-1-4-24 0,1 0 17 0,-1 3-45 16,-2 0-31-16,1 0-44 0,-1 5-46 15,-1-4-59-15,0 0-127 0,1 3 230 0</inkml:trace>
  <inkml:trace contextRef="#ctx0" brushRef="#br0" timeOffset="-86553.21">26622 4262 211 0,'0'0'291'0,"0"0"-22"0,-3-5-10 16,3 5-39-16,0 0 4 0,-2-7-61 0,2 7 21 16,0 0-46-16,0 0 8 0,-3-6-31 0,3 6 10 15,0 0-35-15,0 0 14 0,0 0-33 16,0 0 9-16,0 0-37 0,0 0 11 0,-4-6-37 15,4 6 9-15,0 0-24 0,0 0 24 0,0 0-28 16,5 10 20-16,-2-2-19 0,1 2 19 0,1 4-21 16,-3 2 23-16,5 6-22 0,-5 3-2 0,2 2 3 15,0 3 4-15,-1 4 5 0,-1 0-6 16,1 4 21-16,-3-1-25 0,2 2 20 0,-7 6-24 16,4-2 23-16,-4 1-9 0,-3-1-6 0,-4-1-30 15,1-3-9-15,-3-2-12 0,0-2-32 0,-4-2-8 16,0-2-48-16,3-6-19 0,-4-1-29 0,-2-2-40 15,1-3-61-15,-3-1-246 0,-4-2-36 0</inkml:trace>
  <inkml:trace contextRef="#ctx0" brushRef="#br0" timeOffset="-79934.01">27134 5168 13 0,'0'0'254'0,"0"0"-60"0,0 0-11 16,0 0-40-16,0 0 4 0,0 0-41 0,-10-1-1 16,10 1-39-16,0 0 2 0,0 0-33 0,0 0 18 15,0 0-34-15,0 0 15 0,0 0-26 16,0 0 16-16,0 0-22 0,0 0 20 15,0 0-26-15,0 0 21 0,0 0-22 0,-13-1 28 16,13 1-26-16,0 0 21 0,0 0-21 0,0 0 16 16,0 0-20-16,0 0 27 0,0 0-21 0,-1-7 33 15,1 7-15-15,0 0 21 0,0 0-25 0,-4-5 29 16,4 5-32-16,0 0 26 0,-5-5-31 0,5 5 3 16,0 0 24-16,0 0-29 0,-14 0 12 0,14 0-9 15,-12 3 0-15,12-3-3 0,-9 6 3 0,9-6-3 16,-9 5-2-16,9-5 0 0,-8 7 1 0,8-7-3 15,-8 8 8-15,8-8-12 0,-5 7 0 0,5-7-4 16,-4 9-3-16,4-9-8 0,-3 5 5 16,3-5 2-16,0 0 1 0,0 0 6 15,0 6 8-15,0-6-6 0,0 0 3 0,0 0-10 16,0 0 16-16,8-3 2 0,-8 3 1 0,4-5 3 16,-4 5-1-16,2-6 4 0,-2 6 9 0,2-7-2 15,-2 7-2-15,1-7-1 0,-1 7 0 0,0 0-4 16,0-9-9-16,0 9-10 0,0 0-27 0,0 0-22 15,0-7-68-15,0 7-46 0,0 0-57 0,0 0-182 16,0 0 130-16</inkml:trace>
  <inkml:trace contextRef="#ctx0" brushRef="#br0" timeOffset="-70736.46">27530 4520 100 0,'0'0'241'0,"0"0"-33"15,0-8-38-15,0 8-51 0,0 0-7 0,0 0-41 16,-1-7-2-16,1 7-30 0,0 0 10 0,0 0-22 15,-8 7 14-15,6 1-16 0,-3 0 15 0,-2 5-20 16,1 5 27-16,-2 2-19 0,-2 4 16 0,-3 5-23 16,4-1 27-16,-6 7-20 0,2-1 48 15,-2 1-44-15,1 3 19 0,-3-3-34 0,4-2 24 16,-2-4-31-16,6-3 28 0,-4 1-16 16,3-7 37-16,1-1-23 0,3-1 21 0,-1-3-10 15,0-2 11-15,0 0 0 0,2-3 7 0,3 0 1 16,-2-4-2-16,0 3 4 0,0-3 4 0,2 1 0 15,2-7-4-15,-5 8-3 0,5-8-28 0,0 0-13 16,0 0-10-16,0 0 18 0,0 0-30 0,0 0 14 16,1-6-24-16,3-1 18 0,1 1-28 15,0-2 21-15,1 0-25 0,1 1 24 0,-1-3-20 0,4 1 20 16,-1 0-17-16,0 2 24 0,1-4-29 16,-1 4 25-16,2 0-24 0,0-1 26 0,-2 2-24 15,0 0 27-15,2 1-27 0,-3 0 26 0,1 1-25 16,0 4 28-16,1-3-38 0,-1 0 36 15,-9 3-34-15,18 3 35 0,-9 0-24 0,0-1 31 16,0 3-31-16,0 2 27 0,-3-1-25 0,6 3 24 16,-2 1-24-16,-1-1 10 0,0 2-53 0,0-1 23 15,0 1-50-15,0-1 13 0,0 0-43 0,1 1-4 16,-1-4-50-16,-3 4-8 0,4-5-41 0,-2 0-37 16,1 1-196-16,-1-3 78 0</inkml:trace>
  <inkml:trace contextRef="#ctx0" brushRef="#br0" timeOffset="-70221.2">28095 4230 109 0,'0'0'381'0,"0"-10"-52"0,0 10-24 0,3-9-53 16,-3 9-49-16,-3-9 13 0,3 9-25 15,-2-8-26-15,2 8-28 0,-8-5-37 0,8 5-22 16,-10-2-12-16,10 2-9 0,-14 7-5 0,5 1-29 15,-3 1 22-15,-2 5-26 0,3 3 19 0,-6 7-24 16,-1 5 21-16,0 3-28 0,-1 1-1 0,5 1 1 16,-4 0 4-16,7 2-5 0,0-7 15 0,1-1-23 15,1 0 16-15,5-3-22 0,-1-2 16 0,3-1-35 16,-2-3-2-16,4 0-46 0,0-2 3 0,2-2-51 16,0 1-2-16,0-5-65 0,3 2-39 0,-1-5-68 15,4 1-240-15,-2-5-43 0</inkml:trace>
  <inkml:trace contextRef="#ctx0" brushRef="#br0" timeOffset="-69893.93">28215 4352 246 0,'0'0'284'0,"3"-10"-22"0,-3 10-15 0,1-8-12 16,-1 8-40-16,3-4-30 0,-3 4-33 0,0 0-29 15,2-9-53-15,-2 9 11 0,0 0 6 0,0 0-27 16,0 0 33-16,0 13-31 0,-1-6 14 0,-3 4-34 15,3-1 22-15,-2 3-37 0,-2 1 26 0,1 3-35 16,-1-2 0-16,0 0-21 0,-1 2-35 0,1-3-49 16,-2 3-24-16,3-2-51 0,-1-2-34 15,-1 2-70-15,2-4-143 0,0-1 102 16</inkml:trace>
  <inkml:trace contextRef="#ctx0" brushRef="#br0" timeOffset="-69588.03">28362 4264 98 0,'4'-8'316'0,"0"-3"-20"15,-1 4-31-15,-1 0-17 0,4 0-37 16,-2-1-27-16,0 1-27 0,0 0-31 0,1 1-23 15,-1 1-23-15,-4 5-18 0,10-6-14 0,-10 6-1 16,13 0-10-16,-13 0-1 0,14 10-6 0,-5 0-1 16,-1 4 0-16,-3 1-4 0,-1 7-4 0,-3 1-27 15,-1 3 26-15,-1 3-26 0,-2 1 13 0,-5 2-7 16,-2 6 26-16,-5-1-31 0,1-2 27 0,-7 0-40 16,1-2 2-16,-3-2-87 0,-5-1-42 0,-2-1-91 15,-2-2-101-15,0-4-180 0,-3 0-16 16</inkml:trace>
  <inkml:trace contextRef="#ctx0" brushRef="#br0" timeOffset="-60721.97">26407 4386 124 0,'0'0'120'15,"0"0"-1"-15,0 0-15 0,0 0-3 0,0 0-1 16,0 0-8-16,0 0-5 0,0 0-2 0,0 0-3 16,0 0-2-16,0 0 6 0,0 0-10 0,0 0-4 15,0 0-22-15,0 0 17 0,0 0-19 16,0 0 23-16,0 0-25 0,0 0 24 0,0 0-28 16,0 0 31-16,0 0-38 0,0 0 32 15,1-7-40-15,-1 7 25 0,0 0-14 0,0 0 7 16,0 0-31-16,0 0 33 0,0 0-33 0,0 0 28 15,0 0-37-15,0 0 36 0,0 0-41 0,0 0 26 16,0 0-34-16,0 0 29 0,0 0-36 0,0 0 29 16,0 0-36-16,0 0 31 0,0 0-33 0,0 0 40 15,0 0-37-15,0 0 33 0,-5 9-30 0,5-9 34 16,-1 12-33-16,-3-3 32 0,0 1-31 0,3 0 14 16,-3 1-9-16,-1 2 5 0,1-2 1 0,-1 1-2 15,1-2 2-15,2 3 0 16,-2-5 2-16,1 3 1 0,1-2 0 0,-1 0 8 15,-1-3-10-15,3 1 2 0,-2 1-2 0,3-8-3 16,-6 10 11-16,6-3-9 0,0-7 3 0,-2 8-1 16,2-8 0-16,-2 8 10 0,2-8-8 0,-2 6 1 15,2-6 0-15,-2 6-2 0,2-6 2 0,0 0-1 16,0 0 0-16,-1 8 3 0,1-8-4 0,0 0 4 16,0 0-12-16,0 0 2 0,0 0-3 0,0 0-2 15,0 0-12-15,0 0-6 0,3-7 1 0,-3 7 3 16,2-6 19-16,-2 6-12 0,3-7-8 0,-3 7 1 15,1-8 7-15,-1 8 3 0,6-8 2 16,-6 8 3-16,4-10 26 0,-4 10-25 16,5-7 33-16,-5 7-37 0,4-10 32 0,-4 10-29 15,4-9 25-15,-4 9-27 0,4-10 27 0,-4 10-29 16,4-9 27-16,-4 9-24 0,5-9 33 0,-5 9-46 16,4-8 43-16,-4 8-29 0,2-10 25 0,-2 10-26 15,5-8 26-15,-5 8-24 0,4-9 27 0,-4 9-30 16,4-8 34-16,-4 8-36 0,4-8 30 0,-4 8-27 15,1-7 26-15,-1 7-29 0,5-7 28 0,-5 7-26 16,4-8 26-16,-4 8-22 0,4-7 26 0,-4 7-31 16,0 0 30-16,2-7 8 0,-2 7-14 15,0 0-26-15,4-7 26 0,-4 7-25 0,0 0 26 16,4-6-20-16,-4 6 19 0,0 0-28 0,0 0 28 16,0 0-26-16,3-5 25 0,-3 5-26 15,0 0 25-15,0 0-26 0,0 0 38 0,0 0-38 16,0 0 20-16,0 0-21 0,0 0 26 0,0 0-24 15,0 0 26-15,0 0-25 0,0 0 25 0,1 7-23 16,-1-7 33-16,-1 11-31 0,1-11 29 0,-3 11-28 16,1-3 26-16,0-1-28 0,0 1 29 0,-2 2-28 15,1 0 5-15,-2-1 1 0,3 2 7 0,-2-2-17 16,0 2-10-16,0-3-4 0,2 1 14 16,-1 0-33-16,-1 0 1 0,2-2-36 0,-1 0-21 15,-1 0-55-15,2-2-235 0,-1 1 145 16</inkml:trace>
  <inkml:trace contextRef="#ctx0" brushRef="#br0" timeOffset="-46072.22">21667 7016 116 0,'-5'6'169'0,"5"-6"-25"15,0 0-22-15,0 0-16 0,0 0-22 16,-4 6-16-16,4-6-14 0,0 0-11 16,0 0-6-16,0 0 6 0,0 0-2 0,0 0 1 15,0 0 10-15,0 0 5 0,0 0 15 0,0 0-2 16,0 0 0-16,0 0-6 0,0 0-4 0,0 0 1 15,0 0-8-15,0 0-10 0,0 0-8 0,0 0-5 16,0 0-7-16,0 0 8 0,14-4-17 0,-14 4-4 16,9-8-1-16,-9 8-1 0,10-10-2 0,-2 5-24 15,-3 0 26-15,1-3-23 0,-2 3 30 0,3 0-26 16,-5-5 31-16,4 5-45 0,-6 5 42 0,4-9-28 16,-4 2 28-16,0 7-29 0,0-7 26 15,0 7-29-15,-4-8 28 0,4 8-28 0,-12-4 35 16,12 4-38-16,-21 0 36 0,7 3-26 0,0 2 33 15,-5-1-33-15,0 3 38 0,-2 5 3 16,1-4 2-16,-3 5-1 0,2 3 6 0,0 2-13 16,0 0-3-16,3 2-6 0,2 2-5 0,3 0-2 15,-1 6-3-15,4-5 0 0,3 0 1 0,3-1 1 16,3-1-44-16,1-2 43 0,3 1-48 0,2 2 46 16,1-5-48-16,6 1 14 0,-1-3-19 0,3 0-20 15,4-2-11-15,-1 0-33 0,1-3-30 0,0 0-38 16,1-5-60-16,-3 1-133 0,4-3 175 0</inkml:trace>
  <inkml:trace contextRef="#ctx0" brushRef="#br0" timeOffset="-45689.45">22108 6668 388 0,'0'0'293'0,"1"-10"-31"0,-1 10-16 0,1-8-32 15,-1 8-28-15,0 0-29 0,-2-7-41 0,2 7-17 16,0 0-29-16,-12-2-1 0,6 6-3 0,-3 1-5 16,0 3-7-16,-4 2-4 0,0 3-60 0,-2 5 58 15,1 3-61-15,-1 1 6 0,2 3 22 0,1-1 32 16,0 3-65-16,4-1 60 0,0-4-74 0,6 0 51 16,0-3-65-16,2 0 31 0,3-2-67 0,1 0 37 15,1-2-38-15,3-2-38 0,2 0-29 0,0-1-24 16,0-5-31-16,2 2-46 0,-1-4-146 15,0-3 145-15</inkml:trace>
  <inkml:trace contextRef="#ctx0" brushRef="#br0" timeOffset="-45372.45">22221 6771 286 0,'0'-11'257'0,"0"11"-56"0,2-8-36 16,-2 8-27-16,2-9-21 0,-2 9-14 0,9-8-31 15,-9 8-16-15,9-5-13 0,-2 0-8 0,-7 5-8 16,14-2-6-16,-14 2-4 0,14 0-6 0,-5 2-1 16,-9-2 3-16,11 9-10 0,-4-5-1 0,-5 3 0 15,2 0-1-15,-3 2 0 0,-1 2-8 0,-1 1 14 16,-3-1-13-16,0 3 19 0,-2-1-13 0,-2 0 37 15,3 0-18-15,-4 1 38 0,3-3-32 0,1 1 26 16,-2 0-41-16,3-3 29 0,-2 1-38 0,5-3 34 16,-2 1-6-16,3 0-12 0,0-2-9 0,0-6-25 15,4 11-27-15,-4-11-54 0,14 4-38 16,-14-4-41-16,17 1-41 0,-6-2-172 16,1 0 155-16</inkml:trace>
  <inkml:trace contextRef="#ctx0" brushRef="#br0" timeOffset="-45106.3">22463 6672 285 0,'0'0'298'0,"0"-8"-43"0,0 8-82 0,0-6-13 16,0 6-53-16,5-8 0 0,-5 8-42 15,0 0 9-15,12-3-37 0,-12 3 22 16,11 3-41-16,-2 1 24 0,-1 2-33 0,-2 1 2 15,3 4-4-15,-1 2 1 0,-2 2-2 0,-1 3-19 16,-1 6 25-16,-4-1-20 0,0 2 22 0,-1 2-2 16,-3 4-4-16,-4 1 0 0,-2-1-4 0,1-1 2 15,-4 1 0-15,2-3-4 0,-6 1 2 0,2-3 9 16,-2-1-15-16,2-2-22 0,-2-4-29 0,3-1-38 16,0-4-58-16,3 0-74 0,-1-4-174 0,6-2 148 15</inkml:trace>
  <inkml:trace contextRef="#ctx0" brushRef="#br0" timeOffset="-44793.23">22862 7277 444 0,'0'0'408'0,"-8"2"-151"0,8-2 0 16,0 0-107-16,0 0 36 0,-5 4-84 15,5-4 50-15,0 0-88 0,0 0 55 0,10 0-75 16,-10 0 45-16,18 0-85 0,-6 0 56 0,-12 0-13 15,25-2-70-15,-10 1-89 0,-2 1-17 16,0-1-47-16,0 1-43 0,0 0-50 0,-13 0-190 16,20 0 64-16</inkml:trace>
  <inkml:trace contextRef="#ctx0" brushRef="#br0" timeOffset="-44606.34">22857 7471 178 0,'-7'7'329'0,"2"-1"-93"0,1-2-20 0,4-4-45 16,-7 8 22-16,7-8-54 0,-3 6 0 0,3-6-16 16,3 5-20-16,-3-5-32 0,12 2-1 0,-12-2-17 15,23 0-17-15,-10-1 25 0,6-1-89 0,1-1 49 16,0 2-75-16,4-2-17 0,3-2-67 0,-4 1-49 16,4 0-54-16,0 2-207 0,0-3 77 15</inkml:trace>
  <inkml:trace contextRef="#ctx0" brushRef="#br0" timeOffset="-44273.01">23727 7036 242 0,'-9'-2'365'0,"3"-1"-115"15,6 3 20-15,-12-7-65 0,12 7 43 16,-9-3-87-16,9 3 39 0,-9-4-91 16,9 4 37-16,0 0-91 0,-5-3 43 0,5 3-75 15,0 0 49-15,0 0-67 0,10 1 54 0,-10-1-59 16,21 2 54-16,-6 2-68 0,6-1 52 0,3 2-3 15,1 0-9-15,0-1-6 0,3-1-3 0,-1 1-6 16,1 2-7-16,-3-4-33 0,2 1-52 0,-3 0-44 16,-3-1-56-16,1 0-47 0,-3 1-34 0,-4-1-56 15,3-2-146-15,-18 0 54 0</inkml:trace>
  <inkml:trace contextRef="#ctx0" brushRef="#br0" timeOffset="-43701.56">23700 7063 57 0,'-15'2'273'0,"15"-2"-41"16,0 0-18-16,-14 0-29 0,14 0-22 0,0 0-30 16,0 0-32-16,0 0-16 0,-13 1-6 0,13-1 15 15,0 0 21-15,0 0-53 0,5 6 44 0,-5-6-51 16,15 6 53-16,-7 0-83 0,0 0 56 0,2-1-63 15,0 3 47-15,4 0-66 0,0-1 63 0,2 5-14 16,0 1-8-16,0 0-11 0,0 1-3 16,1 0-1-16,-2 4-6 0,2 0-3 0,-6 0-7 15,2 1-62-15,-3 1 68 0,-1-1-61 0,-1 0 63 16,-3 1-58-16,0-2 60 0,-4 1-61 0,-2 2 6 16,-4 0 7-16,-1 1 7 0,-2-2 11 0,-5 6-5 15,-1-5 3-15,-1 2 3 0,-3-3-5 0,-1 1 13 16,2 0 1-16,-3-3 0 0,2 1 58 15,-1-1-61-15,-2-2 59 0,3 1-62 0,3-3 74 16,-2 2-57-16,2-3 63 0,1-1-61 0,-1 2 63 16,-1-3-64-16,2-1 57 0,4 1-58 0,0-4 54 15,-2 3-70-15,2-2 57 0,2 1-11 16,-2-1-6-16,5-3-8 0,-1 2-4 0,-1-2-5 16,3 1 2-16,-1-1-5 0,5-5-3 0,-5 9 1 15,5-9 0-15,-4 9-1 0,4-9 13 0,2 9-2 16,-2-9-4-16,7 5-51 0,-7-5 59 0,16 5-57 15,-6-3 59-15,1 0-58 0,5-2 61 0,0 2-61 16,2-4 64-16,4 2-63 0,1 0 62 0,4 0-58 16,1-2 50-16,-1 2-62 0,2-1 75 0,2 1-68 15,-2 0 55-15,3 0-5 0,-1 1-5 0,-2-1-1 16,2 0-7-16,-3 0-1 0,0 0-8 0,-4 0-23 16,-1 2-28-16,-2-2-78 0,-1 0 36 0,1 2-68 15,-2-4 0-15,-4 2-21 0,1 0-38 16,-16 0-23-16,24 2-30 0,-24-2-213 15,20 0 23-15</inkml:trace>
  <inkml:trace contextRef="#ctx0" brushRef="#br0" timeOffset="-43206.44">23673 8161 264 0,'0'0'220'0,"5"-5"-27"0,-5 5-8 0,0 0-8 15,4-7-39-15,-4 7-7 0,0 0-53 0,0 0 9 16,0 0-41-16,4-4 16 0,-4 4-30 0,0 0 33 15,-1 9-23-15,-2-5 30 0,2 4-44 0,-3 2 51 16,0-1-49-16,-2 4 6 0,0 3 1 0,-1-1-1 16,1 5 2-16,-1 0-9 0,0 1 1 0,-1 0-14 15,3 1-5-15,-3-1-1 0,4 0-2 0,-2 0 4 16,5-3-2-16,-2-3-9 0,3 1 1 0,0-2-13 16,4-2-15-16,1-2-20 0,0 1-24 0,2-6-25 15,0 1-31-15,2 1-44 16,3-4-55-16,-12-3-229 0,21 1 73 0</inkml:trace>
  <inkml:trace contextRef="#ctx0" brushRef="#br0" timeOffset="-42970.3">23603 8277 275 0,'0'0'217'0,"0"0"-17"16,0 0-7-16,0 0-29 0,10-3 1 16,-10 3-54-16,12 0 10 0,-12 0-49 0,16 0-12 15,-4-3-10-15,1 3-3 0,1-1 21 0,0 0-51 16,4 0 27-16,-2 0-46 0,2-1 31 0,1 1-44 16,-1-2-11-16,0 1-49 0,-1 1-51 15,-2-1-40-15,-2 0-90 0,-2 1-115 0,2 0 176 16</inkml:trace>
  <inkml:trace contextRef="#ctx0" brushRef="#br0" timeOffset="-42724.64">24062 8066 370 0,'0'0'303'0,"4"-3"-69"0,-4 3-35 0,0 0-32 16,5-7-22-16,-5 7 39 0,0 0-69 16,0 0 59-16,0 8-78 0,0-8 49 0,-4 11-90 15,0-2 50-15,3-1-78 0,-2 2 52 0,-2 5-67 16,1-3 43-16,-1 2-71 0,1 1-9 0,-2 2 6 16,1-2-88-16,1-1-52 0,-1 2-49 15,1-2-99-15,-1 2-202 0,1-5-5 0</inkml:trace>
  <inkml:trace contextRef="#ctx0" brushRef="#br0" timeOffset="-41705.93">25261 7129 326 0,'0'0'340'16,"0"-11"-90"-16,0 11-54 0,0-6-46 0,0 6-33 15,0 0-21-15,0 0 3 0,0 0 25 0,-16 6-5 16,10 4 4-16,-6 2-28 0,1 4-22 0,-8 3-21 15,-3 8 11-15,-2 0-19 0,-2 3-68 0,-2 3 63 16,-1-3-61-16,-1 2 57 0,-2 0-55 16,3-5 12-16,-2 2 59 0,2-6-28 0,1 0 11 15,-2-3 10-15,6-3-10 0,1-3-5 16,1-2 0-16,3-2 1 0,1-1-2 0,3-2-1 16,1-4-5-16,0-1-9 0,2-1-11 0,3-2-15 15,-1-1-14-15,5-1 1 0,1-2-13 0,3-5-2 16,1 4 2-16,1-5 59 0,6 4-60 0,-1-5 59 15,5 3-59-15,1-1 60 0,2 2-60 0,3-3 62 16,-1 5-53-16,1-2 55 0,2 4-61 0,0 0 63 16,-1 3-60-16,1 1 63 0,-1 0-61 0,3 2 61 15,-4 3-56-15,4 2 65 0,-2 2-65 0,-1 3 1 16,0-1 8-16,-2 4 11 0,2 4-2 0,0 1 3 16,-2 5-1-16,-1-1 31 0,0 0-100 15,-1 1-22-15,-1 2-57 0,1-2-60 16,-1 2-54-16,-3-3-205 0,4-2 44 0</inkml:trace>
  <inkml:trace contextRef="#ctx0" brushRef="#br0" timeOffset="-41372.86">25859 7135 106 0,'0'-10'336'15,"0"2"-92"-15,0 1-59 0,-3 3-31 0,3 4-17 16,-9-11-14-16,9 11-10 0,-13-2 1 0,13 2-1 16,-19 4 2-16,5 5-17 0,-1 0-3 0,-3 9-14 15,-4 2-2-15,2 8-10 0,-1 0-63 0,0 6 64 16,0 1-69-16,2 2 59 0,1 1-62 0,4 2 9 15,0-1-8-15,2 0 8 0,2-1-2 0,4-4-9 16,2 0 61-16,3-2-76 0,1-5 60 0,2 0-77 16,2 0 16-16,4 0-76 0,1-2 6 0,1-4-52 15,3-3-34-15,1-3-16 0,4-3-22 16,0-1-235-16,3-6 75 0</inkml:trace>
  <inkml:trace contextRef="#ctx0" brushRef="#br0" timeOffset="-41057.57">26123 7071 28 0,'0'0'357'0,"3"-5"-93"0,-3 5-61 16,0 0-38-16,1-7-32 0,-1 7-34 0,0 0-8 16,0 0 15-16,0 0-8 0,5 9-21 0,-5-3-12 15,0 1-11-15,0 5-8 0,-2 1-10 0,2 2-2 16,-3 2-8-16,2 4-24 0,0-2-39 0,-2 4-57 15,2-3-40-15,-2 3-44 0,2-3-57 0,-2 1-148 16,2-3 161-16</inkml:trace>
  <inkml:trace contextRef="#ctx0" brushRef="#br0" timeOffset="-39557.95">26420 7209 290 0,'0'0'371'0,"0"0"-94"0,0 0-53 16,0 0-47-16,2-6-36 0,-2 6-24 0,0 0-31 16,0 0-20-16,0 0-13 0,0 0-11 0,2 7-8 15,-2-7-6-15,-2 11-5 0,2-11-4 16,-4 17-9-16,3-9-20 0,-3 3-28 0,-1-1-58 15,0 2-43-15,-1 1-45 0,-1-2-51 0,1 1-165 16,1-3 145-16</inkml:trace>
  <inkml:trace contextRef="#ctx0" brushRef="#br0" timeOffset="-35656.86">26728 7010 43 0,'2'-9'212'0,"-2"9"-15"0,7-8-16 0,-7 8-11 16,4-8-7-16,-4 8-9 0,2-7-9 0,-2 7-12 16,5-7-24-16,-5 7-44 0,3-8 40 15,-3 8-43-15,2-6 52 0,-2 6-53 0,3-6 64 16,-3 6-66-16,0 0 64 0,2-7-75 0,-2 7 54 15,0 0-53-15,2-5 26 0,-2 5-67 0,0 0 53 16,0 0-72-16,0 0 50 0,0 0-64 16,0 0 62-16,0 0-63 0,0 0 59 0,-9 4-58 15,4 3 59-15,0 2-4 0,-2 0-7 0,-1 3-1 16,1 4-3-16,-3-1-9 0,1 3-1 0,0-2-3 16,0 4 0-16,0-3 0 0,2 2-2 0,0-2-11 15,-1 1 9-15,6-2-7 0,-2-2 7 16,2 1-21-16,1-5-22 0,2 2-24 0,1 0-21 15,2-2-29-15,1 0-26 0,2-4-25 0,0 0-22 16,2 3-7-16,2-6-22 0,-2 1-17 0,1-2-173 16,-10-2 135-16</inkml:trace>
  <inkml:trace contextRef="#ctx0" brushRef="#br0" timeOffset="-35453.51">26605 7129 127 0,'0'0'320'16,"-8"-5"-52"-16,8 5-37 0,-5-6-21 0,5 6-44 0,0 0-36 15,-2-7-24-15,2 7-18 0,7-2-14 16,-7 2-14-16,13-6-13 0,-4 3 0 0,4 0-16 16,-2 2-6-16,3 0-8 0,-1 0-6 0,5-2-12 15,-4 3-48-15,3-1-43 0,-1 1-46 16,0-1-35-16,-2 0-56 0,1-1-176 0,-2 0 135 15</inkml:trace>
  <inkml:trace contextRef="#ctx0" brushRef="#br0" timeOffset="-35222.08">27019 6908 150 0,'5'-5'278'0,"-5"5"-46"0,0 0-48 0,0 0-5 16,5-4-66-16,-5 4 1 0,0 0-42 0,0 0 3 15,0 0-20-15,0 0 17 0,-1 9-7 0,-3-2-14 16,-1 0-11-16,0 3-3 0,0 1-19 0,-3 3-43 16,-1 0-58-16,2 1-69 0,-2 3-108 0,2-5-126 15,0 3 158-15</inkml:trace>
  <inkml:trace contextRef="#ctx0" brushRef="#br0" timeOffset="-34356.88">26057 7056 349 0,'0'0'290'0,"0"0"-26"16,0 0 2-16,0 0-27 0,-8-3-64 0,8 3 54 15,0 0-18-15,0 0-31 0,0 0-28 0,0 0-27 16,0 0-19-16,0 0-13 0,0 0-22 15,0 0-5-15,0 0-16 0,0 0-8 0,3-6-7 16,-3 6 2-16,0 0-14 0,9-4-9 0,-9 4-3 16,0 0-6-16,11-1-2 0,-11 1-3 0,8 3 2 15,-8-3-3-15,6 7 0 0,-6-7-2 0,7 8-1 16,-6 0 3-16,0-1-7 0,-1 4-2 0,0-1 4 16,-2 3-23-16,-1 2-18 0,-2-3 10 0,0 4 2 15,-2-1-3-15,1 2 10 0,0-2 1 0,-1-3 8 16,1 2-5-16,1 0 5 0,-3-1 3 15,3-1 4-15,0 2 4 0,0-6 0 16,1 3 4-16,0-4 0 0,-1 3 6 0,1-4 0 0,2-1-1 16,-1 3 6-16,3-8 0 0,-4 9 5 15,2-2 11-15,2-7-4 0,-3 5 2 0,3-5 4 16,-3 6-9-16,3-6 3 0,0 0-6 0,2 8-5 16,-2-8 16-16,0 0-2 0,10 3-4 0,-10-3-2 15,14 1-2-15,-14-1-1 0,17 0-4 0,-17 0 3 16,20-1-6-16,-11-2 0 0,4 3-1 0,-2-3 6 15,1 1-7-15,-1 0-7 0,1 1 0 0,-2-1 1 16,-10 2-1-16,19-1-7 0,-19 1 7 0,17-3-12 16,-17 3-7-16,13-1-13 0,-13 1-20 0,11-1-7 15,-11 1-71-15,0 0 44 0,14 0-47 16,-14 0 16-16,0 0-34 0,9-2-39 16,-9 2-46-16,0 0-33 0,0 0-181 0,9-7 72 15</inkml:trace>
  <inkml:trace contextRef="#ctx0" brushRef="#br0" timeOffset="-33821.98">26063 7079 146 0,'-1'-7'266'16,"1"7"-47"-16,0 0-31 0,0-6-30 0,0 6-26 15,0 0-24-15,4-9-20 0,-4 9-20 0,9-5-13 16,-9 5-7-16,9-2 0 0,-9 2-15 0,11-3-8 15,-11 3-4-15,15 0-3 0,-15 0-4 0,15 1-3 16,-15-1-3-16,12 4-2 16,-12-4-2-16,9 7 4 0,-4 0-1 0,-1-2-10 15,-4 2-1-15,0 4-1 0,0-3 0 0,-4 5-10 16,-1 1 2-16,0-2 2 0,-3 3 2 0,-2 0 3 16,0 2 6-16,-3-3-6 0,3-1 0 0,-3 2 6 15,2-2 0-15,-1-1 1 0,1 1 3 0,-2-1 9 16,3-2 8-16,-1 2 12 0,1-3 19 0,1 0-21 15,0-3-6-15,3 2 1 0,0-2-6 0,-1-1-15 16,3 1 10-16,-1-1-1 0,5-5-1 0,-7 7 5 16,7-7-2-16,-4 7-4 0,4-7 9 0,0 0 11 15,-1 7 10-15,1-7 0 0,7 4-3 16,-7-4-6-16,10 2-5 0,-10-2 3 16,13 0-17-16,-13 0-1 0,18-1-1 0,-18 1-8 0,20-1-7 15,-9 0-30-15,-1 0-41 0,-10 1-43 16,19-3-43-16,-9 3-45 0,-10 0-62 0,18-3-165 15,-18 3 98-15</inkml:trace>
  <inkml:trace contextRef="#ctx0" brushRef="#br0" timeOffset="-32903.39">27267 6831 212 0,'0'0'232'16,"0"0"-56"-16,0-8-48 0,0 8-31 16,0 0-14-16,0 0-8 0,0 0-7 0,17 5 5 15,-12 2 4-15,1 6-12 0,4 5 7 0,-1 8-2 16,0 5-21-16,-1 10 20 0,-2 6-38 0,-1 2-1 16,-2 5-9-16,-4 2 0 0,-2 0 0 15,-5 13-13-15,-2-4 29 0,-4 2-27 0,-4-5 36 16,-1 0 5-16,-4-3-5 0,-2-2-3 0,-2-4-3 15,-1-4-3-15,-2-1-9 0,1-7-6 0,2-7-5 16,0-5 10-16,-1 1-78 0,-1-7 0 0,-1 0-53 16,6-6-58-16,0-4-72 0,3-2-232 15,2-2 53-15</inkml:trace>
  <inkml:trace contextRef="#ctx0" brushRef="#br0" timeOffset="-31905.19">28062 7207 130 0,'4'-8'219'0,"-3"-3"-7"15,3 4-32-15,1-2 34 0,-5 9-62 16,1-11-12-16,3 4-22 0,-4 7-23 0,3-8-29 15,-3 8-13-15,2-10-13 0,-2 10-6 0,0 0-5 16,0 0 3-16,-1 9-10 0,-3-1-2 0,0 5 2 16,-2 4-4-16,0 4-1 0,-3 6-3 0,-2 3 1 15,-1 6-3-15,-1 1-30 0,-4 0 40 0,6 1-38 16,-1 0 30-16,-2-1-28 0,1-2 29 0,3-7-1 16,1 2-5-16,1-6 2 0,2-3-4 15,0-2-1-15,1-3 6 0,-2-2-1 0,5 1 4 16,-1-6 14-16,-1 2 19 0,3-5-38 0,1-6 46 15,-1 10-57-15,1-10 41 0,0 0-62 0,7-5 46 16,-3 0-45-16,1-1 41 0,3-4-57 16,1 2 1-16,0-5 5 0,1 3 42 0,0-3-41 15,2 1 42-15,-2 3-48 0,3-3 50 0,-3 3-38 16,0-2 39-16,2 5-44 0,-2-2 44 0,0 2-40 16,0 2 41-16,-1 1-38 0,2 1 37 0,-11 2-35 15,19 0 36-15,-10 4-25 0,2 0 34 0,-2 1-55 16,0 4 52-16,4 0-44 0,-3 3 40 0,3 0-9 15,-2 1-36-15,2 1-40 0,0 1-37 16,-3-2-24-16,2-3-18 0,0 3-49 0,0-5-216 16,1 0 128-16</inkml:trace>
  <inkml:trace contextRef="#ctx0" brushRef="#br0" timeOffset="-31590.18">28734 6810 334 0,'0'-7'238'0,"-2"0"-31"0,-1 1-67 0,3 6-5 16,-6-9-42-16,6 9 11 0,-13-4-24 0,13 4 27 15,-17 4-26-15,5 3-1 0,-1 1 14 0,-4 7-17 16,0 3-7-16,0 4-14 0,-3 7-9 0,1 0-10 16,0 3-4-16,4 4-9 0,1-3-6 0,2-4-1 15,3 3 7-15,2-4-16 0,3 2 6 0,1-5-8 16,3 2-2-16,3-6-4 0,1 2-13 16,3-3-44-16,1-1-50 0,2-2-56 0,4-1-58 15,-1-3-271-15,2-6 18 0</inkml:trace>
  <inkml:trace contextRef="#ctx0" brushRef="#br0" timeOffset="-31249.35">28880 6950 172 0,'0'-7'239'0,"0"7"-70"15,0 0-32-15,1-7-31 0,-1 7-20 16,0 0-16-16,0 0-12 0,5-5-10 0,-5 5-8 16,7 4-6-16,-7-4-7 0,4 5-5 0,-4-5 12 15,2 11-18-15,1-3 8 0,-1-2-14 0,-2 6 17 16,0-4-10-16,-2 4 44 0,-1 1-1 0,1 1 28 15,-2 0-26-15,-3 0-1 0,5 0 1 0,-2-2-5 16,0 1 11-16,-1 2-26 0,1-7-11 16,3 5-8-16,0-4 6 0,-1 2-14 0,2-4 0 15,2 2-5-15,0-4-11 0,6 1-43 0,-2 1-44 16,4-4-82-16,3-2-54 0,0-1-246 0,2-1 48 16</inkml:trace>
  <inkml:trace contextRef="#ctx0" brushRef="#br0" timeOffset="-30973.16">29113 6833 218 0,'0'0'373'0,"-2"-10"-110"0,2 10-5 15,-1-9-62-15,1 9-29 0,1-5-21 0,-1 5-35 16,2-8-18-16,-2 8-14 0,0 0-15 0,0 0-9 15,12 2-6-15,-12-2-3 0,9 10-7 0,-2-1 1 16,-2 4-46-16,1 1 61 0,-3 4-3 16,0 5-10-16,-1 4-12 0,-2 0-1 0,-3 7 16 0,-2 2-32 15,-4 3-3-15,0 1 3 0,-5 1-6 16,-1-3 1-16,-4 0 8 0,-1-1-3 0,-4-1-11 16,0-2-84-16,-4-1-3 0,-4-5-88 0,-1 2-85 15,-11-2-347-15,-4 1-117 0</inkml:trace>
  <inkml:trace contextRef="#ctx0" brushRef="#br0" timeOffset="-25456.9">22381 9329 76 0,'0'0'199'0,"0"0"-42"0,0 0-20 0,0 0-6 16,0 0-17-16,0 0-12 0,0 0-20 0,0 0-15 15,0 0-7-15,0 0-5 0,0 0 3 0,0 0 5 16,0 0 7-16,0 0 11 0,0 0-22 15,0 0 43-15,4-5-47 0,-4 5 44 0,0 0-55 16,0 0 45-16,0 0-55 0,0 0 47 0,0 0-62 16,0 0 45-16,0 0-65 0,0 0 63 0,0 0-73 15,0 0 61-15,0 0-67 0,0 0 47 0,0 0-60 16,0 0 57-16,0 0-51 0,0 0 49 0,0 0-51 16,0 0 50-16,0 0-54 0,0 0 50 0,0 0-49 15,0 0 58-15,0 0-59 0,0 0 58 16,0 0-51-16,0 0 50 0,0 0-54 0,0 0 49 15,0 0-52-15,0 0 61 0,0 0-60 0,0 0 55 16,5-5-54-16,-5 5 49 0,4-8-53 0,-4 8 55 16,5-8-49-16,-5 8 44 0,4-11-51 15,-4 11 54-15,4-11-54 0,-4 11 47 0,0-13-50 16,-3 8 46-16,3 5-42 0,-6-11 3 0,2 6 36 16,4 5-35-16,-13-4 2 0,13 4 46 0,-20 0-40 15,7 2 38-15,-5 0-44 0,0 6 47 0,0 2-40 16,-2-1 45-16,1 3-37 0,-2 5 45 0,1-2-48 15,3 4 49-15,2-3-47 0,2 3 41 0,-1 3-51 16,5-3 49-16,4 1-46 0,1 0 39 0,0-1-45 16,7-1 50-16,-2-1-51 0,3-2 44 15,1 0-44-15,4-3 44 0,1 1-48 0,-1-3 52 16,3-1-47-16,2-4 48 0,-1 1-50 0,2 0 46 16,-1-3-54-16,1-1 22 0,-1-1-16 15,0-1-58-15,-1 0-54 0,1-1-43 0,0-1-62 16,-2 1-173-16,2-1 118 0</inkml:trace>
  <inkml:trace contextRef="#ctx0" brushRef="#br0" timeOffset="-24140.29">22804 8918 61 0,'0'0'338'0,"4"-8"-71"0,-4 8-51 0,1-6-7 16,-1 6-58-16,0-7-1 0,0 7-63 0,0 0 13 15,0 0-55-15,-6-4 22 0,6 4-42 0,-10 6 46 16,2 1-63-16,-6 0 35 0,4 4-37 0,-3-1 58 16,-2 3-39-16,2 5 2 0,-4 2 0 0,2 0-1 15,1 2-2-15,1 6-3 0,-1-5 0 16,5 2 66-16,1 3-92 0,2-6 48 0,2 0-64 15,2-3 56-15,3 1-62 0,0-3 50 0,4-1-58 16,3 0 22-16,1-3-68 0,2-3-9 0,1-1-60 16,1-1-59-16,2-5-64 0,-1-1-158 0,0 0 100 15</inkml:trace>
  <inkml:trace contextRef="#ctx0" brushRef="#br0" timeOffset="-23877.14">22954 9037 290 0,'1'-8'390'0,"-1"8"-125"16,5-7 54-16,-5 7-103 0,3-11-10 0,-3 11-33 16,2-6 18-16,-2 6-99 0,0 0-20 15,0 0-12-15,0 0-4 0,0 0 3 0,0 0 6 16,0 0 20-16,0 0-41 0,-4 13-14 0,1-7-2 15,-1 5-3-15,1-3-9 0,-2 5-10 0,4-3 5 16,-2 2-5-16,2 0-5 0,0-1-10 0,-1 1-16 16,4-4 6-16,-2 3-34 0,2-4-27 0,1 1-21 15,1-2-27-15,-4-6-32 0,12 5-33 16,-12-5-50-16,13 3-32 0,-13-3-173 0,18-3 77 16</inkml:trace>
  <inkml:trace contextRef="#ctx0" brushRef="#br0" timeOffset="-23694.84">23053 8892 159 0,'-3'-5'418'0,"0"-2"-137"0,1 1 28 0,2 6-93 16,-7-7 44-16,7 7-100 0,-4-10 29 0,4 10-99 15,-5-4 36-15,5 4-100 0,-1-7-12 0,1 7-90 16,-3-6 5-16,3 6-73 0,0 0-62 15,0 0-89-15,0 0-164 0,0 0 63 0</inkml:trace>
  <inkml:trace contextRef="#ctx0" brushRef="#br0" timeOffset="-23389.42">23161 8835 349 0,'0'0'465'16,"0"0"-22"-16,-3-5-165 0,3 5-1 0,0 0-111 15,0 0 16-15,-2-8-94 0,2 8 38 0,0 0-84 16,9 6 56-16,-3-1-82 0,3 1 52 0,1 5-69 16,-1 0 47-16,4 4-77 0,-3 3 43 15,-1 2-81-15,1 1 10 0,-1 2 2 0,-2 0-7 16,-3 1-8-16,-3 0-4 0,0 3 40 0,-1-4-33 15,-1 3 45-15,-2-1-28 0,-2-2 46 0,-1-4-34 16,-2 2 58-16,-2 0-58 0,-2-2 22 0,1-1-58 16,-3-2-4-16,0-1-36 0,-3-2-36 15,4-4-52-15,1-2-218 0,-1 0 113 0</inkml:trace>
  <inkml:trace contextRef="#ctx0" brushRef="#br0" timeOffset="-23037.24">23453 9401 207 0,'0'0'579'0,"-7"7"-186"0,7-7-35 0,0 0-123 15,-8 6 28-15,8-6-84 0,0 0 13 0,0 0-93 16,-4 4 33-16,4-4-82 0,0 0 43 15,12 1-73-15,-12-1 38 0,20-1-113 0,-8 1 0 16,-1-1-111-16,5-1-35 0,-1 1-74 16,-1 0-66-16,0 0-210 0,0 0-62 0</inkml:trace>
  <inkml:trace contextRef="#ctx0" brushRef="#br0" timeOffset="-22822.51">23460 9579 597 0,'0'0'469'0,"-13"7"-37"0,13-7-137 0,-5 4 21 0,5-4-91 15,-5 7 6-15,5-7-93 16,0 0 27-16,0 0-80 0,4 4 33 0,-4-4-71 16,15-2 38-16,-5 0-66 0,3-2 41 0,5 1-89 15,0 0 9-15,-3 1-106 0,4-2 15 0,2 1-79 16,-1-3 19-16,3 3-51 0,-1 1-43 0,0 0-54 15,-1 0-252-15,5 0-86 0</inkml:trace>
  <inkml:trace contextRef="#ctx0" brushRef="#br0" timeOffset="-22468.5">24413 9245 72 0,'0'0'398'0,"-15"-3"-37"0,15 3-80 15,-10-5 0-15,10 5 9 0,-9-3-15 0,9 3 27 16,-10-2-107-16,10 2 2 0,0 0-90 0,0 0 27 15,-8-4-77-15,8 4 39 0,0 0-60 0,0 0 39 16,10 3-59-16,-10-3 45 0,24 3-60 16,-7 0 50-16,1-1-60 0,4 1 2 0,4-2 53 15,1 1-60-15,3 0 58 0,-5-2-67 0,5 3 46 16,-2-2-103-16,0 0 15 0,-1-1-119 0,-3 1-21 16,-2 1-4-16,-2-1-49 0,-2-1-69 15,-4 0-37-15,1 0-154 0,-3-1-17 0</inkml:trace>
  <inkml:trace contextRef="#ctx0" brushRef="#br0" timeOffset="-21922.79">24443 9224 27 0,'0'0'449'0,"-21"0"-50"0,21 0-111 15,-11 0-19-15,11 0-33 0,0 0-11 0,-16 0-37 16,16 0-26-16,0 0-45 0,0 0-28 0,-10 2-17 15,10-2-14-15,0 0 46 0,4 3-67 16,-4-3 47-16,6 5-63 0,1 0 47 0,2-1-59 16,-2 0 46-16,2 0-56 0,5 3 50 0,-2-1-62 15,2 0 52-15,1 4-58 0,3-2 55 0,-1 3-58 16,-1-2 59-16,2 4-67 0,0-1 60 0,-1-2-57 16,-1 5 50-16,0-3-57 0,-1 0 45 0,-2 2-61 15,1 0 64-15,-5-3-56 0,0 3 56 0,-2 0-49 16,-3 2 53-16,1-3-64 0,-5 1 49 15,-1 4-49-15,-3 0 55 0,-6 0-54 0,1 1 61 16,0 1-57-16,-7 0 39 0,-2 3-27 0,-3-4 6 16,-4 6 5-16,-1-3 6 0,3-4 8 0,-5 3 14 15,4-3 5-15,1-1-8 0,0 0 3 0,2 0-4 16,-2-4-2-16,7 1-7 0,0 1 8 16,1-2 2-16,1-2-4 0,4 1 0 0,-2-3 5 15,3 1 9-15,0-1-12 0,2 0-2 0,2-3 1 16,-2 4-2-16,5-3 5 0,-1-2 2 0,2 3 3 15,-1-3 4-15,2-5 3 0,3 12 7 0,-3-12 3 16,8 8 6-16,-2-4-6 0,4 0-6 16,-1-1 2-16,4 0-7 0,2-1-4 0,2-1 0 15,1-1-2-15,2 0-2 0,2 0-2 0,4-1 1 16,2 0-3-16,0-2-4 0,0 2 3 0,1 0-4 16,1-2 0-16,-2 3-2 0,1-2-9 0,-2 2-25 15,-4 0-33-15,0 0-23 0,0 0-18 0,-1 0-22 16,-3 2-14-16,0-1-16 0,-2 1-16 0,1 0-4 15,-2 1-5-15,0-1-7 0,-5 0-22 16,2 2-21-16,-4 0-150 0,0 1 159 0</inkml:trace>
  <inkml:trace contextRef="#ctx0" brushRef="#br0" timeOffset="-21588.34">24503 10274 191 0,'-10'4'398'0,"10"-4"-100"0,-7 2-56 16,7-2-42-16,0 0-23 0,0 0-12 0,-5 3-12 16,5-3-26-16,0 0-25 0,0 0-10 0,-4 6-26 15,4-6-13-15,0 0-4 0,-4 10-11 16,4-10-8-16,0 13-3 0,-2-4-6 0,0 3 0 15,-4-1-6-15,2 2-1 0,-1 3-7 0,1 0 12 16,-2 3-13-16,-3 2-9 0,3-2 11 0,-1 0-5 16,-2 3 3-16,4-3-3 0,-2 4 1 0,0-2-4 15,2 0 4-15,1-3-7 0,0-2 6 0,3-1-3 16,0 2-5-16,1-3-23 0,1-2-8 0,3-1-12 16,0 2-34-16,2-5-32 0,2 1-27 0,2-4-33 15,0-2-49-15,2 2-47 0,-1-4-177 0,3-1 80 16</inkml:trace>
  <inkml:trace contextRef="#ctx0" brushRef="#br0" timeOffset="-21345.89">24436 10523 13 0,'0'0'451'0,"-10"-2"-126"0,10 2-75 0,0 0-37 16,-9-3-27-16,9 3-14 0,0 0-19 0,-8-3-23 16,8 3-20-16,0 0-20 0,0 0-6 0,0 0 11 15,8-4-53-15,-8 4-16 0,13-1-3 16,-13 1-4-16,18-2-5 0,-8 1-8 16,4-2-31-16,-4 2-46 0,3-1-44 0,4-2-36 15,-2-1-47-15,-1 2-70 0,-1-1-226 0,-2 2 15 16</inkml:trace>
  <inkml:trace contextRef="#ctx0" brushRef="#br0" timeOffset="-20965.42">24822 10234 290 0,'0'0'330'0,"0"0"-113"0,0 0-18 0,0 0-38 15,0 0 34-15,0 0-61 0,0 8-20 0,0-8-37 16,-2 13-16-16,0-7-15 0,0 3-44 0,-1 0-46 16,2 2-43-16,-2 0-44 0,0 4-90 15,0-3-205-15,1-1 110 0</inkml:trace>
  <inkml:trace contextRef="#ctx0" brushRef="#br0" timeOffset="-18605.96">25934 9395 95 0,'3'-8'423'0,"-3"8"-94"0,4-9-30 16,-4 9-74-16,2-8 53 0,-2 8-83 16,3-7 28-16,-3 7-39 0,0 0-46 0,2-7-35 15,-2 7-23-15,0 0-11 0,-7 4-12 0,0 1-18 16,-2 5-2-16,-5 4-9 0,3 0-5 16,-7 5-4-16,-3 9 0 0,-2 0-6 0,-1 4-1 15,-3-2-3-15,3 2-54 0,-3 0 67 0,0 3-62 16,-1-4 10-16,1-2 8 0,0 2 5 0,1-6-1 15,1 1 11-15,5-5-8 0,-1-3 14 0,5-5 8 16,-1 0 26-16,3-1-41 0,0-5 2 0,1 1-7 16,3-2-17-16,1-3-8 0,9-3-7 0,-15 0-5 15,15 0-5-15,-13-6-5 0,8-1 11 0,1 1 4 16,1-3 67-16,3 0-63 0,0-1 58 0,2 0-53 16,0-1 56-16,1 2-53 0,2-3 59 15,-1 3-60-15,5-2 68 0,-2 1-62 16,1 1 75-16,0 3-69 0,2-2 56 0,-1 3-68 15,1 2 75-15,0 0-63 0,3 3 67 0,1 0-67 16,-1 2 66-16,1 3-67 0,4 1 64 0,0 5-68 16,0-1 18-16,1 1-10 0,0 5 5 0,3 2 1 15,-2 0-13-15,1 0-47 0,0 0-21 0,0 0-22 16,-3 1-28-16,0-1-30 0,-4-2-28 0,2-2 1 16,-3 2-24-16,4-1-123 0,-3-3 193 0</inkml:trace>
  <inkml:trace contextRef="#ctx0" brushRef="#br0" timeOffset="-16774.85">26537 8913 148 0,'4'-5'277'0,"-4"5"-29"0,3-9-46 0,-3 9-11 15,2-7-22-15,-2 7-50 0,0 0-24 0,-5-5-20 16,5 5-14-16,-10 2-3 0,1 1-5 0,0 4 12 16,-4 4 1-16,-1 4-41 0,-4 3 75 15,2 2-47-15,-7 6 8 0,1 6 7 0,0 2-5 16,-1 0 66-16,2 3-79 0,1 2 52 0,-1 1-10 16,0 1-14-16,3 0-12 0,3 3-13 15,-2-3-9-15,6 1-16 0,1-3 1 0,4-4-52 16,1-3 51-16,5-5-60 0,3 0 68 0,2-1-71 15,3-1-12-15,2 2-23 0,5-4-20 0,1-3-21 16,4-2-20-16,2-1-22 0,1-5-29 0,0 0-30 16,2 0-72-16,-3-6-206 0,1 0 19 0</inkml:trace>
  <inkml:trace contextRef="#ctx0" brushRef="#br0" timeOffset="-16073.81">26689 9064 63 0,'0'0'415'0,"4"-4"-70"0,-4 4-108 15,0 0 34-15,3-7-98 0,-3 7 38 0,0 0-96 16,0 0 32-16,0 0-91 0,0 0 59 0,-13 3-75 15,7 1 67-15,-2 2-70 0,0 5 2 16,-2 1 7-16,1 1 52 0,-1 3-64 0,-3 2 54 16,4 1-61-16,-1 1 38 0,0 2-7 0,1-2-7 15,2 3-14-15,1-1-6 0,2-2-7 0,-1-2-6 16,5-1-3-16,0 0 2 0,5-3-8 0,-1 1 0 16,1 0-5-16,3-6-15 0,2 1-38 0,3-4-49 15,0 1-43-15,-1-5-38 0,2 0-34 16,2-3-40-16,-2 0-57 0,1-3-236 0,-1-2-55 15</inkml:trace>
  <inkml:trace contextRef="#ctx0" brushRef="#br0" timeOffset="-15580.8">26811 8890 331 0,'0'0'269'0,"0"0"-42"0,2-7-62 16,-2 7-27-16,0 0-21 0,0 0-33 0,0 0-5 16,0 0-4-16,0 0-15 0,0 0-12 15,-5 9-8-15,5-9-13 0,-2 6 0 16,2-6-8-16,-3 10 4 0,3-10-14 0,-1 6-4 15,1-6-2-15,0 8-1 0,0-8-9 0,0 0 2 16,1 7 0-16,-1-7 4 0,0 0 18 0,0 0-15 16,0 0-4-16,0 0-3 0,0 0 8 0,10-1-5 15,-10 1-2-15,5-6 4 0,-5 6 1 0,4-9 1 16,-4 9 17-16,3-7-16 0,-3 7-8 0,1-11 0 16,-1 11 0-16,0-5-11 0,0 5-23 0,0 0-22 15,0-8-53-15,0 8-14 0,0 0-24 0,0 0-29 16,0 0-152-16,0 0 209 0</inkml:trace>
  <inkml:trace contextRef="#ctx0" brushRef="#br0" timeOffset="-15281.81">26894 9410 145 0,'0'0'468'0,"0"0"-87"0,0 0-50 0,0 0-37 0,0 0-25 16,0 0-60-16,0 0-27 0,0 0-48 16,0 0-28-16,0 0-30 0,11 2-8 15,-11-2-12-15,3 5-5 0,-3-5-15 0,0 11-6 16,0-4-8-16,-3-2-3 0,3 5-4 0,-5 0-4 15,0 2-10-15,0 3-30 0,-3-3-30 0,1 0-40 16,-3 3-27-16,-1-2-33 0,2-2-28 0,-2 2-20 16,-1-4-21-16,2 2-29 0,-1-4-231 0,2 0 24 15</inkml:trace>
  <inkml:trace contextRef="#ctx0" brushRef="#br0" timeOffset="-14938.81">27161 9147 143 0,'9'-11'431'16,"0"2"-37"-16,-3 0-97 0,1 4 57 0,-1-3-59 16,-1 0 42-16,0 4-90 0,0-2 12 0,0 1-97 15,-5 5 7-15,7-7-71 0,-7 7 20 0,6-8-81 16,-6 8 42-16,0 0-65 0,8-3 47 0,-8 3-60 15,0 0 59-15,5 11-66 0,-5-5 47 0,-1 3-51 16,-1 1 48-16,-1 3-53 0,0 3 50 16,1-2-59-16,-1 4 58 0,-1-2-58 15,0 6 55-15,-1 0-58 0,1-3 62 0,3 1-60 16,-3-1 52-16,3-1-6 0,0-1-55 0,1-2 58 16,0 1-9-16,1 0-13 0,3-1-22 0,-2-2-30 15,2-3-31-15,0 2-25 0,1-4-32 0,2 2-31 16,1-4-30-16,0-3-37 0,0 1-29 0,1-1-43 15,-9-3-63-15,16 0-176 0,-8-3-56 0</inkml:trace>
  <inkml:trace contextRef="#ctx0" brushRef="#br0" timeOffset="-14717.97">27125 9232 309 0,'0'0'328'0,"0"0"-19"16,-14-3-69-16,14 3 41 0,0 0-89 0,0 0 26 16,-9-2-107-16,9 2 40 0,0 0-74 0,0 0 35 15,8-5-84-15,-8 5 1 0,14-6-9 0,-5 3-6 16,1 0-4-16,4 1-1 0,0-1-4 0,3-3-8 16,-2 1-24-16,4 1-47 0,-2-2-14 0,1-2-85 15,0 4-43-15,-2-2-67 0,0-2-212 0,-1 1 12 16</inkml:trace>
  <inkml:trace contextRef="#ctx0" brushRef="#br0" timeOffset="-14507.09">27432 8967 256 0,'0'0'339'0,"0"0"-51"15,-3-6-26-15,3 6-34 0,0 0-43 0,0 0-41 16,0 0-33-16,0-9-13 0,0 9-29 0,0 0-6 15,0 0-4-15,0 10-20 0,0-10-56 0,-1 9 53 16,0 0-55-16,-2-1 50 0,1 4-52 16,-1-2 27-16,1 4-64 0,-2 2 12 0,0 0-64 0,0-4-43 15,0 2-40-15,3-1-44 0,-2-2-194 16,2-2 103-16</inkml:trace>
  <inkml:trace contextRef="#ctx0" brushRef="#br0" timeOffset="-14007.02">27667 8704 296 0,'0'0'240'0,"0"0"-38"16,0 0-48-16,0 0 47 0,-2 7-38 0,3 1 3 15,0-3-14-15,2 9-18 0,2-3-20 0,-3 6-17 16,3 6-18-16,-1 6-8 0,0-4-61 0,1 4 56 15,-2 7-61-15,-2-1 1 0,0-1 56 0,-2 3-62 16,0-2 51-16,-4 8-10 0,-3-3-3 0,-2 0-17 16,-4 2-1-16,-3-1-7 0,-3-1-8 15,-3 0-24-15,-7 3-46 0,2-8-44 0,-4 5-64 16,2-8-69-16,0-4-319 0,-2 1-76 0</inkml:trace>
  <inkml:trace contextRef="#ctx0" brushRef="#br0" timeOffset="-11724.06">28237 9190 265 0,'-1'-6'315'0,"1"-4"-42"0,-2 5-20 0,2 5-72 0,0-13 11 16,0 13-85-16,-1-7 19 0,1 7-73 0,0 0 46 16,-1-9-74-16,1 9 36 0,-3 9-50 15,1-2 52-15,-2 6-56 0,0 5 46 0,2 5-10 16,-5 0-6-16,5 9-9 0,-5 3-12 16,3 5 21-16,-1 1-24 0,0 0-3 0,1-5 6 15,-1 0-9-15,3 1-52 0,-2-3 61 0,0 0-50 16,1-4 55-16,-3-2-55 0,5-4 61 0,-2-2-57 15,1-4 67-15,-1-3-66 0,2-1 69 0,0-1-63 16,-1-3 96-16,1 1-42 0,0-5 1 0,1-6-8 16,-2 13 48-16,2-13-71 0,0 0 51 0,0 0-68 15,0 0 54-15,4-6-1 0,-4 6-12 16,4-11-12-16,3 3-5 0,-2-2-13 0,1 0-3 16,0 0-1-16,2-2 0 0,0 2 1 0,2-1 4 15,-1 3-2-15,-1-2 0 0,3 2-3 0,-3 0 5 16,1 3 2-16,-3-1-6 0,7 0 0 0,-4 3 18 15,0 2-16-15,-9 1 1 0,20 0-5 16,-11 4 7-16,3 2 1 0,-1 0 6 0,-2 1-5 16,4 4 6-16,-2-1-5 0,0 1-1 0,1 3-2 15,-1-3-58-15,0 3 44 0,-2 0-73 0,1-3 30 16,-1 0-57-16,1 2 0 0,-2-3-22 0,1 0-23 16,1-5-22-16,-1 2-78 0,-1-2-157 0,3-2 119 15</inkml:trace>
  <inkml:trace contextRef="#ctx0" brushRef="#br0" timeOffset="-10890.85">28799 8703 204 0,'0'0'290'0,"4"-6"-16"0,-4 6-38 16,4-7-19-16,-4 7-19 0,0 0-24 0,3-5-15 15,-3 5-19-15,0 0-26 0,0 0-24 0,-2-7-20 16,2 7-22-16,0 0-2 0,-14 1-6 0,5 3 2 16,-2 2 16-16,-2 2 9 0,-2 3 28 0,-6 6-26 15,2 3 14-15,-5 6-30 0,1 2-9 0,0 5-7 16,0 0-8-16,1 3-2 0,5 2-58 0,1-2 58 15,3 0-8-15,7-5-7 0,-2-2-3 0,4-3-3 16,4-1-11-16,3 1-16 0,3-2-21 0,0-3-24 16,2 0-23-16,4-2-29 0,2-2-30 0,-1-2-29 15,2-1-72-15,-1-4-45 0,1 0-248 16,-2-5-52-16</inkml:trace>
  <inkml:trace contextRef="#ctx0" brushRef="#br0" timeOffset="-10313.98">28962 8874 28 0,'0'0'403'0,"0"0"-103"15,7-3-11-15,-7 3-52 0,0 0-31 0,5-6-36 16,-5 6-25-16,0 0-29 0,0 0-32 0,0 0 2 16,0 0 4-16,2 7-1 0,-2-7-7 0,-7 13-12 15,2-5-10-15,0 3-10 0,1 0-8 0,-1 2-11 16,1 2-4-16,0-2-52 0,1 0 53 16,0 0-61-16,2 0 66 0,-2-2-64 0,3 1 60 15,3-1-60-15,-2 2 61 0,2-3-62 0,-1-2 52 16,2 3-92-16,0-4 8 0,1-1-87 0,0 2-46 15,-1-4-74-15,2-1-303 0,-6-3-89 0</inkml:trace>
  <inkml:trace contextRef="#ctx0" brushRef="#br0" timeOffset="-9926.25">29029 8735 200 0,'0'0'301'0,"-1"-8"-42"16,1 8-56-16,0 0 11 0,0-5-76 0,0 5-2 16,0 0-59-16,0 0 9 0,0 0-46 0,0 0 17 15,0 0-42-15,0 0 29 0,0 0-34 0,0 0 20 16,0 0-18-16,0 0 13 0,0 0-28 0,0 0 23 15,0 0-30-15,0 0 21 0,4 3-33 0,-4-3 21 16,0 0-29-16,0 0 23 0,0 0-14 16,0 0 9-16,0 0-37 0,0 0 16 0,0 0-14 15,0 0 23-15,10-3-9 0,-10 3 24 0,3-5-17 16,-3 5 25-16,2-9 5 0,-2 9 13 0,2-5-23 16,-2 5 37-16,0-11-22 0,0 11 26 0,-2-7-20 15,2 7 30-15,0 0-34 0,-2-10 20 16,2 10-31-16,0 0 28 0,-4-6-39 0,4 6 18 15,0 0-40-15,0 0-10 0,-12 2-46 0,12-2-42 16,-6 8-66-16,6-8-208 0,-5 8 138 0</inkml:trace>
  <inkml:trace contextRef="#ctx0" brushRef="#br0" timeOffset="-9605.25">29235 8653 153 0,'0'0'354'0,"-6"-8"-28"0,6 8-56 0,-3-10-32 15,3 10-48-15,-1-7-37 0,1 7-41 16,0 0-22-16,0 0-18 0,0 0-15 0,0 0 10 15,10 4-7-15,-2 6 23 0,-1 0-39 0,1 5 19 16,0 4-40-16,-2 2 28 0,2 7-41 0,-2 1-1 16,-2 3-2-16,-3 2 1 0,1-3 0 0,-5 2-57 15,-1 2 70-15,-2 0-14 0,-7 2-7 0,2 0-22 16,-7-3-43-16,-3-3-49 0,-2 2-30 0,-1-2-83 16,-3-4-89-16,-2 0-168 0,-3-3 30 15</inkml:trace>
  <inkml:trace contextRef="#ctx0" brushRef="#br0" timeOffset="19182.53">6185 2457 52 0,'0'0'16'0,"0"0"64"0,0 0-63 0,0 0 22 15,0 0-15-15,0 0 30 0,0 0 34 0,0 0-46 16,0 0-12-16,0 0 25 0,0 0-15 16,0 0 19-16,0 0-13 0,0 0 10 0,0 0-20 15,0 0 17-15,0 0-17 0,0 0 9 0,0 0-31 16,0 0 15-16,0 0-25 0,0 0 17 0,0 0-26 16,0 0 20-16,0 0-19 0,0 0 12 0,0 0-22 15,0 0 16-15,0 0-16 0,0 0 16 0,0 0-19 16,0 0 23-16,0 0-19 0,-6 3 20 0,6-3-16 15,0 0 18-15,0 9-20 0,0-9 22 0,-3 7-21 16,3-7 19-16,0 10-19 0,0-10 19 16,0 12-18-16,0-12 19 0,0 14-18 0,0-8 19 15,3 2-20-15,-3-1 26 0,1 1-22 0,-1 2 18 16,1-4-21-16,2 3 21 0,-2 0-17 0,-1 0 18 16,4 0-22-16,-3-1 22 0,3 1-21 0,0 0 21 15,0-1-19-15,1 1 17 0,0-1-19 16,0 1 27-16,0 0-31 0,-1-3 24 0,1 1-22 15,4 1 25-15,-4 0-22 0,3 0 18 0,-3-3-22 16,0 1 20-16,4 3-19 0,-4-6 23 0,3 2-24 16,-2 1 28-16,-2-1-28 0,4-3 20 0,-2 2-19 15,-6-4 21-15,9 6-19 0,-9-6 22 16,15 3-24-16,-15-3 24 0,13 3-23 0,-13-3 20 16,17-5-8-16,-11 2 11 0,3-2-36 0,0 0 15 15,1-2-34-15,-1-2 9 0,3 1-41 0,-2-2-6 16,-2 1-36-16,1 0-7 0,-3 0-56 0,3 0 49 15</inkml:trace>
  <inkml:trace contextRef="#ctx0" brushRef="#br0" timeOffset="19895.79">6492 2422 43 0,'-3'10'85'0,"3"-1"14"0,0 2-39 16,0 0 19-16,0 1-37 0,-1-1 21 0,2-1-21 15,-2 1 19-15,1 1-19 0,0 0 31 16,0 0-36-16,-1-2 23 0,1 3-17 16,0-2 25-16,0 1-24 0,-3 0 26 0,3 0-24 15,0 1 23-15,-2-3-24 0,2 2 21 0,-3 0-33 16,3-2 19-16,-1 2-26 0,0 1 26 0,-2-3-41 16,2 4 32-16,-2-5-32 0,2 2 22 0,-2 0-28 15,1-1 19-15,-1 1-23 0,2-1-1 0,-2 2 1 16,1-4 0-16,-2 3 6 0,0-3-1 0,3 0-6 15,-3 1 2-15,4 2 0 0,-4-2 4 0,2 0-6 16,-1-1 3-16,-1 2 3 0,3-1-2 0,-3 0 1 16,-1 1-1-16,1-2 2 0,3 2-9 0,-3-1 24 15,0 0-21-15,3 0 32 0,-3 0-23 16,0-2 22-16,3 2-16 0,-3-3 22 0,3 1-19 16,-3-2 33-16,4-5-15 0,-5 12 32 0,5-12-22 15,-4 9 39-15,4-9-26 0,-4 7 40 16,4-7-26-16,-5 9 17 0,5-9-36 0,-4 4 20 15,4-4-33-15,-6 7 4 0,6-7-29 0,-5 4 19 16,5-4-29-16,-8 5 20 0,8-5-27 0,-5 2 21 16,5-2-27-16,-8 3 23 0,8-3-26 0,-10 4 26 15,10-4-27-15,0 0 30 0,-11 2-32 0,11-2 26 16,-8 2-25-16,8-2 26 0,-9 4-25 0,9-4 23 16,0 0-16-16,-10 1 16 0,10-1-21 0,0 0 23 15,0 0-27-15,-13 0 23 0,13 0-23 0,0 0 13 16,-11-1-26-16,11 1 6 0,0 0-50 0,-13-5 15 15,13 5-39-15,-8-3 22 0,8 3-40 16,-10-7 10-16,10 7-17 0,-9-7 10 0,9 7 18 16,-8-6 15-16,8 6 3 0,-10-8-10 0,10 8-5 15,-6-8 14-15,6 8 12 0,-8-8 4 0,4 5-4 16,4 3-8-16,-6-8-3 0,6 8-15 16,-8-10-14-16,8 10-14 0,-5-7-19 0,5 7-74 15,-5-9 65-15</inkml:trace>
  <inkml:trace contextRef="#ctx0" brushRef="#br0" timeOffset="20991.76">6245 2590 39 0,'4'8'96'0,"-3"1"-38"15,3-2 23-15,-1 0-32 0,1 2 11 0,-2-1-32 16,3 0 15-16,0 1-26 0,-1-1 23 16,1-1-28-16,-1 1 15 0,1-1-18 0,-1 1 15 15,1-1-19-15,0-2 15 0,-1 3-21 0,1-1 15 16,2-2-16-16,-2 1 20 0,0-2-24 15,-3 1 26-15,-2-5-27 0,8 8 20 0,-3-4-16 16,-5-4 18-16,8 6-19 0,-8-6 26 0,9 5-20 16,-9-5 19-16,9 3-14 0,-9-3 34 0,0 0-19 15,15-2 24-15,-15 2-27 0,14-5 27 0,-14 5-37 16,13-7 19-16,-8 3-25 0,4-3 20 0,-4 1-22 16,4 1 15-16,-4-2-23 0,3 3 23 0,-2-5-21 15,-1 2 19-15,3 0-23 0,-3-2 26 16,0 0-27-16,0 1 21 0,-1 1-22 0,1-2 22 15,-1 0-19-15,1 0 20 0,-1 0 6 0,0 0-16 16,-3-1-17-16,3 1 22 0,-3-1-22 0,-1 2 24 16,4-2-16-16,-4 2 16 0,0-1-21 0,0 3 20 15,0-4-15-15,0 4 21 0,0-1-19 0,0-1 24 16,0 8-23-16,0-12 22 0,0 12-20 16,0-11 17-16,0 11-24 0,0-10 21 0,0 10-21 15,0-8 20-15,0 8-23 0,0-7 20 0,0 7 23 16,0 0-34-16,0-7-23 0,0 7 27 0,0 0-23 15,0 0 18-15,0 0-20 0,0 0 24 0,0 0-15 16,0 0 24-16,0 11-24 0,3-4 23 16,-3 5-19-16,0 1 17 0,-3 2-17 0,3 3 13 15,-1 1-51-15,-2 5-22 0,1-2-49 0,-1 2-114 16,-2 2 75-16</inkml:trace>
  <inkml:trace contextRef="#ctx0" brushRef="#br0" timeOffset="150746.76">31479 12285 86 0,'0'0'206'0,"0"0"-18"0,-2-8-28 15,2 8 14-15,0 0-36 0,-3-7 23 0,3 7-50 16,0 0 8-16,0 0-51 0,0-8 13 0,0 8-37 15,0 0 15-15,0 0-35 0,0 0 24 0,3-5-35 16,-3 5 22-16,0 0-31 0,0 0 24 0,0 0-27 16,0 0 41-16,0 0-5 0,10 5 49 0,-4-1-42 15,-1 5 26-15,2-1-42 0,-1 3 33 16,2 1-38-16,3 5 36 0,1 1-25 0,1 1-6 0,1 3 2 16,1 1-10-16,2 1-2 15,-1 0-14-15,0-3 1 0,0 5-2 0,0-5-1 16,0 2 1-16,0-3-2 0,-1 1 1 0,-2-2-2 15,-1-2-2-15,0-1 5 0,0-1-5 0,-2-3-2 16,-1 1-2-16,0-1-5 0,-2-3-43 0,1 1-39 16,-3-3-39-16,0 1-11 0,-1-1-59 0,1-2 9 15,-1 0-49-15,0 2-161 0,-4-7 140 0</inkml:trace>
  <inkml:trace contextRef="#ctx0" brushRef="#br0" timeOffset="151053.84">31865 12379 180 0,'0'0'263'0,"-1"-11"-7"0,1 11-37 0,-1-9-9 16,1 9-13-16,-5-8-34 0,5 8-23 0,-7-7-33 15,7 7-22-15,-11-1-14 0,3 4-11 0,-2 1-9 16,-2 0-6-16,-3 3-5 0,0 3-7 15,-4 1-2-15,2 3 1 0,-5 2-4 0,-1 2-5 16,4 0-2-16,-3 1-4 0,3 0-3 16,0 2-6-16,-3 0-31 0,4-1 38 0,2 2-35 15,-2 1 35-15,2 0-33 0,-1-3 41 0,2 2-44 16,-1-1 37-16,2-2-34 0,1-1 41 0,0 0-33 16,4-1 24-16,-1-2-39 0,1-3 37 0,1 1-43 15,2-2 10-15,-3-2-56 0,5 0 4 0,-1-2-44 16,1-1-3-16,-1 1-35 0,5-7 31 0,-2 7-101 15,2-7-198-15,0 0 113 0</inkml:trace>
  <inkml:trace contextRef="#ctx0" brushRef="#br0" timeOffset="151475.01">32295 11921 13 0,'0'0'281'16,"0"0"-104"-16,0 0-15 0,0-9-57 0,0 9 6 16,0 0-38-16,0 0 22 0,0 0 4 0,-7 6 31 15,5 0-51-15,-3 3 17 0,-2 0-42 0,3 4-5 16,-2 1 1-16,-4 3 2 0,2 3-7 0,-1-1 6 16,-1 3-22-16,2 0 27 0,-2 2-11 0,1 0-5 15,-1 3-5-15,2-5-8 0,3 2-3 0,0-3-7 16,0-2-2-16,2 0-4 0,2 1-2 0,0-2-3 15,3 0-1-15,1-2-17 0,2-2 18 0,1-2-3 16,1 1-9-16,2-4-47 0,1 0-23 0,-1-3-75 16,1 0-17-16,0-3-70 0,-1-2-189 15,-9-1 109-15</inkml:trace>
  <inkml:trace contextRef="#ctx0" brushRef="#br0" timeOffset="151702.95">32129 12166 41 0,'0'0'349'0,"-8"-2"-60"0,8 2-25 16,-7-5 1-16,7 5-74 0,0 0-8 16,-5-4-77-16,5 4 20 0,0 0-67 0,2-8 24 15,-2 8-50-15,6-7 27 0,-6 7-45 0,13-5 23 16,-4 0-36-16,1 1 35 0,-1-1-45 0,4 0 33 15,-2 3-66-15,2-3-12 0,1-1-60 0,0 2-25 16,-1 2-76-16,0-2-49 0,1 0-160 0,-3-1 111 16</inkml:trace>
  <inkml:trace contextRef="#ctx0" brushRef="#br0" timeOffset="152053.33">32034 11937 20 0,'0'0'400'0,"-10"-5"-150"16,10 5-32-16,-13-2-64 0,13 2 27 0,-14 3-38 15,5-1-3-15,-1 3 13 0,-2 1-5 0,3 0-4 16,-1 6-6-16,0 0-9 0,-2 1-23 0,1 4-38 15,2 2 2-15,0 0-37 0</inkml:trace>
  <inkml:trace contextRef="#ctx0" brushRef="#br0" timeOffset="153235.3">32047 11857 64 0,'0'0'234'0,"2"-5"-84"16,-2 5 4-16,0 0-46 0,0 0 8 0,0 0-40 16,4-6 16-16,-4 6-35 0,0 0 20 0,0 0-36 15,0 0 22-15,0 0-42 0,0 0 19 0,0 0-33 16,-5-5 21-16,5 5-29 0,-10 7 25 16,3 0-28-16,-3 2 26 0,-4 2-24 0,3 6 30 15,-7 5-23-15,-3 6 15 0,1 1 11 0,-2 5 6 16,2 3-20-16,-1 0 24 0,1 1 9 0,2 2 1 15,1 2 2-15,3-1-11 0,0-1-6 0,4-2-9 16,2-5-5-16,6-2-5 0,0-1-2 0,5 2-6 16,2-3-3-16,4 1-26 0,4-4-22 0,2-3-82 15,3 0-20-15,0-5-68 0,4-4-210 0,-1-3 113 16</inkml:trace>
  <inkml:trace contextRef="#ctx0" brushRef="#br0" timeOffset="153653.3">32608 11874 5 0,'4'-5'269'16,"-4"5"-67"-16,5-9-22 0,-5 9-22 0,5-6-21 15,-5 6-19-15,4-6-19 0,-4 6-20 0,5-4-35 16,-5 4 80-16,0 0-16 0,6 4 35 0,-6-4-31 16,7 14 21-16,-5-4-29 0,1 3 7 0,-2 2-34 15,0 4 6-15,1 6-34 0,-2-2 5 0,1 4-10 16,-4 1-7-16,2-1-8 0,0 4 2 0,-3 3-4 15,0-4-22-15,-1 4 13 0,0-1-19 16,-3 0 17-16,-1-1-25 0,1-1 23 0,-2 1-20 0,0-3 16 16,-3 0-29-16,3-4 1 0,-3 3-24 0,-1-5 20 15,0 0-16-15,0-3 13 0,-1 1-32 16,-1-6 14-16,0-1-69 0,-2 2 26 0,1-4-46 0,-2-1 22 16,4-1-44-16,-2-3 1 0,3-2-54 15,-1 1-37-15,3-3-118 0,1 0 183 0</inkml:trace>
  <inkml:trace contextRef="#ctx0" brushRef="#br0" timeOffset="181251.53">12318 16361 58 0,'0'0'109'0,"-9"-5"-39"0,9 5 8 0,0 0-27 0,-7-4 27 15,7 4-21-15,-7-3 8 0,7 3-25 16,-6-4 9-16,6 4-26 0,0 0 21 0,-12-3-16 16,12 3 17-16,0 0-26 0,-10-5 17 0,10 5-22 15,0 0 21-15,-9-4-24 0,9 4 17 0,0 0-23 16,-10-3 20-16,10 3-22 0,-9-3 22 0,9 3-28 16,-9-3 21-16,9 3-25 0,-10-2 20 0,2-1-22 15,8 3 25-15,-14-4-21 0,5 1 16 0,-1 0-24 16,1 1 23-16,0 0-23 0,-1-3 22 0,-3 2-21 15,0 1 20-15,2-2-19 0,-1 1 25 0,1-1-22 16,-3 0 15-16,1 2-20 0,0-1 22 16,-1 0-21-16,-1 0 24 0,2 0-22 0,0-1 20 15,-3 2-21-15,-1-2 19 0,4 0-20 0,-2 3 21 16,-2-2-17-16,3-1 17 0,-4 2-19 0,3 0 31 16,-2-1-31-16,1 2 14 0,-1-1-18 0,-1 1 22 15,0-2-22-15,-1 2 21 0,0-1-19 0,1 2 21 16,-1-2-23-16,0 2 20 0,-2 0-19 15,0 0 20-15,1 0-19 0,0 2 21 0,0-2-22 16,-1 2 23-16,1-1-20 0,-2 2 24 0,3-2-31 16,-3 1 25-16,2 0-22 0,-1 1 20 0,1-1-20 15,-1 2 23-15,2 0-21 0,-1-1 16 16,-1 0-17-16,3 2 20 0,2 0-20 0,-2 0 19 16,0 0-20-16,-4 2 20 0,4 0-20 0,-1 1 22 15,1 1-20-15,0 0 15 0,-1 0-19 0,4 2 22 16,-3 1-19-16,1 0 20 0,2 1-19 0,-2-1 18 15,2 3-21-15,2-3 21 0,-2 3-20 0,1 1 21 16,0-2-21-16,1 1 21 0,0-1-19 0,2 1 26 16,-1 0-25-16,1-1 18 0,-1-1-21 0,3 2 22 15,-1-2-20-15,1 1 20 0,3-2-17 0,-2 3 19 16,-1-2-21-16,0 2 18 0,0 0-19 0,3 3 21 16,-3 0-20-16,1-1 20 0,2 1-20 0,-1 0 16 15,1-1-17-15,0 2 15 0,2-2-19 0,0 1 25 16,0-1-22-16,0 1 18 0,3 0 1 15,0 0-5-15,1 1 0 0,1-1-1 0,0 1 0 16,6 1 0-16,-2 1-1 0,1 0 0 0,4-1 1 16,2 5 0-16,2-2 0 0,1 1-2 0,3-2 1 15,0 1 1-15,8 2-4 0,-1-2 2 0,2-2 2 16,1-1 0-16,-1-1-1 0,1-3 2 0,-1-2-1 16,1-1 1-16,0 2 0 0,3-4-1 0,-2 1 0 15,1-3 0-15,0 0 3 0,2 0-2 0,0-1 1 16,0-2-1-16,0 1 1 0,0-2 1 0,0-2-3 15,3 2 3-15,-6-3-2 0,-1-1-16 0,3 1 21 16,-2-2 1-16,-1-2-4 0,3 1 2 0,-2-2-3 16,3-1 1-16,3-2 1 0,-3 0-2 15,0-1 0-15,0 0 1 0,-3-4-2 0,2 2 1 16,-3-1-2-16,1-1 2 0,-2-1 0 0,-3 0 3 16,3-1-2-16,-4 0 3 0,0-2-3 0,-1 1 2 15,-3-2-1-15,0 0 0 0,-1 0-1 0,0-2 2 16,-3 4 4-16,-2-4 5 0,2 0-2 0,-2 2 25 15,-1-3-19-15,-1-2 29 0,2 0-24 0,-3 0 24 16,-1-4-17-16,0 3 21 0,0 1-19 0,0-6-6 16,-4 4 9-16,3 0-25 0,-2-1 19 0,-2-1-27 15,2 3 18-15,-3-2-20 0,-2 1 19 0,2 2-23 16,-3 1 21-16,-3-2-23 16,2 1 24-16,-3-2-24 0,-5 0 21 0,4 2-21 15,-4 0 24-15,1 0-13 0,-7-2 20 0,2 2-19 16,-1 1 29-16,-1-3-31 0,-3 4 20 0,0-1-25 15,-2 1 17-15,-1 1-21 0,-3 3 22 0,2-2-30 16,-1 0 29-16,2 3-26 0,-5-1 24 0,4 0-25 16,-2 4 20-16,0-1-25 0,-2 0 7 0,3 5-10 15,0 0-20-15,-1-1-11 0,-2 3-9 0,-2 0-55 16,0 5-37-16,1 0-192 0,-1 3 200 0</inkml:trace>
  <inkml:trace contextRef="#ctx0" brushRef="#br0" timeOffset="-11598.53">19198 3255 54 0,'0'0'48'15,"-5"-5"-83"-15,5 5 11 0</inkml:trace>
  <inkml:trace contextRef="#ctx0" brushRef="#br0" timeOffset="94012.96">18017 1959 170 0,'0'0'328'0,"1"-8"-49"0,-1 8-15 16,0 0-32-16,0-9-12 0,0 9-43 16,3-5-7-16,-3 5-39 0,0 0-12 15,0 0-37-15,1-6 4 0,-1 6-27 0,0 0 5 16,0 0-22-16,0 0 5 0,0 0-22 0,0-8 6 15,0 8-19-15,0 0 3 0,0 0-22 0,0 0 21 16,0 0-20-16,-4 9 16 0,2-2-12 0,-2 5 14 16,-3 1-17-16,-3 5 16 0,1 3-11 0,-2 6 1 15,-6 3-8-15,-1 2 3 0,-2 3-1 0,-2-3 2 16,-1 1 3-16,1-2 1 0,2-2-2 16,2-6 3-16,1 0 4 0,-2-2-1 0,5-2-4 0,-1-4 2 15,3-1 4-15,1-3 8 0,1-1 5 16,1 0 15-16,1-3 4 0,-2 0 10 15,3-3-14-15,1 0 1 0,6-4-2 0,-13 2-3 16,13-2-8-16,-14-2-5 0,10-2 0 0,-1-3-11 16,0 0-5-16,2-3-4 0,-3 0 1 0,6-1 1 15,-1 0-16-15,1-3 19 0,1 2-1 0,2-1-2 16,0 1-8-16,0 1-1 0,2 1 1 0,0-2-3 16,-1 2 1-16,4 3-3 0,-1 0 0 0,2 1 3 15,2 2 2-15,0 1 2 0,2 3 0 0,0 3-1 16,3 3 4-16,5 0 4 0,-1 5 4 0,3 4-6 15,8 4-5-15,-4 3-4 0,1 2-12 16,-3 1-15-16,5 0-22 0,-6 0-24 0,4-4-13 16,-5-3-21-16,0 0 24 0,-2-1-33 0,-2-6 13 15,-3 1-37-15,2-2 2 0,-4-2-35 0,2-2-6 16,-1-2-51-16,-5-1-126 0,3-2 178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9:28:08.666"/>
    </inkml:context>
    <inkml:brush xml:id="br0">
      <inkml:brushProperty name="width" value="0.05292" units="cm"/>
      <inkml:brushProperty name="height" value="0.05292" units="cm"/>
      <inkml:brushProperty name="color" value="#FF0000"/>
    </inkml:brush>
  </inkml:definitions>
  <inkml:trace contextRef="#ctx0" brushRef="#br0">2820 6203 126 0,'0'0'177'0,"0"0"-38"0,0 0-3 0,0 0-23 0,0 0-2 16,0 0-33-16,0 0 9 0,0 0-25 15,0 0 9-15,0 0-19 0,0 0 16 0,0 0-26 16,-6-4 15-16,6 4-20 0,0 0 16 0,0 0-27 16,0 0 16-16,0 0-22 0,0 0 24 0,0 0-22 15,0 0 31-15,0 0-35 0,-8-4 21 0,8 4-30 16,0 0 26-16,-6-4-34 0,6 4 21 0,-8-2-28 16,8 2 23-16,-9-4-25 0,9 4 20 0,-13-6-24 15,13 6 25-15,-15-4-26 0,15 4 25 0,-14-4-27 16,5 1 27-16,-4 1-26 0,4-1 25 0,0 1-20 15,-2 0 27-15,-1-1-34 0,2 2 27 16,-4 0-30-16,4 0 27 0,-3 0-22 0,0 1 24 16,3 0-25-16,-4 0 23 0,1 0-22 15,-1 0 23-15,3 1-23 0,-6 0 23 0,4 0-22 16,2 0 25-16,-3 2-27 0,-2-1 23 0,1 1-24 16,1 1 24-16,-4-1-23 0,4 0 26 0,-4 2-26 15,5 1 24-15,-3-1-11 0,0-2 4 0,1 4-17 16,-2 1 23-16,2-3-21 0,0 2 20 0,-2 0-3 15,3 2-1-15,0-1 3 0,0 0-3 0,-1 1-3 16,-1-2 1-16,5 2 0 0,-2-1-1 0,0 0 0 16,2 1-2-16,-1 0-1 0,-2 1 3 0,4-2 0 15,0 3-1-15,-3-1 1 0,3 0-3 16,-2 2 5-16,1 0-2 0,-1-1 0 0,-2 1-4 0,3 1 4 16,-1 1-2-16,-2 0 3 0,1-2 0 15,3-1 18-15,0 4-23 0,-2-2-1 0,1-1 1 16,1 3 3-16,-2-3 0 0,3 0-2 0,0 3 1 15,0-2-2-15,-1-1 2 0,4 0 0 0,-2 3 0 16,0-3 1-16,3 2-21 0,-2 1 26 0,0-3-21 16,2 3 23-16,1 0-25 0,-1 0 26 0,0 1-17 15,4 0 20-15,-2-2-22 0,3 3 24 0,0 0-23 16,0 1 21-16,0 0-16 0,4 2 15 0,1 4-17 16,-1-1 21-16,1 0-22 0,0-3 21 0,2 2-21 15,0 1 23-15,1-3-3 0,-2 3-3 16,3-1 0-16,0-2 2 0,0-1-23 0,3 2 21 15,-1-2-21-15,-2 0 23 0,3-1-22 0,0 0 24 16,0 0-24-16,-2 0 25 0,4 0-23 0,-1-1 24 16,2-1-24-16,-2-2 18 0,2 2-16 0,1-1 20 15,0 2-20-15,1 0 23 0,1-3-28 0,1 2 30 16,0-1-27-16,4 1 4 0,-1 0 2 0,0-2-1 16,1-2 7-16,1 1-1 0,0-1 0 0,2-1 5 15,2 1 0-15,-1-3-6 0,2 1 2 0,-1 0-6 16,-1-1 4-16,4-2 3 0,-2 2-17 0,-2-4 20 15,-4 1-2-15,5 1-17 0,-1-2 13 0,0-1 6 16,-2 3-17-16,2-4 22 0,1 0-21 0,-1-2 22 16,1 0-22-16,-1 0 23 0,1-1-22 15,3 0 29-15,-3-1-32 0,3 0 32 0,-2-1-32 16,6-1 26-16,-1-3-28 0,-2 0 28 0,5 3-19 16,-4-5 17-16,3 0-21 0,1 1 21 0,3-4-4 15,2 0-2-15,-1 0 0 0,1-3-1 0,-1 3-4 16,0-3 1-16,-3-2-3 0,2 1-2 0,-3-1 0 15,-3-1-3-15,1-1 5 0,-2 3 2 0,-1-5-11 16,-4 1 2-16,3-2 1 0,-7 5 2 0,-1-2 0 16,-1-5-1-16,-2 4 3 0,2-2 1 0,-4 0-4 15,0-2 1-15,-3 2-12 0,2-6 16 16,-6 4-11-16,3-1 17 0,-1-2-18 0,-4 1 6 16,1 1 25-16,-1-4-21 0,-1 5 38 0,-2 0-45 15,-1-2 31-15,-1-1 5 0,0 2 9 16,-3-1 5-16,3-2 4 0,-4 3 4 0,3-4 9 15,-6 2 2-15,3-2 4 0,0 1-4 0,0 0-1 16,-4-5-8-16,-1 1-10 0,1 1 18 0,-3-3-40 16,-1 1-6-16,-1 1-1 0,-5-3-5 0,1-1-1 15,-1 3-54-15,-4 1 56 0,2 2-53 0,-5 1 59 16,1 0-60-16,2 8 66 0,-4 0-62 0,-1 1 65 16,-2 1-60-16,-1 0 53 0,-1 4-9 0,-2 1-3 15,-1 3-2-15,-2-1 0 0,2 2 1 16,-2 2-3-16,0-2-45 0,-4 5 57 0,4-1-48 15,-2 3 80-15,-2-2-31 0,4 3-4 0,-4-1 4 16,-1 2-12-16,-4 0 10 0,4 0-11 0,-1 0 7 16,-3 2-7-16,0-1 9 0,0 2-7 0,-9 0-2 15,4 0-5-15,-1 2-1 0,-2 0 1 0,2 4-7 16,1-2 6-16,-4 1 1 0,4 3-1 0,-2 1 1 16,3 0 32-16,-1 1-38 0,1 3 30 0,-1-1-36 15,5-1 22-15,-1 3-41 0,1 2 27 0,-1 1-31 16,1-1 20-16,3 3-15 0,1 1-19 0,-2-2-22 15,5 3-12-15,-2-1-17 0,4 4 0 16,-1-2-4-16,2 2-10 0,3 0-7 0,0 2-15 16,4 1-8-16,-2 1-15 0,2-1-98 0,2 1 83 15</inkml:trace>
  <inkml:trace contextRef="#ctx0" brushRef="#br0" timeOffset="52197.5">15545 7592 54 0,'0'0'98'0,"0"0"6"0,0 0-26 0,0 0 0 16,0 0-25-16,0 0 12 0,0 0-24 0,0 0 19 16,0 0-22-16,0 0 10 0,0 0-17 0,0 0 6 15,0 0-13-15,0 0 12 0,0 0-8 0,0 0-13 16,0 0 10-16,0 0-12 0,0 0 5 0,0 0-7 16,0 0-3-16,0 0-5 0,-10 4-3 15,10-4 5-15,-4 7 0 0,-1-1-4 16,1 0-11-16,0 0 9 0,-1 4-11 0,-1-2 12 0,-2 4-13 15,2-1 15-15,-2 1-13 0,2 0 8 16,-2 1-11-16,2-1-1 0,-1 1 3 0,1-4 0 16,1 3 1-16,0-4 3 0,0 2 1 0,1-4 2 15,0 2 3-15,1-2-4 0,3-6-1 0,-5 10-2 16,5-10 2-16,-5 9 2 0,5-9-2 0,-5 6 2 16,5-6 2-16,0 0 1 0,-1 9-1 0,1-9 0 15,0 0 1-15,0 0 1 0,0 0 12 0,0 0-16 16,0 0 0-16,0 0 3 0,0 0-3 0,0 0 3 15,9-5-2-15,-9 5-1 16,2-6 15-16,-2 6-18 0,7-7 17 0,-7 7-18 16,5-11 11-16,-5 11-12 0,5-10 13 0,-1 1-10 15,1 3 8-15,-3-3-14 0,2 2 17 0,1-2-14 16,-1 0 15-16,0 2-15 0,0-3 11 0,0 2-1 16,1-2 9-16,-3 2-2 0,2-1-13 0,0 2 1 15,0-2 16-15,-3 1-11 0,3 2 12 0,0-1-14 16,-3 1-2-16,4 1 5 0,-5 5 20 0,4-10-22 15,-4 10 4-15,4-9 0 0,-4 9 8 0,5-8-12 16,-5 8 10-16,1-6-15 0,-1 6 8 0,4-5-9 16,-4 5 17-16,0 0-16 0,4-9 13 0,-4 9-8 15,0 0 2-15,4-4-9 16,-4 4 16-16,0 0-16 0,0 0 16 0,0 0-16 16,5-4 8-16,-5 4-8 0,0 0 15 0,0 0-16 15,0 0 13-15,0 0-12 0,0 0 19 0,0 0-18 16,0 0 16-16,10 4-16 0,-10-4 8 0,4 3 6 15,-4-3 1-15,5 7 1 0,-5-7-2 0,5 9-14 16,-1-5 15-16,2 2-17 0,1 2 17 0,-2-2-15 16,1 2 14-16,-2-2-16 0,5 3 17 0,-1-1-15 15,-2 1 1-15,2 0 8 0,1-2-7 0,-2 4 0 16,0-4 1-16,-1 2-2 0,3-2 3 0,-4 1-5 16,0 0 4-16,3-3 4 0,-3 3-1 0,3-2-1 15,-8-6 3-15,6 8 0 16,-6-8-1-16,9 10 1 0,-9-10-1 0,5 6 5 0,-5-6-4 15,8 7-3-15,-8-7 7 0,5 6-1 16,-5-6 5-16,0 0 6 0,4 5 6 0,-4-5-5 16,0 0-3-16,0 0 0 0,0 0-4 0,-3 8-1 15,3-8-2-15,0 0 5 0,0 0 0 0,-10 4 1 16,10-4 0-16,0 0-2 0,-9 2 3 0,9-2-5 16,-9 4-2-16,9-4 1 0,-14 3 6 0,14-3 1 15,-10 4-4-15,2 1 1 0,8-5-1 0,-14 3 2 16,14-3 0-16,-14 4 4 0,6-2 6 0,-2 1 4 15,4 0-3-15,6-3 3 0,-16 3-5 16,16-3-5-16,-19 0 0 0,19 0 0 16,-16 2 0-16,16-2-1 0,-17 0 5 0,17 0 0 15,-18-2 9-15,18 2-1 0,-14 0 7 0,14 0-19 16,-18-1 5-16,18 1-11 0,-14-2 9 0,14 2-10 16,-14-2 10-16,14 2-11 0,-10-1 10 0,10 1-13 15,0 0 12-15,-14 0-20 0,14 0 12 0,0 0-20 16,-14-1 27-16,14 1-22 0,0 0 9 0,0 0-8 15,-12 0 10-15,12 0-12 0,0 0 10 0,0 0-15 16,0 0 11-16,-14-2 4 0,14 2-8 0,0 0 7 16,0 0-8-16,0 0 8 0,0 0-13 0,0 0 12 15,0 0-9-15,0 0 8 0,0 0-15 16,0 0 12-16,0 0-21 0,0 0-13 16,0 0-9-16,0 0-15 0,0 0-7 0,0 0-10 15,0 0-13-15,0 0-12 0,8-3-11 0,-8 3-16 16,0 0 6-16,0 0-75 0,11-3 59 0</inkml:trace>
  <inkml:trace contextRef="#ctx0" brushRef="#br0" timeOffset="52867.38">15465 7893 6 0,'0'0'14'16,"-12"4"3"-16,12-4 0 0,-11 1-6 0,11-1-7 15,0 0 5-15,-13 3 0 0,13-3-3 16,0 0-1-16,-12 1-3 0,12-1-9 0,0 0 4 0,0 0 8 15,-12-1-2-15,12 1-8 16,0 0-6-16,0 0 5 0,-8-4-1 0,8 4-4 16,0 0 2-16,0 0-1 0,-8-2-3 0</inkml:trace>
  <inkml:trace contextRef="#ctx0" brushRef="#br0" timeOffset="52896.92">15389 7895 23 0,'-5'-3'-8'0,"5"3"2"16</inkml:trace>
  <inkml:trace contextRef="#ctx0" brushRef="#br0" timeOffset="64803">13601 7381 63 0,'0'0'48'0,"0"0"19"16,0 0-14-16,0 0 13 0,0 0-26 0,0 0 8 16,0 0-24-16,0 0 13 0,4-5-16 15,-4 5 15-15,0 0-19 0,0 0 18 0,0 0-24 16,0 0 18-16,0 0-24 0,0 0 21 15,0 0-20-15,0 0 17 0,0 0-18 0,0 0 10 16,0 0-10-16,0 0 19 0,0 0-15 0,0 0 17 16,0 0-15-16,0 0 16 0,0 0-17 0,0 0 9 15,0 0-10-15,0 0 19 0,0 0-22 0,0 0 18 16,0 0-21-16,0 0 12 0,0 0-16 0,0 0 12 16,0 0-15-16,0 0 14 0,0 0-17 0,0 0 8 15,0 0-6-15,0 0 14 0,0 0-21 0,0 0 22 16,0 0-14-16,0 0 11 0,0 0-14 0,0 0 15 15,0 0-17-15,0 0 20 0,0 0-20 16,0 0 9-16,0 0-8 0,0 0 17 0,12 0-16 16,-12 0 14-16,0 0-12 0,0 0 8 15,0 0-10-15,0 0 17 0,0 0-15 0,0 0 13 16,0 0-15-16,0 0 17 0,0 0-18 0,9 2 21 16,-9-2-19-16,0 0 1 0,0 0 17 0,0 0-15 15,0 0 11-15,0 0-5 0,0 0 16 0,0 0-10 16,0 0 16-16,0 0-14 0,0 0 13 0,0 0-13 15,0 0 7-15,0 0-2 0,0 0 9 0,0 0-7 16,0 0 8-16,0 0-9 0,0 0 5 0,0 0-9 16,0 0 5-16,0 0-10 0,0 0 4 15,0 0-9-15,0 0 6 0,10 3-5 0,-10-3 3 0,0 0-10 16,0 0 8-16,0 0-7 0,0 0 6 16,0 0-4-16,0 0 4 0,0 0-6 0,0 0 7 15,0 0-7-15,0 0 5 0,0 0-2 0,0 0-6 16,0 0 4-16,0 0 1 0,0 0 7 0,0 0-6 15,0 0 4-15,0 0-4 0,0 0 2 16,0 0-5-16,0 0 6 0,10 1-6 0,-10-1 0 16,0 0 1-16,0 0 3 0,0 0-3 0,0 0 4 15,9 4-3-15,-9-4 3 0,0 0-4 0,0 0 4 16,9 2-3-16,-9-2 9 0,0 0-10 0,9 3 0 16,-9-3 5-16,0 0-1 0,9 5-5 0,-9-5 7 15,10 7-2-15,-10-7 3 0,9 4-5 16,-4 0 4-16,4-1-2 0,0 1 6 0,-1 5-3 15,2-5-1-15,1 1 7 0,2 5-3 0,0-4-6 16,2 2 4-16,1-1 0 0,0 0-2 0,6 3-1 16,-3-4 1-16,4 4-3 0,0-4 4 0,-1 1-3 15,4 1-1-15,-2-3-5 0,0 1 6 0,0 1-1 16,1-2-2-16,-1 0 1 0,0 2 0 0,-1-4 1 16,0 1 29-16,0 2-34 0,3-1 0 15,-7-1 3-15,4-2-3 0,0 1 2 0,1 4-3 16,-1-4 5-16,-1 1-2 0,-3 0-5 0,0-1 5 15,2 2-1-15,-2 0 3 0,0-2 0 16,-1 1 2-16,0 1-3 0,0 1 2 0,1-3-2 16,-1 3-1-16,-3 0 1 0,3-1-1 0,-4 1 4 15,3-1-8-15,-2 1 9 0,-1-1-7 0,-1-1 4 16,-3 1-1-16,3 0 5 0,-3-3-6 0,2 1 6 16,-2 0-6-16,0 2 0 0,-1-2-1 0,1-1 5 15,-10-2-6-15,13 2 5 0,-13-2-4 0,15 4 9 16,-15-4-9-16,9 2 4 0,-9-2-1 0,11 1 4 15,-11-1-6-15,10 4 1 0,-10-4 0 0,0 0 2 16,10 3-4-16,-10-3 5 0,0 0-9 0,0 0 7 16,9 2-6-16,-9-2 5 0,0 0-1 0,0 0 3 15,0 0-4-15,11 3 4 16,-11-3-3-16,0 0 26 0,0 0-31 0,0 0 9 16,9 1-15-16,-9-1 9 0,0 0-3 0,0 0 11 15,8 2-7-15,-8-2 2 0,0 0-1 0,0 0 2 16,9 2-3-16,-9-2 3 0,0 0-1 0,0 0 5 15,0 0-12-15,10 3 6 0,-10-3 1 0,0 0 0 16,0 0 4-16,0 0-6 0,0 0 5 0,9 1-3 16,-9-1 2-16,0 0-3 0,0 0 2 0,0 0-6 15,0 0 13-15,0 0-12 0,0 0 4 0,0 0-1 16,0 0 0-16,0 0-13 0,0 0 14 0,0 0-5 16,0 0-16-16,13 2-23 0,-13-2-57 0,0 0-56 15,0 0-182-15,0 0 201 0</inkml:trace>
  <inkml:trace contextRef="#ctx0" brushRef="#br0" timeOffset="65404">14786 7634 41 0,'0'0'198'16,"0"0"-17"-16,0 0-24 0,0 0-15 0,0 0-16 0,-5-3-16 16,5 3-14-16,0 0-17 0,0 0-11 15,0 0-14-15,-4-6-7 0,4 6-8 0,0 0 6 16,0 0 2-16,0 0-3 0,0 0-5 16,0 0-7-16,0 0-3 0,0 0-3 0,0 0-1 15,0 0-4-15,0 0 1 0,0 0-7 0,0 0 0 16,0 0-5-16,0 0-6 0,0 0 3 0,0 0-3 15,0 0 2-15,0 0-3 0,0 0 0 0,0 0 0 16,0 0 0-16,0 0-1 0,0 0 1 0,0 0-2 16,0 0 0-16,0 0 1 0,0 0 0 0,0 0-5 15,0 0 4-15,13 3 2 0,-13-3-1 16,9 5 2-16,-9-5-2 0,11 6 1 0,-4-1-3 16,-1 2 0-16,4-2 0 0,-2 2 1 0,0 1 4 15,2-1-15-15,0 3 40 0,-1-2-40 0,4 2 34 16,-3-2-34-16,-1 2 29 0,0-3-28 0,5 4 43 15,-5-5-50-15,-1 2 30 0,-1-1-30 0,1-3 38 16,-3 3-40-16,2-2 33 0,-7-5-36 0,10 7 37 16,-10-7-31-16,6 8 32 0,-6-8-31 15,8 7 30-15,-8-7-27 0,0 0 30 0,5 5-32 16,-5-5 38-16,0 0-41 0,0 0 34 0,0 0-36 16,4 5 35-16,-4-5-32 0,0 0 32 15,0 0-32-15,0 0 27 0,0 0-28 0,0 0 30 16,-12 2-31-16,12-2 30 0,-9 4-31 0,9-4 40 15,-12 3-39-15,4-1 29 0,-1 2-32 0,-4 0 32 16,4 2-30-16,-4-2 30 0,2 1-32 0,-2 4 31 16,3-5-34-16,-3 3 1 0,0 0-48 0,3-2-33 15,1 0-50-15,-1 3-31 0,1-2-221 0,0-1 138 16</inkml:trace>
  <inkml:trace contextRef="#ctx0" brushRef="#br0" timeOffset="72555">3349 12151 26 0,'-10'-4'163'0,"10"4"-25"0,0 0-36 0,-9-3-16 16,9 3-4-16,0 0-29 0,-5-4-16 0,5 4-7 15,0 0-6-15,-8-3-9 0,8 3-3 0,0 0 0 16,-5-2-1-16,5 2-2 0,0 0 15 0,-10-6-21 16,10 6 5-16,0 0-7 15,-9-4-2-15,9 4 1 0,0 0 0 0,-8-5 1 16,8 5 0-16,-7-4 3 0,7 4 0 0,0 0 1 0,0 0-1 16,-9-2-1-16,9 2-1 0,0 0 1 15,-8-3 0-15,8 3 2 0,0 0 1 0,0 0 2 16,-9-3 0-16,9 3 0 0,0 0-1 0,0 0-1 15,0 0-2-15,-5-5-2 0,5 5 2 0,0 0-2 16,0 0-2-16,0 0-1 0,0 0-4 0,0 0 5 16,0 0-2-16,0 0 2 0,0 0-2 0,0 0 0 15,0 0 5-15,0 0-6 0,0 0 3 0,6-5-3 16,-6 5 2-16,0 0 2 0,17 0 2 0,-17 0-1 16,15 0-3-16,-15 0 0 0,22-1 1 15,-9 0 0-15,1 1 3 0,1 0-3 0,3-2 0 16,1 1 1-16,3 1 0 0,0-1 0 0,2-1-4 15,3-1 3-15,-3 1 3 0,3 0 0 0,-4-1-3 16,4 2 3-16,-3 0 4 0,2-1-3 0,-1-1-2 16,3 1-2-16,-3-3 3 0,0 1-3 0,2 2 1 15,1-2 0-15,-2 1 1 0,-1-1 1 0,2-1-2 16,-1 2 1-16,1-2 0 0,-2 1-2 0,1-3 0 16,-2 5-1-16,-2-4 0 0,-2 4 3 0,-1-1-1 15,2-2 0-15,-2 3 3 0,-1 1-3 16,-3 0-3-16,-1-1 2 0,0 0 0 0,-1 1 0 15,1 0-3-15,-2 1 3 0,-12 0 2 16,19 0-2-16,-19 0-2 0,15 0 1 0,-15 0 0 16,17 0-1-16,-17 0 2 0,11 0-1 0,-11 0 19 15,13 1-24-15,-13-1 3 0,0 0 1 0,13 0 3 16,-13 0-2-16,0 0-1 0,0 0 2 0,0 0 3 16,15 0-2-16,-15 0-1 0,0 0-19 0,0 0-39 15,0 0-47-15,0 0-140 0,0 0 78 0</inkml:trace>
  <inkml:trace contextRef="#ctx0" brushRef="#br0" timeOffset="73196">3408 12246 52 0,'0'0'74'0,"0"0"-17"0,0 0-6 16,0 0-13-16,0 0-3 0,0 0-8 0,0 0-8 15,0 0-6-15,0 0-3 0,0 0 1 0,9-2 3 16,-9 2 0-16,0 0 7 0,19 0 8 0,-10-1 23 15,4 1-6-15,1-2-7 0,3 1-7 16,3 0-2-16,-1-1-6 0,8-2-5 0,0 1 8 16,4 2-11-16,3-2 10 0,3 0-16 0,-1-1 13 15,2 0-18-15,1 0 7 0,0 2-1 16,1-2 0-16,-2 0-14 0,2 0 15 0,-2 0-17 16,-1 3 14-16,0-2-18 0,-2 0 16 0,-6 0-16 15,-1 2 18-15,2-3-18 0,-5 3 16 0,-2-1-17 16,-2 1 8-16,-1 0-4 0,2 1 16 0,-4 0-15 15,-2-1 11-15,-3 1-13 0,4 0 14 0,-3 0-12 16,0 0 8-16,-14 0-8 0,22-1 16 0,-22 1-18 16,20 0 14-16,-20 0-15 0,14 1 17 15,-14-1-16-15,17 1 16 0,-17-1-16 0,11 0 16 0,-11 0-16 16,0 0 9-16,17-1-6 0,-17 1 18 16,0 0-15-16,0 0 17 0,14 0-16 0,-14 0 17 15,0 0-16-15,0 0 5 0,0 0-25 0,11-1-37 16,-11 1-76-16,0 0-90 0,0 0 71 0</inkml:trace>
  <inkml:trace contextRef="#ctx0" brushRef="#br0" timeOffset="74845">3155 9880 19 0,'0'0'59'16,"0"0"-11"-16,0 0-2 0,-10-1-3 0,10 1 2 15,0 0-4-15,0 0 4 0,0 0 2 0,0 0-5 16,0 0 6-16,0 0-1 0,0 0 0 0,0 0 1 16,0 0 0-16,0 0-5 0,0 0-1 0,0 0-4 15,0 0-2-15,0 0-4 0,0 0-5 16,0 0-7-16,0 0-3 0,0 0-2 0,0 0-1 15,0 0-2-15,0 0 8 0,0 0-14 16,0 0-5-16,0 0 0 0,0 0-2 0,0 0 1 16,0 0-1-16,0 0 1 0,0 0 1 0,0 0-1 15,0 0 1-15,10-3-1 0,-10 3 0 0,9-3 0 16,-9 3-1-16,9-2 1 0,-9 2 1 0,10-4 0 16,-10 4-1-16,18-4 4 0,-9 2-3 0,1-2-2 15,2 0 2-15,-1 0-2 0,3 0 1 0,2 1 0 16,0-2-1-16,0 0 2 0,0 1-1 0,2 1 8 15,0-4-11-15,1 2 15 0,2 2-17 0,0-4 10 16,0 0-10-16,-1 1 11 0,3 0-12 16,-1 0 12-16,1-1-3 0,-1 1 4 0,1-3-12 15,-2 3 9-15,4-2-9 0,-2 1 10 0,0 1-10 16,1-2 10-16,-2 1-10 0,2 0 11 0,-1-1-9 16,-3 2 8-16,2-2-10 0,1 1 16 0,0-1-17 15,0-1 11-15,-1 4-10 0,1-2 9 0,-3-2-8 16,2 3 2-16,1-3 1 0,-1 5 1 0,-2-4-2 15,2 1 0-15,0 1 9 0,-2-2-9 0,2 2 8 16,-2 1-10-16,3-2 10 0,-1 1-11 0,0 1 11 16,-2-1-11-16,3-1 14 0,-5 2-14 15,1 2 7-15,-1-3-10 0,0 1 12 0,-4 2-10 0,4-1 8 16,-4-2-2-16,3 1 6 16,-6 2-11-16,3 1 9 0,-1 0-9 0,0-2 10 15,-3 1-10-15,-1-1 9 0,4 2-10 0,-4-1 12 16,0 2-10-16,-9 1 11 0,16-4-13 0,-16 4 20 15,13-6-16-15,-13 6 7 0,14-4-8 0,-14 4 11 16,10-3-13-16,-10 3 13 0,12-3-9 0,-12 3 10 16,9-2-15-16,-9 2 12 0,0 0-9 15,10-4 8-15,-10 4-8 0,0 0 11 0,9-3-10 0,-9 3 8 16,0 0-6-16,0 0 8 0,9-3-9 0,-9 3 11 16,0 0-14-16,0 0 6 0,0 0-8 15,0 0 10-15,0 0-11 0,9-2 8 0,-9 2-3 16,0 0 5-16,0 0-11 0,0 0 6 0,0 0-31 15,0 0-27-15,0 0-41 0,0 0-44 0,0 0-88 16,0 0 75-16</inkml:trace>
  <inkml:trace contextRef="#ctx0" brushRef="#br0" timeOffset="75798.99">3574 9975 41 0,'-15'1'105'0,"15"-1"-10"0,-10 2-10 16,10-2-16-16,0 0-10 0,-16 0-8 0,16 0-6 15,-10 3 1-15,10-3 1 0,0 0 0 0,-13 2-7 16,13-2 1-16,0 0-2 0,-9 3-8 0,9-3-6 15,0 0 5-15,-10 2-8 0,10-2 2 16,0 0 3-16,0 0-3 0,-10 1 0 0,10-1-2 16,0 0-1-16,0 0 2 0,0 0-9 0,0 0-3 15,0 0-4-15,0 0-3 0,0 0-2 0,0 0 2 16,0 0-3-16,0 0 0 0,0 0 0 0,0 0 3 16,0 0-2-16,0 0 1 0,0 0 3 0,4-7 1 15,-4 7-4-15,15-4-1 0,-7 2 2 0,2-3-2 16,4-1 2-16,0 1 7 0,4 1-8 0,0-6 1 15,2 4-4-15,6-3-1 0,-1 0 2 16,5-2-1-16,-1 3 0 0,2-3 0 0,1 2-1 16,-3-1-4-16,3 1-1 0,-1 0 2 0,-3 1-8 15,5-2 3-15,-2 1-3 0,-3 2-1 0,0-1 4 16,0 1 5-16,3-3-2 0,-3 1 8 0,-1 0-3 16,1 2 0-16,0-4-3 0,0 2 1 15,-5 1 12-15,4-2-12 0,1-1 11 0,-1 3-14 16,-3 1 13-16,-1-3-7 0,-1 5 6 0,1-5-13 15,1 6 17-15,-2-3-17 0,-3 0 10 16,3 3-10-16,-4-3 11 0,0 1-9 0,-2 1 9 0,1 2-7 16,1-2 11-16,-3 0-16 0,-1 1 2 15,2 1 2-15,-4 0-2 0,0 0 4 0,-2-2 1 16,3 4-1-16,-4-3 0 0,0 2 3 0,-9 2 0 16,15-3 1-16,-15 3 1 0,12-2 3 0,-12 2-2 15,11-4 0-15,-11 4 3 0,8-3 10 0,-8 3 1 16,0 0 2-16,10-4-1 0,-10 4-7 0,0 0 0 15,0 0-1-15,13-2-7 0,-13 2 0 0,0 0 0 16,0 0-1-16,0 0-3 0,9-1 2 0,-9 1-4 16,0 0 3-16,0 0-4 0,0 0 0 0,0 0-2 15,6-4-2-15,-6 4-1 0,0 0-12 0,0 0-7 16,0 0-8-16,0 0-9 0,0 0-12 0,0 0-10 16,0 0-10-16,0 0-18 0,0 0-22 15,0 0-100-15,0 0 69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6T03:53:04.267"/>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C00000"/>
    </inkml:brush>
  </inkml:definitions>
  <inkml:trace contextRef="#ctx0" brushRef="#br0">23482 3459 276 0,'6'-16'242'0,"-1"3"-29"0,0-1-3 15,0-4-5-15,-1 2-14 0,5 0-18 0,-4-1-19 16,-1 2-17-16,1 0 22 0,-1 3-15 0,-1 0-33 16,-1 2-24-16,2 0-28 0,0 4-23 0,-3-1-31 15,-1 7-13-15,5-9-3 0,-5 9 6 16,0 0-1-16,5 6 6 0,-2 2-16 0,-2 5 14 15,-1 2 10-15,3 4-6 0,-6 6-1 0,3 3-1 16,-1 3-41-16,-2 5 30 0,1-3-17 0,-2 0 18 16,1-1-23-16,-1-5 0 0,1-2-1 0,0-2-1 15,1-5 9-15,0-1 13 0,0-2 9 0,-1-4 15 16,2-2-3-16,-2-2-32 0,3-7-14 16,-6 5 16-16,6-5-32 0,-8-5 19 0,3-2-22 15,4-7 22-15,-3 0 4 0,0-5 10 0,3-4-6 16,-2-2 5-16,2-4 2 0,1 1 2 0,1-8 2 15,1 2 3-15,0 0 15 0,1-1 12 16,1 5 10-16,-2-2 0 0,3 7 14 0,-1 0-23 0,0 4 29 16,-3 3-26-16,3 2 26 0,-1 3-38 0,-2 0 17 15,0 1-34-15,2 4 26 0,-2 1-35 16,2 0 32-16,-3 7-31 0,0 0 26 0,10-2 0 16,-10 2 1-16,9 13-3 0,-3-1-1 0,2 2 7 15,1 4-9-15,0 2 7 0,0 0-14 16,2 0-2-16,-1 0-12 0,2-1 4 0,-1-2-1 15,2-1 5-15,0-1 3 0,1-2 10 0,-4-5-10 16,2 1 11-16,-1-4-2 0,1-2-12 0,2-3 2 16,-3-3-2-16,3 0 17 0,2-6-28 0,0-1-3 15,0-7-3-15,0-1 3 0,1-2-7 0,-1-3 2 16,-1-1-5-16,0 0 10 0,-2 0 32 16,1-1-31-16,-3 1 1 0,1 5 27 0,-2 0 11 15,-2 3 14-15,-1 1 3 0,-3 3-9 0,4 3-6 16,-3 1-12-16,-1 0-9 0,-2 2 1 0,-2 6 8 15,7-4-19-15,-7 4 38 0,2 10 1 16,-2-1 8-16,3 7-2 0,-6 2-4 0,3 7 0 16,0 1-7-16,0 3 7 0,0 5-11 0,0 0 4 15,0 2-5-15,0 2-1 0,4-3-24 0,-4 2 18 16,6-3-57-16,-2 1-9 0,0-3-36 0,1-2-19 16,-1-3-47-16,1-4-31 0,0-3-226 0,0-3 119 15</inkml:trace>
  <inkml:trace contextRef="#ctx0" brushRef="#br0" timeOffset="218.6">24491 3296 178 0,'0'0'216'0,"0"0"-53"0,7 7-17 16,-7-7-20-16,2 16-22 0,-2-4-20 0,-2 2-15 15,-1 3-12-15,1 5-9 0,-2 0 0 0,0 2-22 16,0-1-5-16,-1 1-17 0,1-1-19 0,-1-3-31 16,1-2-13-16,2-1-20 0,-2-1-7 0,-1-2-21 15,-2-3 23-15,5-1-171 0,-5-2 79 16</inkml:trace>
  <inkml:trace contextRef="#ctx0" brushRef="#br0" timeOffset="425.45">24274 3288 190 0,'-5'-11'379'0,"0"3"-48"0,1-1-34 0,0 2-31 15,-1-1-28-15,1 2-29 0,3 1-28 0,1 5-29 16,-4-9-34-16,4 9-27 0,4-13-15 16,5 7-15-16,4-4-23 0,7 2 7 15,8-5-23-15,9 0 12 0,3 0-24 0,1-1 15 16,5 1-30-16,-3 1 4 0,6 0-47 0,-3 0-11 15,0 1-74-15,-3 0-27 0,2 0-66 0,-4 2-51 16,-7 2-303-16,1-2-93 0</inkml:trace>
  <inkml:trace contextRef="#ctx0" brushRef="#br1" timeOffset="10276.33">5725 13880 38 0,'-24'-7'55'15,"-3"3"-5"-15,5-2 37 0,-1 2-8 0,0 0-16 16,3 1-17-16,2-1 1 0,0 0 11 0,1 3 5 15,5-3-11-15,-1 1-11 0,0 0-5 16,4 0-10-16,0 0-11 0,9 3-5 0,-14-5 1 16,14 5-4-16,-5-7 2 0,5 7 0 0,5-11-2 15,0 4-1-15,7-3-1 0,-1 3 4 0,11-4 1 16,2 3-4-16,8-5 3 0,8 4 2 0,3-1 5 16,7 1-7-16,6 1 1 0,12 1-2 0,6 3 1 15,4-1 0-15,5 5 1 0,5 2 0 0,3 1 8 16,5 0-5-16,6 2 8 0,7-1-4 0,21 2-2 15,-1 0 2-15,3-1 4 0,1-3 3 0,1 1-4 16,-1-1 1-16,-19-2-6 0,19-2 0 0,-25 0 2 16,1 1-6-16,-6-1 4 0,-2 2-7 15,-5 0-5-15,-5 0 4 0,-7 2-8 16,-6-1 1-16,-16 3 0 0,-5-3-10 0,-3 1-7 16,-13-1-8-16,-3 1-3 0,-10-1-3 0,0 2 2 15,-5-2 11-15,-4-1-8 0,-3 0-7 0,-5 0-58 16,-11 0-46-16,17 4-109 0,-17-4 79 0</inkml:trace>
  <inkml:trace contextRef="#ctx0" brushRef="#br1" timeOffset="10825.46">7031 14237 10 0,'10'-1'31'0,"3"-7"-1"16,4 0-7-16,2 2-6 0,9-6 9 0,3 3 0 15,7-4 7-15,8 2 2 0,3-1 1 0,16-2-6 16,4 0-5-16,4 1 1 0,7 1-9 0,2 1-1 15,4 0-4-15,3 0 1 0,2 3-4 0,-2-4 0 16,6 7-2-16,-3-3-2 0,-1 2-18 0,-3 1-17 16,-4 0-28-16,-6 3-57 0,-1-3 40 15</inkml:trace>
  <inkml:trace contextRef="#ctx0" brushRef="#br1" timeOffset="113101.21">25137 16983 35 0,'0'0'129'0,"0"0"15"0,0 0-43 15,0 0 20-15,-7-4-20 0,7 4 16 16,0 0-38-16,0 0 22 0,0 0-31 0,0 0 23 16,0 0-41-16,0 0 19 0,0 0-36 0,0 0 19 15,0 0-32-15,0 0 24 0,0 0-36 0,-1-6 27 16,1 6-33-16,0 0 22 0,0 0-28 0,0 0 32 15,0 0-36-15,0 0 29 0,0 0-39 0,0 0 31 16,0 0-30-16,0 0 26 0,0 0-24 0,6 2 26 16,-6-2-26-16,7 6 25 0,-7-6-24 0,11 6 27 15,-3-2-27-15,0-1 28 0,3 2-27 0,3 0 29 16,1 2-19-16,2-1 28 0,5-1-38 0,1 2 31 16,0-1-27-16,8 0 29 0,-1 2-31 0,2-1 26 15,6 0-28-15,-2-1 30 0,9 1-32 16,1-1 29-16,0-1-28 0,1 1 25 0,1 0-28 15,0-1 27-15,1 0-22 0,-1-2 26 0,3 2-24 16,-1-2 19-16,-1 1-23 0,-2 0 29 0,3-1-32 16,-5 1 23-16,2 1-23 0,-9-2 25 0,3 2-31 15,-1-1 26-15,-3 0-28 0,1 2 18 16,-1-3-29-16,0 2 29 0,-5-2-27 0,4 3 26 16,-4-3-19-16,-5 3 25 0,-2-3-29 0,1 1 26 15,-2 0-21-15,-3-1 30 0,-2 0-31 0,-4 0 32 16,3 0-22-16,-4-1 22 0,-2 0-23 0,2 0 25 15,-4 0-24-15,1-2 26 0,-11 0-23 0,16 4 26 16,-16-4-25-16,14 2 32 0,-14-2-27 0,11 1 19 16,-11-1-31-16,9 3 25 0,-9-3-48 15,0 0 6-15,0 0-25 0,12-2-34 0,-12 2-52 16,0 0-157-16,0 0 238 0</inkml:trace>
  <inkml:trace contextRef="#ctx0" brushRef="#br1" timeOffset="116085.79">15513 16845 2 0,'0'0'26'0,"0"0"-23"0,0 0 18 0,0-7-21 0,0 7 17 15,0 0-19-15,0 0 15 0,0 0-22 16,13-1 27-16,-13 1-7 0,13 4-5 0,-13-4 5 16,14 3-5-16,-4 0 3 0,0-1 4 0,3 1 2 15,4 1 3-15,-2 0 11 0,4-1 1 0,3 3-6 16,1-3 0-16,1 2 3 0,3-1-4 0,0 1 6 15,0-1 1-15,1 1-3 0,4 0-1 0,-5 0-2 16,5-1-3-16,1 1 11 0,0-1 9 0,0 0 6 16,2-1-9-16,-1-1 7 0,1 1-2 0,2-1-2 15,-1 1-9-15,2-1-7 0,-1-1 3 0,0 2 14 16,4-1-20-16,0 0-4 0,0 0-3 0,-3-1-1 16,4 0-7-16,-1 1 7 0,0-1-5 15,0 1 1-15,-1-1-19 0,-2 0 24 0,3 2 12 16,-3-2-10-16,-1 1-6 0,3 1 4 0,-3-2-2 15,5 1 0-15,-2 2-2 0,6-1-1 0,-5 1 0 16,6 0 13-16,0-1-16 0,3-1-2 16,-1 3 3-16,-1-4-2 0,6 2 1 0,-2-1 1 15,2 1-2-15,-2-1 9 0,6 0-4 0,-4 1-4 16,3 0 4-16,-1 0-5 0,2 1 2 0,-2-1-1 16,-1 2 0-16,1-1-3 0,-1 2 1 0,3-2 4 15,-5 3-2-15,1-3 0 0,1 2 0 0,-1-1 1 16,-1 0 0-16,0 0-5 0,-1-1 10 0,4 1-9 15,-1-1 0-15,-1 0 6 0,4-2-2 0,-2 0-3 16,0-1 3-16,0-1-2 0,2 0-1 16,-6 0 1-16,4-1-2 0,-3 0 3 0,-2 0 11 15,-4-1-24-15,2-1 31 0,-7 1-18 0,-4 0 27 16,4 0-25-16,-1 0 20 0,-1-1-6 0,1 2 7 16,-2 0-37-16,1 0 24 0,1 0-3 0,0-2-3 15,0 3-3-15,0 0-2 0,1 0-2 0,-1 3 0 16,-3-2-2-16,4 0-22 0,-5 1 28 0,2 1-29 15,-5-2 34-15,3 1-23 0,-10 1 15 0,5-1-18 16,-4 1 25-16,0-2-30 0,-1 1 25 0,0 0-24 16,-2 0 17-16,-2-1-22 0,-2 0 26 0,2 0-2 15,-3 0 0-15,2-1 0 16,0 0-2-16,-2 0-2 0,4 0 2 0,-2-1 3 16,4-1-1-16,-1 1-4 0,1-2 0 0,-1 2-2 15,0-1-2-15,0-2 2 0,2 3-6 0,-3 0 3 16,3-2-2-16,-1 1-3 0,-4 2-1 0,3-1 3 15,-1-1 0-15,2 1 4 0,-2 0 0 0,-1 0 0 16,3 0-13-16,-2 1 26 0,-1-1-30 0,0-2 26 16,5 2-21-16,-2 0 23 0,-1 0-14 0,1-1 16 15,1 1-23-15,-3-1 28 0,4 0-29 0,-1 1 27 16,1 1-11-16,0 0-3 0,0-2-1 0,0 2 0 16,-1 0-1-16,1 0 9 0,3 0-5 0,-3 2-8 15,-1-2 5-15,1 0 7 0,0 0-7 16,-1 1 4-16,1 1 1 0,0-2-2 0,0 1 1 15,-1-1-1-15,4 1 1 0,-2-1 1 0,1 0 0 16,0 1 2-16,2-1-24 0,0 2 27 0,0-2-25 16,0 0 16-16,8 0-24 0,-8 0 27 0,0-2-30 15,0 2 24-15,-2-1-3 0,0 0 3 0,-2 0-3 16,0-1 4-16,0 1 0 0,-4-2 2 16,2 0 2-16,0 1 4 0,-1 0-3 0,1-3 0 15,-5 3 8-15,-1 1-4 0,1-1-6 0,1 0-22 16,-3 1 28-16,3-3-26 0,-2 4 23 0,-2-1-24 15,1 0 24-15,-3-1-29 0,-1 0 24 0,-1 2-3 16,0-1-12-16,-2 1-6 0,-12 0-14 16,21 0-15-16,-21 0-16 0,17-1-15 0,-17 1-31 15,15 0-110-15,-15 0 74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3:41:47.018"/>
    </inkml:context>
    <inkml:brush xml:id="br0">
      <inkml:brushProperty name="width" value="0.05292" units="cm"/>
      <inkml:brushProperty name="height" value="0.05292" units="cm"/>
      <inkml:brushProperty name="color" value="#FF0000"/>
    </inkml:brush>
  </inkml:definitions>
  <inkml:trace contextRef="#ctx0" brushRef="#br0">21240 4830 49 0,'0'0'252'0,"-1"-7"-42"16,1 7-43-16,0 0-7 0,0 0-22 0,0 0 20 15,-2-5-36-15,2 5 17 0,0 0-39 0,0 0-12 16,0 0-15-16,-3-7-4 0,3 7-7 0,0 0-15 15,0 0-13-15,-3-8 1 0,3 8-20 0,-4-3 8 16,4 3-7-16,0 0 2 0,-5-7-10 0,5 7 2 16,0 0-8-16,-4-6 1 0,4 6-3 15,0 0 7-15,0 0-8 0,-4-6 1 0,4 6-3 16,0 0-2-16,0 0-2 0,0 0-4 0,-5-6-4 16,5 6-6-16,0 0-10 0,0 0-4 0,0 0 13 15,0 0-25-15,0 0 14 0,-6 7 29 16,6-7-21-16,-4 15 23 0,3-3-18 0,-2-1 26 15,2 7-14-15,-3 0 10 0,3 1-30 0,-2 2 22 16,-2 3-21-16,4 0-3 0,-2 2-1 0,1-3 6 16,-2 4 6-16,0-2 5 0,3 0 13 0,0-2-22 15,-2-2 13-15,2-1-3 0,-2-2 8 0,3-2-1 16,-1-2 5-16,0-1 0 0,1-3 14 16,0 1 5-16,-2-2 10 0,1 0 12 0,1-2 12 15,-1 1 4-15,1-8 7 0,-3 8-5 0,3-8 23 16,0 0-63-16,0 0 32 0,0 0-52 0,-4-5 36 15,3-3-42-15,1-2 34 0,-1-3-13 16,1-3-13-16,0-2-5 0,0-1-9 0,1-4-1 16,0-1-3-16,2-5-5 0,-2 3 6 0,2-4 9 15,1 0-4-15,-2 3 7 0,1 1 5 0,1 3 6 16,-2-2 8-16,1 2-7 0,2 1 0 0,-3 4-2 16,1 1 4-16,-2 2 5 0,3 0-8 0,-1 2-13 15,-1 4 11-15,-2 0-1 0,3-2-8 0,-2 4 1 16,2 0-4-16,-3 7-3 0,2-11 3 15,-2 11 6-15,9-5-8 0,-9 5 0 0,0 0 2 16,14 4-4-16,-6 1-8 0,1 5 18 0,1 3-26 16,0 2 17-16,4 6-36 0,2 2 10 0,-1 2-36 15,-1 0 6-15,5 7-5 0,-2-1 22 16,1-1-8-16,-3-5 15 0,0 2-4 0,-2-2 7 16,4-4 12-16,-3 1 2 0,-3-4 9 0,1-2 0 15,-3-2 6-15,-2-2 5 0,2-1 12 0,-2-1 23 16,-1-4 24-16,0 3 30 0,-2-4 12 0,1-1-7 15,-5-4-22-15,11 3 24 0,-11-3-32 0,9-6 12 16,-2 0-8-16,-2-3-12 0,2-3-7 16,-2-1 9-16,0-5-11 0,1-3-1 0,1-4-19 15,-2-3-5-15,0-3-7 0,0-1-4 0,1 0-4 16,-2-2-3-16,3 1 0 0,-2 2 1 0,-1 0 1 16,-2 5 6-16,2 0-46 0,-1 2 50 15,0 4-5-15,0 0 1 0,-2 4-1 0,2 0-7 16,-2 4 12-16,0 1-48 0,1 0-23 0,-1 2-23 15,0 0-46-15,-1 0-55 0,0 9-27 0,3-8-40 16,-3 8-132-16,0 0 162 0</inkml:trace>
  <inkml:trace contextRef="#ctx0" brushRef="#br0" timeOffset="268.69">21986 4847 268 0,'0'0'345'0,"0"0"-117"0,9 3-22 16,-9-3-64-16,14 0-26 0,-2-1-1 0,1 0-48 15,6-1 13-15,5-1-39 0,3-1 14 0,6 2-30 16,2-3 10-16,-1 1-38 0,3-1 17 0,-1 2-43 15,2-3 1-15,-2 2-38 0,-1 1-6 0,-5-1-35 16,0 3-13-16,-5 1-38 0,2-3-53 16,-5 1-83-16,-2-1 246 0</inkml:trace>
  <inkml:trace contextRef="#ctx0" brushRef="#br0" timeOffset="540.38">22136 5017 97 0,'-4'8'152'0,"4"-8"-7"0,1 7-13 0,-1-7-24 0,13 4-8 15,-4-1-26-15,5 0-1 0,-1-3-13 0,5 0 4 16,1-1-23-16,0-1 12 0,7-2-20 15,-1 1 8-15,-2-2-18 0,4 2 11 0,-1-4-23 16,-2 3 28-16,0-3-35 0,3 0 10 0,-4 0-21 16,1 1 9-16,-1-3-27 0,-1 2-3 0,-1-2-39 15,-2 2-28-15,-4-2-34 0,2 1-168 0,-3 1 246 16</inkml:trace>
  <inkml:trace contextRef="#ctx0" brushRef="#br0" timeOffset="871.72">22555 4464 10 0,'0'0'176'0,"0"0"-38"0,0 0-38 15,0 0-26-15,-14 3 0 0,10 3-15 0,-1 3-4 16,-1 2-5-16,-1 3-2 0,1 6 4 16,-2 2 6-16,-1 7-16 0,-1 7 15 0,0 3-33 15,-3 4 13-15,4 1-20 0,-1 0 10 0,-3 3-22 16,4 0 5-16,-4-1-16 0,2 0-7 16,1-2 1-16,-2-1 3 0,1-1-13 0,-1-4 14 15,3-8-10-15,-1 2 3 0,0-5 2 0,1 0-2 16,-1-6-4-16,3 0-12 0,-2-3-16 0,3-4-6 15,-2 0-10-15,3-3-7 0,1 2-16 0,2-7-109 16,-5 1 58-16</inkml:trace>
  <inkml:trace contextRef="#ctx0" brushRef="#br0" timeOffset="1683.78">23061 4667 10 0,'3'-6'254'0,"-3"6"-52"0,7-9-43 15,-7 9-37-15,6-5-34 0,-6 5-26 16,0 0-11-16,0 0 20 0,0 0 12 0,10 5-11 16,-10 0-8-16,0 5 9 0,-2 1-30 0,1 4 13 15,0 3-28-15,-4 5 20 0,1 0-36 0,0 2 22 16,-1-1-34-16,1 1 14 0,-1 0-24 0,-1-1 16 16,2-2-16-16,-4-3 0 0,7-2 3 0,-2-1 14 15,1-3 11-15,-2-3 35 0,0 0 32 0,3-2-4 16,-3-3-10-16,4-5-14 0,-4 7-9 0,4-7-8 15,0 0 9-15,0 0-15 0,-2-8-7 0,2 1-24 16,0-3-13-16,2-2-13 0,-2-3-18 0,5-2-12 16,0-4-4-16,-1-1-3 0,4-2 17 15,-2 1 10-15,1 0 0 0,0 1 13 0,1 1 20 16,-2 3 4-16,0-1-1 0,0 2 6 16,-1 2 9-16,-1 0-18 0,0 5 49 0,-2-1-39 15,2 2 34-15,-1 0-49 0,-1 2 32 0,-2 0-41 16,4 1 28-16,-4 6-31 0,4-7 34 0,-4 7-9 15,0 0 24-15,0 0-17 0,6 7-6 0,-3 1-2 16,-1 0 2-16,0 4-15 0,0-2-14 0,2 4-12 16,1 1 15-16,-1-1-28 0,2-2 35 0,2 2-28 15,0 0 38-15,-2-4-28 0,3 2 27 0,-1-5-20 16,-1 3 32-16,1-6-20 0,1 2 31 16,-1-3 17-16,-8-3-14 0,15 2-35 15,-15-2 29-15,19-4-30 0,-10-1 30 0,5-1-30 16,-4-5 3-16,2 3 0 0,-2-6-1 0,2 0-4 15,-1-3-3-15,-1 0-10 0,1-2-4 0,0 0 0 16,-1 1 3-16,1-1-1 0,-1 0 1 0,-1 0 19 16,0 0-14-16,-3 6 28 0,0-1-6 0,2 1 36 15,-4 4-38-15,1-1 24 0,-1 2-31 0,0-1 19 16,-1 2-28-16,0 3 6 0,-3 4-29 0,4-10 25 16,-4 10-11-16,0 0 26 0,0 0-18 0,2 6 4 15,-3 1 11-15,0 4 11 0,-2 5-4 0,1 3 3 16,-3 6 30-16,2 0-25 0,-3 9 19 15,1 5-21-15,-2 1 27 0,-2 1-34 0,3 0 26 16,-2 2-25-16,3-4-6 0,-1 0 3 16,-2-3-2-16,3-5-5 0,1 2-5 0,-1 0-11 15,0-3-12-15,1 0-5 0,-1-5-61 0,0 1-6 16,1-2 3-16,0-3-52 0,0 0-34 0,-1-6-86 16,1 1 274-16</inkml:trace>
  <inkml:trace contextRef="#ctx0" brushRef="#br0" timeOffset="5043.23">16699 5402 13 0,'0'0'51'0,"0"0"1"16,0 0 2-16,0 0-11 0,0 0 3 15,0 0-8-15,0 0-8 0,0 0-4 16,0 0-6-16,0 0-6 0,0 0-4 0,0 0-2 15,0 0-1-15,0 0-2 0,0 0-3 0,0 0 0 16,0 0-8-16,0 0 3 0,0 0-3 0,0 0-3 16,0 0-5-16,0 0 1 0,0 0-5 0,0 0-7 15,0 0-6-15,0 0-20 0,0 0-33 0,0 0 28 16</inkml:trace>
  <inkml:trace contextRef="#ctx0" brushRef="#br0" timeOffset="5428.53">16703 5388 39 0,'0'0'35'0,"0"0"-5"0,0 0 5 15,0 0-13-15,0 0-12 0,0 0-6 0,0 0 3 16,0 0-9-16,0 0 5 0,0 0 0 0,3-4-7 15,-3 4 2-15,0 0 7 0,0 0-15 0,0 0 11 16,0 0 1-16,0 0 0 0,0 0 0 16,0 0 2-16,0 0-4 0,0 0 0 15,0 0 7-15,0 0 8 0,0 0 1 0,0 0 2 16,0 0 8-16,0 0 2 0,0 0-1 0,0 0 2 16,0 0-9-16,0 0-5 0,0 0-1 0,0 0-1 15,0 0-7-15,0 0 0 0,0 0-4 0,0 0-7 16,0 0-3-16,0 0 11 0,0 0-30 0,0 0-7 15,0 0 0-15,0 0 12 0,0 0 0 0,0 0 2 16,0 0 6-16,0 0-1 0,0 0 1 0,0 0-5 16,0 0-4-16,0 0 2 0,0 0 9 0,7 2-1 15,-7-2-4-15,0 0-5 0,0 0 12 0,0 0-2 16,0 0-12-16,0 0 9 0</inkml:trace>
  <inkml:trace contextRef="#ctx0" brushRef="#br0" timeOffset="7831.46">16587 5571 104 0,'0'0'145'0,"0"0"-25"0,0 0-33 15,0 0-19-15,0 0 14 0,0 0-37 16,0 0-3-16,-4-8-11 0,4 8 2 0,0 0-13 16,0 0-1-16,0 0-11 0,0 0 7 0,0 0-11 15,0 0 8-15,0 0-11 0,0 0 6 0,0 0-11 16,-1-6 11-16,1 6-8 0,0 0 3 0,0 0-6 16,0 0 4-16,0 0-5 0,0 0 8 0,0 0-12 15,0 0 8-15,0 0-7 0,0 0 8 0,0 0-8 16,0 0 6-16,7-4-3 0,-7 4 6 0,0 0-12 15,16-1 11-15,-16 1 0 0,19-4 3 0,-6 1-6 16,3 1 6-16,6-2-6 0,5 1 7 16,6 1-1-16,13-6-2 0,0 2-1 15,8 1 5-15,2-5 3 0,0 5-7 0,4-1-3 16,-1-2 4-16,0 4-2 0,-3-1 2 0,2-1-3 16,-2 1-2-16,-4 0 0 0,-3 2 6 0,-2 0-7 15,-7 0 2-15,-6 0 1 0,-2 2-1 0,-4 1 1 16,-1-1-5-16,-4 1 2 0,-5-1-1 0,1 1-1 15,-1 0 5-15,-4 0 7 0,0-1 11 0,-1 1 7 16,-13 0 8-16,20 0 1 0,-20 0-2 0,18 0-2 16,-18 0-6-16,14-2-5 0,-14 2-3 0,13-1-2 15,-13 1-2-15,15 0 1 0,-15 0-3 16,13 0-1-16,-13 0-10 0,17-1-15 16,-17 1-17-16,15 0-18 0,-15 0-8 0,17 0-13 15,-17 0-38-15,15 0-117 0,-15 0 73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3-24T03:47:08.926"/>
    </inkml:context>
    <inkml:brush xml:id="br0">
      <inkml:brushProperty name="width" value="0.05292" units="cm"/>
      <inkml:brushProperty name="height" value="0.05292" units="cm"/>
      <inkml:brushProperty name="color" value="#FF0000"/>
    </inkml:brush>
  </inkml:definitions>
  <inkml:trace contextRef="#ctx0" brushRef="#br0">8975 13007 2 0,'18'1'15'0,"-4"-1"-4"16,1 0-8-16,-2 1 1 0,1-1-9 0,0 2 3 15,0-2 0-15,-1 1-8 0</inkml:trace>
  <inkml:trace contextRef="#ctx0" brushRef="#br0" timeOffset="1412.05">8386 12973 12 0,'0'0'22'15,"0"0"1"-15,0 0 2 0,0 0-9 0,0 0-3 16,0 0-5-16,0 0-1 0,0 0 2 0,0 0 16 16,0 0-7-16,0 0 2 0,5-4-3 0,-5 4 3 15,0 0 1-15,10-4-1 0,-10 4-2 0,0 0 4 16,0 0-4-16,0 0 5 0,9-3-11 0,-9 3 9 15,0 0-4-15,0 0 6 0,0 0 0 0,0 0-2 16,0 0-5-16,12-1-3 0,-12 1-8 0,0 0 7 16,0 0-8-16,0 0 1 0,0 0-8 0,0 0 7 15,11-2-1-15,-11 2 1 0,0 0-5 0,9-2 15 16,-9 2-17-16,14-2 3 0,-14 2-4 0,13-2 8 16,-13 2-9-16,18-1 7 0,-8 0-8 15,-1 0 7-15,4-2-13 0,-13 3 10 0,19-1-6 16,-19 1 4-16,19-1-7 0,-19 1 6 0,18 0-2 15,-8-2 1-15,-10 2 0 0,18-1-11 0,-18 1 0 16,17 0 1-16,-17 0 6 0,15 1 3 0,-15-1 1 16,17-1 0-16,-17 1-4 0,15 0 6 0,-15 0 2 15,18 0 4-15,-18 0-2 0,14 0 5 0,-14 0-6 16,19 0 1-16,-19 0 0 0,18 0 5 16,-18 0-6-16,14 0 4 0,-14 0-4 0,18-1 5 15,-18 1-4-15,14-1 1 0,-14 1-2 16,14 0 2-16,-14 0-4 0,0 0 2 0,14 0-5 15,-14 0 6-15,0 0-7 0,14-1 11 0,-14 1 0 16,0 0-2-16,0 0-1 0,14 0-2 0,-14 0-1 16,0 0 4-16,0 0-6 0,0 0 4 0,9-2-2 15,-9 2 2-15,0 0-3 0,0 0 3 0,0 0 0 16,12 2 0-16,-12-2-3 0,0 0-1 0,0 0-1 16,0 0 5-16,0 0-9 0,14 0 6 0,-14 0-6 15,0 0 11-15,0 0-4 0,10-2 0 0,-10 2 1 16,0 0 2-16,0 0-8 0,14 0 5 0,-14 0-1 15,0 0 4-15,14 0-5 0,-14 0 3 0,13-1-1 16,-13 1 2-16,10-1-1 0,-10 1-2 0,14-1 5 16,-14 1 0-16,13-1-9 0,-13 1 6 15,13-3-3-15,-13 3 9 0,14-2 2 0,-14 2-4 16,15-1-4-16,-15 1-8 0,18-3 16 0,-9 2-9 16,4 1 6-16,-13 0-6 0,19-2 2 0,-8 0 0 15,0 1 0-15,-11 1 2 0,21-1 3 0,-21 1-12 16,22-1 7-16,-8 0 0 0,-1 0 4 0,0-1-6 15,-2-1 6-15,2 3-7 0,2-1 9 16,-2 0-8-16,1 0 5 0,2 0-6 0,-4 1 11 0,4-1-13 16,-4 1 5-16,4-1-4 0,-1-1-4 15,-1 2-1-15,3-1-6 0,-3 1-12 16,1 0-2-16,-1 0-1 0,-1 0 0 0,5 0-3 16,-3-2 3-16,-1 2-14 0,4 2 15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46:18.901"/>
    </inkml:context>
    <inkml:brush xml:id="br0">
      <inkml:brushProperty name="width" value="0.05292" units="cm"/>
      <inkml:brushProperty name="height" value="0.05292" units="cm"/>
      <inkml:brushProperty name="color" value="#FF0000"/>
    </inkml:brush>
  </inkml:definitions>
  <inkml:trace contextRef="#ctx0" brushRef="#br0">6956 9899 35 0,'0'0'195'15,"0"0"-30"-15,0 0-35 0,0 0-11 0,0 0-28 16,0 0-12-16,0 0-14 0,0 0-12 0,0 0-7 15,0 0-10-15,0 0-5 0,0 0-5 0,0 0-3 16,0 0 2-16,0 0 6 0,0 0 1 0,-3-7-3 16,3 7-6-16,0 0-6 0,-4-6-1 0,4 6-3 15,-6-6 6-15,2 0-5 0,4 6 0 16,-5-10 0-16,1 3 8 0,-1-3-17 0,1 2 10 16,-1-5-8-16,0-3 6 0,0-1-8 0,0-3 5 15,-3 1-8-15,3-3 3 0,-4-2-6 0,4 1 7 16,0-1-3-16,-3 3 0 0,3-2-3 0,-4 1 2 15,4 1 0-15,-1 1 6 0,-1 1-5 0,2 4 13 16,0 0-20-16,0 0 13 0,0 0-8 0,0 5 5 16,2-2-8-16,-1 2 4 0,-1 2-1 0,3 1 6 15,-1-2 10-15,3 9-17 0,-5-11-10 0,5 11 6 16,-4-11-6-16,4 11 5 0,-1-8-4 16,1 8 1-16,-3-7-2 0,3 7 1 0,-2-4 1 15,2 4 3-15,0 0-7 0,-3-8 9 0,3 8-3 0,0 0 4 16,-1-7-6-16,1 7-1 0,0 0 6 15,0 0 2-15,0 0-3 0,0 0 4 0,-3-5-4 16,3 5 3-16,0 0 0 0,0 0-2 0,0 0 2 16,0 0 1-16,-1 8-2 0,1-8 0 0,-1 12 3 15,1-6-2-15,0 4 0 0,-4-1 4 16,4 3-12-16,0 1 10 0,-1-3 1 0,-2 6-2 16,3-2 1-16,-1-1 1 0,1-1-2 0,-1 2 3 15,1-3-4-15,0 0 2 0,0 2-1 0,0-4 0 16,0 1 0-16,-3-3 0 0,3 1 0 0,0-8 1 15,0 12 0-15,0-12 2 0,0 12-1 16,0-12 14-16,3 7-17 0,-3-7 11 0,0 9-5 16,0-9 3-16,0 0-3 0,-3 6 2 0,3-6-4 15,0 0 2-15,0 0-4 0,0-9 5 0,0 9-5 16,0-13 1-16,-1 3-1 0,1 2 0 0,-3-4-4 16,3 3 5-16,-1-5-5 0,1 4 3 0,-1-2-1 15,-2-2 1-15,3 3-11 0,-1 0 19 0,-2-3-11 16,3 5 2-16,0-4 1 0,-1 2 4 0,-2 0-9 15,3 0 7-15,0 3-3 0,-1-2 6 0,1 4-9 16,-1-1 7-16,1 7-6 0,0-11 2 0,-4 4-4 16,4 7 2-16,4-11-1 0,-4 11 2 15,2-7-4-15,-2 7 3 0,4-8-1 0,-4 8-1 0,8-5-5 16,-8 5 12-16,9-3-5 0,-9 3 1 16,11-3-3-16,-11 3 2 0,13-1-4 0,-13 1 7 15,18 1-2-15,-18-1 4 0,19 1-3 0,-7 1-1 16,-2-1 1-16,0 1-4 0,3-2-9 0,-3 2-15 15,4-1-6-15,-2 1-25 0,-1 1-21 16,1 1-23-16,-1-1-13 0,-2-1-45 0,1 1-78 16,1-3 78-16</inkml:trace>
  <inkml:trace contextRef="#ctx0" brushRef="#br0" timeOffset="983.38">7224 9469 54 0,'-5'-6'280'0,"4"-1"-54"0,1 7-54 0,-5-8-23 15,2 2-33-15,3 6-15 0,-5-7-31 16,5 7-8-16,-4-6-23 0,4 6-5 0,-4-8-14 15,4 8 0-15,0 0-9 0,0 0 0 0,0 0 0 16,0 0-1-16,4 10-3 0,0-3 0 0,-3 5-1 16,6 1-1-16,-2 3 1 0,1 4 2 0,-1 1-15 15,2 2 14-15,-1-2-7 0,-1 0 0 0,3-1-2 16,-2-1 4-16,-2-3-3 0,1 1 4 0,-1-3-2 16,0-6 7-16,-3 5-8 0,3-5 1 0,1 2 2 15,-4-3 9-15,2-2 7 0,-2 3 20 0,2-3 7 16,-3-5-11-16,0 0-5 0,0 0-8 0,0 0 21 15,0 0-34-15,-9-4 27 0,4-5-37 16,-3-1 24-16,3-5-34 0,-3 0 32 0,2-2-29 16,-3-2 24-16,1 1-27 0,2-3 29 0,-2 2-28 15,2 1 26-15,1-1-28 0,-2 1 26 0,5 2-27 16,-2 1 25-16,1-2-23 0,2 1 23 0,0 1-27 16,-2 0 26-16,6 4-25 0,-2-2 30 0,0-1-34 15,2 3 24-15,-2-1-21 0,4 2 13 0,-2 2-22 16,2-2 18-16,-1 0-18 0,1 5 14 0,-1-1-14 15,1 1 17-15,-5 5-16 0,9-5 17 0,-9 5-12 16,10-2 13-16,-10 2-9 0,0 0 14 0,14 0-10 16,-14 0 11-16,5 4-13 0,-5-4 20 15,7 3-24-15,-7-3 22 0,2 9-18 0,-2-9 20 16,4 7-13-16,-4-7 9 0,0 10-10 16,0-10 11-16,0 11-11 0,-4-4 10 0,4 0-11 15,-2-1 8-15,-1 2-5 0,3-8-14 0,-4 11-16 16,2-5-18-16,-1 1-23 0,3-7-23 0,-4 9-26 15,4-9-18-15,-4 11-20 0,4-11-104 0,0 6 81 16</inkml:trace>
  <inkml:trace contextRef="#ctx0" brushRef="#br0" timeOffset="1649.62">7385 9415 108 0,'5'-4'177'0,"-5"4"-47"0,0 0-8 0,0 0-40 16,0 0-3-16,0 0-33 0,4-6-3 0,-4 6-16 15,0 0 2-15,0 0-16 0,4 6 11 0,-4-6-15 16,0 9 11-16,3 1-18 0,-1-1 6 0,-2 5-7 16,3 1 11-16,-1 2-16 0,1 1 10 15,-1 0-6-15,1-2 14 0,-2-1-17 0,3 1 15 16,-3-1-16-16,2-1 14 0,-2-5-15 0,2 3 11 15,-2-2-8-15,0-1 12 0,2-2-11 16,-2 1 15-16,-1-8-1 0,4 10 23 0,-4-10 15 16,1 12 20-16,-1-12 6 0,0 0-28 0,0 0-6 15,0 0-24-15,0 0 9 0,-5-6-20 0,1-1 9 16,3 2-9-16,-3-7 1 0,3 5-9 0,-2-6 8 16,-2 2-7-16,4-2 4 0,-3-2-6 0,0 2 6 15,-1 2-5-15,3-3 3 0,-1 3-3 0,-1 1 4 16,0-3-4-16,3 6 4 0,-3-6-5 0,3 7 5 15,-2-3-4-15,2 3 6 0,0-1-15 0,-3-1 15 16,4 2-9-16,0 6 0 0,0-13-3 0,0 13 4 16,0-8-1-16,0 8 1 0,4-11-7 15,-4 11 28-15,2-5-31 0,-2 5 3 0,8-3 0 0,-8 3 4 16,0 0-2-16,14 3 4 0,-14-3-1 16,14 6 1-16,-5 0 0 0,0 0 1 0,4 0-7 15,-3 3 14-15,3-2-13 0,-3 2 6 0,-1-1 4 16,5-1-7-16,-4 2 0 0,2-3 1 0,-1 1 3 15,-2 0 1-15,0-4-7 0,0 2 6 0,-1 1 0 16,-8-6 1-16,10 7 4 0,-10-7 2 0,13 3 6 16,-13-3 15-16,9 4-2 0,-9-4 6 15,0 0-16-15,6-7 11 0,-2 3-21 0,-4 4 17 16,0-14-18-16,0 4 15 0,-4 0-15 16,4-4 13-16,-4 1-16 0,2-1 16 0,-2-2-18 0,0 0 3 15,-2 0 1-15,1 2-1 0,1-1-2 16,-4 0 2-16,4-2-1 0,-1 3-1 0,-1 2 0 15,1-1 0-15,-2-1 0 0,2 6-2 0,1-3-5 16,-1 3-8-16,0-3-6 0,1 4-12 0,2-1 5 16,-1 2-62-16,3 6-35 0,-4-8-30 0,4 8-7 15,-1-9-135-15,1 9 242 0</inkml:trace>
  <inkml:trace contextRef="#ctx0" brushRef="#br0" timeOffset="2578.13">9191 10096 26 0,'0'0'145'16,"0"0"-22"-16,0 0-23 0,0 0-17 0,0 0-12 16,0 0-5-16,0 0-10 0,0 0-9 0,0 0-1 15,0 0-5-15,0 0-1 0,0 0-1 0,0 0 0 16,0 0-3-16,0 0-12 0,0 0 0 0,0 0-2 15,0 0 4-15,0 0 0 0,0 0 1 0,0 0-6 16,0 0 5-16,0 0 2 0,0 0-3 0,0 0-3 16,0 0-5-16,0 0-1 0,0 0-2 0,0 0-5 15,0 0-1-15,6-4 2 0,-6 4 1 0,0 0 1 16,4-5 1-16,-4 5 26 0,9-9-36 16,-2 4 27-16,3-5-44 0,0 0 32 0,4-6-29 15,4 0 39-15,2-2-35 0,2-3-3 0,5-3 0 16,1 3 3-16,0-3 5 0,0 1-3 0,-1 2 0 15,-4 3 2-15,-1 0 0 0,0 0-2 0,-1 4 4 16,-1-3-1-16,-4 4 1 0,-2 0 0 0,4 3 1 16,-6-1-2-16,0 3 2 0,-3-2-1 15,0 4-10-15,0 0 18 0,-1-1-5 0,-2 2-3 16,1 0 0-16,-7 5 1 0,10-9 0 0,-10 9-7 16,6-6-6-16,-6 6-19 0,9-4-17 0,-9 4-39 15,4-6-26-15,-4 6-54 0,0 0-111 16,8-5 267-16</inkml:trace>
  <inkml:trace contextRef="#ctx0" brushRef="#br0" timeOffset="2982.64">9505 9619 54 0,'0'0'169'16,"-12"0"-43"-16,12 0-22 0,0 0-31 0,0 0-1 16,0 0-31-16,-13 0 3 0,13 0-23 0,0 0 7 15,0 0-19-15,0 0 11 0,0 0-14 0,0 0 10 16,10-3-17-16,-10 3 16 0,15-1-16 0,-15 1 14 16,17-2-19-16,-17 2 17 0,19 0-16 15,-6-2 15-15,0 1-16 0,-2 1 6 0,2 0-5 16,1-3 18-16,-1 2-20 0,1 1 15 0,-1-1-16 15,1 1 11-15,-3-1-11 0,-11 1 8 0,21 0-9 16,-21 0 17-16,15 1-19 0,-15-1 19 0,15 1-17 16,-15-1 14-16,13 5-10 0,-13-5 12 15,9 8-14-15,-4-5 16 0,-5-3-19 0,4 15 13 16,-4-8-8-16,1 4 17 0,-2-2-15 0,0 3 13 16,-2-1 1-16,1 2-4 0,-1 2-2 0,1 0-2 15,-1 0-2-15,-1 0 3 0,0 1 0 0,3 0 14 16,-3 2-48-16,3-4-10 0,-2-2-59 0,3-1-123 15,0 0 71-15</inkml:trace>
  <inkml:trace contextRef="#ctx0" brushRef="#br0" timeOffset="3729.44">9884 9340 32 0,'0'0'146'0,"0"0"-12"16,0 0-26-16,2-7-21 0,-2 7-22 16,0 0-12-16,0 0-12 0,0 0-7 0,0 0-15 15,0 0 11-15,4 7-18 0,-1 1 14 0,-1 2-25 16,-2 0 11-16,4 1-11 0,-4 4 13 0,5-1-15 16,-4-1 15-16,3 3-19 0,-1 0 18 0,-2-1-17 15,3-4 11-15,-3 0-11 0,-1 2 13 0,4-3-14 16,-4-1 16-16,3-2-9 0,-3 1 31 0,1 0-1 15,-1-8 23-15,1 10 3 0,-1-10 6 0,3 10-4 16,-3-10-10-16,0 0-6 0,0 0-25 0,0 0 4 16,0 0-8-16,-5-4-6 0,2-3-4 15,3 0-2-15,-1-4 0 0,-2 1 1 0,3-3-4 16,-1 2 1-16,0-1 2 0,-2-2-2 0,3 4-1 16,-1-2 2-16,-2 1 0 0,3 3 0 0,0 1 3 15,-1-3-1-15,1 10 1 0,-3-13-11 16,3 13 7-16,0-11 0 0,0 11-3 0,-1-11-1 15,1 11 2-15,1-5 0 0,-1 5-3 0,0 0 1 16,4-7-1-16,-4 7 2 0,0 0 0 0,12 4-6 16,-12-4-1-16,9 4-1 0,-2 2 4 0,0 1-8 15,-1-2 9-15,1-1-7 0,0 3 10 0,1-2-3 16,-2-1-6-16,2-1 4 0,-3 3 5 16,-5-6 2-16,14 6-2 0,-14-6-3 0,13 4 6 15,-13-4 0-15,11 1 2 0,-11-1 1 0,0 0-2 16,17-1 0-16,-17 1 3 0,10-5 4 0,-10 5 1 15,8-9 10-15,-8 9 3 0,5-9-1 0,-4 2 0 16,2 0-4-16,-2 0-2 0,-2-3 0 0,1 0 0 16,-3-2-1-16,3 2 3 0,-2-1 2 0,-1-3 5 15,-1 4 33-15,3-2-22 0,-3-4 23 0,-1 7-38 16,3-6 22-16,-2 3-33 0,1 3 20 0,-1-4-33 16,2 1 26-16,-1 5-34 0,-1-4 15 0,3 2-49 15,0 4 8-15,-3-3-69 0,4 8-14 0,-1-10-66 16,1 10-46-16,-3-11-95 0,3 11 213 0</inkml:trace>
  <inkml:trace contextRef="#ctx0" brushRef="#br0" timeOffset="7732.81">13669 9874 105 0,'0'0'155'0,"0"0"-24"0,-4-7-28 15,4 7-20-15,0 0-9 0,-2-6-20 0,2 6-12 16,0 0-10-16,0 0-7 0,-3-6-5 0,3 6-4 16,0 0-2-16,0 0 2 0,0 0-10 0,0 0 3 15,0 0 3-15,0 0 4 0,0 0-1 0,8 8-2 16,-8-8-1-16,6 10 23 0,-2-2-30 0,1 1 23 15,3 1-26-15,-2 0-2 0,2 2 0 0,0 1 1 16,-2-2 0-16,4 1-2 0,-1-2 1 16,3 0 0-16,-1 1 3 0,-2-3-3 0,4 2 0 15,-2-3-6-15,0 0 9 0,0 0-2 0,-2-3 4 16,1-1-2-16,2-1-3 0,-2 1 1 0,0-1 5 16,-10-2-1-16,22-2-1 0,-12 1-3 0,0-3 0 15,1-1 4-15,0-3-11 0,-1 0 37 16,2-2-32-16,-2 1 28 0,0-3-34 0,-1 3 2 15,0-2 4-15,0 4 5 0,-4-3-2 0,3 4 1 16,-2-1 1-16,-2 0-2 0,5 2-2 0,-5 0 0 16,1-1 1-16,-5 6 1 0,8-7-8 0,-8 7 1 15,11-6 10-15,-11 6-1 0,12-3-1 16,-12 3 1-16,11-2-3 0,-11 2-1 0,18 3 3 16,-10 0 27-16,1 0-31 0,2 0 28 0,-2 1-34 15,0 1 28-15,5 0-32 0,-5-1 30 0,0 0-31 16,4-1 30-16,-3 2-41 0,-1-2 39 0,1 0-31 15,-1 0 30-15,0-1-32 0,-9-2 31 0,14 6-36 16,-14-6 31-16,14 1-27 0,-14-1 31 0,14 1-31 16,-14-1 29-16,12-4-31 0,-12 4 32 0,10-6-32 15,-10 6 31-15,13-6-30 0,-13 6 26 0,10-8-23 16,-10 8 29-16,9-7-30 0,-9 7 5 16,10-4 0-16,-10 4 0 0,9-7 5 0,-9 7 4 0,9-3 1 15,-9 3 4-15,13-2-1 0,-13 2-2 16,0 0 2-16,18 0 26 0,-18 0-32 15,15 2 22-15,-15-2-26 0,17 3 14 0,-7-1-9 16,0 1 24-16,-1-1-30 0,4-1 31 0,-3 1-30 16,-1-1 30-16,4-1-33 0,-13 0 30 0,23 0-30 15,-13 0 27-15,2-1-27 0,0-2 2 0,-3 2-8 16,3-1 8-16,-1-2 8 0,1 1-2 0,-2 1 1 16,0-1 1-16,3-1-5 0,-4 0 3 0,5 1 0 15,-4 0-5-15,3 0-11 0,-3 0-6 0,2 1-9 16,-1 0-10-16,-2-1-23 0,4 0-23 0,-3 1-18 15,-10 2-107-15,21-4 68 0</inkml:trace>
  <inkml:trace contextRef="#ctx0" brushRef="#br0" timeOffset="10508.59">14235 9699 21 0,'0'0'201'0,"0"0"-30"0,0 0-15 16,0 0-17-16,0 0-23 0,0 0-21 0,0 0-15 15,0 0-17-15,0 0-16 0,0 0-1 16,0 0-4-16,0 0 10 0,0 0-11 0,0 0 6 16,0 0-6-16,0 0-1 0,0 0-6 0,0 0-8 15,0 0-5-15,0 0-3 0,0 0-5 0,0 0-4 16,-5-4-4-16,5 4 1 0,8-5 2 0,-3 0-6 15,5-2 3-15,-1 0-3 0,5-4 1 0,0-2 14 16,5 3-18-16,2-5 11 0,-1-2-12 0,3 2 11 16,-1 3-14-16,0-1 9 0,-2 2-10 0,-3 1 12 15,2-1-21-15,-5 6 24 0,1-5-20 16,-3 3 9-16,-1 2-10 0,0-1 11 0,-4 0-6 16,1 2 12-16,-2 3-13 0,2-3 11 0,-3 0-10 15,-5 4 10-15,9-5-10 0,-9 5 7 0,10-4-13 16,-10 4-1-16,8-4-16 0,-8 4-1 0,0 0-8 15,9-3-16-15,-9 3 4 0,0 0-18 0,5-7 0 16,-5 7-23-16,0 0 0 0,0 0-32 0,0 0 9 16,9-3-118-16,-9 3 74 0</inkml:trace>
  <inkml:trace contextRef="#ctx0" brushRef="#br0" timeOffset="11145.36">14529 9440 95 0,'0'0'103'0,"0"0"11"0,-6-3-30 0,6 3 4 15,0 0-31-15,-9-2 2 0,9 2-4 0,0 0 12 16,0 0-16-16,0 0 8 0,-9-4-12 0,9 4 2 16,0 0-10-16,0 0 1 0,0 0-1 0,-8-3 5 15,8 3-12-15,0 0 6 0,0 0-9 0,0 0 0 16,0 0-3-16,0 0-4 0,0 0 3 0,0 0-3 15,0 0 3-15,-5-6-3 0,5 6 1 16,0 0-8-16,0 0 15 0,0 0-20 16,0 0 12-16,0 0-9 0,0 0 12 0,0 0-14 15,0 0 15-15,0 0-21 0,0 0 14 0,0 0-16 16,0 0 11-16,0 0-16 0,0 0 17 0,0 0-18 16,0 0 11-16,-14 0-13 0,14 0 12 0,0 0-12 15,0 0 12-15,0 0-14 0,0 0 12 0,0 0-12 16,0 0 15-16,-9-2-14 0,9 2 15 0,0 0-16 15,0 0 24-15,0 0-26 0,0 0 19 0,0 0-16 16,0 0 14-16,0 0-11 0,0 0 12 0,0 0-14 16,0 0 11-16,0 0-13 0,0 0 12 0,0 0-13 15,0 0 13-15,0 0-13 0,0 0 20 0,0 0-31 16,0 0 29-16,0 0-21 0,0 0 20 16,12 0-12-16,-12 0 12 0,14 1-16 0,-14-1 14 15,15 1-14-15,-15-1 14 0,19 4-15 0,-19-4 14 16,18 3-13-16,-18-3 21 0,22 2-22 15,-12-1 10-15,-10-1-12 0,19 1 15 0,-19-1-14 16,17 2 16-16,-17-2-16 0,14 1 10 0,-14-1-13 16,13 1 19-16,-13-1-16 0,11 2 16 0,-11-2-17 15,9 1 20-15,-9-1-22 0,0 0 24 0,12 2-26 16,-12-2 17-16,0 0-11 0,0 0 12 0,10 5-14 16,-10-5 14-16,0 0-12 0,5 6 11 15,-5-6-10-15,0 7 31 0,0-7-38 0,0 12 18 16,-4-1-15-16,4-4 16 0,-4 6-13 0,3-3 12 15,-2 2-24-15,-3-1-18 0,5 0-24 0,-3 4-32 16,0-1-19-16,0-2-62 0,2 3-159 0,-1-5 209 16</inkml:trace>
  <inkml:trace contextRef="#ctx0" brushRef="#br0" timeOffset="14715.81">14915 9472 17 0,'0'0'88'0,"-5"-9"-19"16,5 9 7-16,-4-10-23 0,4 10 7 0,-1-6-35 15,1 6 11-15,-1-9-22 0,1 9 13 0,-3-5-20 16,3 5 16-16,0 0-18 0,-1-7 26 0,1 7-9 16,0 0 10-16,-3-6 7 0,3 6 18 0,0 0-2 15,0 0 15-15,-2-5-10 0,2 5-3 0,0 0 4 16,0 0-9-16,0 0 2 0,0 0-1 0,-4-4-7 15,4 4-9-15,0 0-8 0,0 0-7 0,0 0-11 16,0 0 5-16,0 0-6 0,0 0-6 0,0 0-1 16,0 0-5-16,0 0 2 0,0 0-4 0,0 0 0 15,0 0-1-15,0 0 7 0,-4 4-6 0,4-4 3 16,6 7 1-16,-3 0-1 0,-3-7 0 16,6 9-3-16,-2 0-6 0,0-3-6 0,4-1-7 15,-2 4-3-15,2-4-7 0,-2 2-2 16,2 1 9-16,1-5-11 0,-3 2 14 0,3 2-15 15,0-3 15-15,-9-4-12 0,18 4 17 0,-18-4-8 16,14 0 22-16,-14 0-13 0,19-4 13 0,-10 1-9 16,1-3 14-16,-2 1-12 0,0 1 19 0,-2-3-20 15,3-2 12-15,-4 3-9 0,3-3-1 0,-4 2 8 16,1-3 17-16,0 3-14 0,-1-2 15 16,-2 3-3-16,1 1 15 0,-3 5-3 0,4-11 14 15,-4 11-18-15,2-7 9 0,-2 7-19 0,4-8 6 16,-4 8-16-16,0 0 9 0,3-8-11 0,-3 8 7 15,0 0-8-15,0 0 7 0,0 10-10 0,0-10 12 16,-3 12-4-16,3-2 1 0,0-1-9 0,-1 4 11 16,-2 2-12-16,3 0 10 0,-1 3-9 0,1 0 12 15,-1 1-13-15,-1 0 12 0,2 2-11 0,-1-1-5 16,1 0 11-16,-1-2-2 0,1 0 3 0,0-1-6 16,0-6-14-16,0 5-10 0,1-7-11 0,-1 1-22 15,0 3-18-15,0-6-22 0,0 0-138 0,0 2 76 16</inkml:trace>
  <inkml:trace contextRef="#ctx0" brushRef="#br0" timeOffset="15136.83">15251 9490 135 0,'0'0'170'15,"4"-3"-28"-15,-4 3-46 0,0 0-5 0,0 0-29 0,4-8 1 16,-4 8-24-16,9-7-4 0,-9 7-11 16,6-5-2-16,1-1-9 0,-2 0 11 0,2 2-15 15,-3-4 6-15,3 2-12 0,-1 1 14 0,-2-3-8 16,1 2 11-16,0 0-11 0,-2-1 13 0,-1 1-10 15,1 1 4-15,-3 5-2 0,2-12 7 16,-2 12-9-16,0-10 9 0,0 10-9 0,-2-9 3 16,2 9-12-16,-4-3 5 0,4 3-7 0,-10-3 6 15,10 3-8-15,-12 1 5 0,12-1-7 0,-13 3 0 16,6 2-1-16,-1 1 9 0,2 0-9 0,-1 0 16 16,0 3-17-16,-1 0 7 0,3 3-7 15,-3 0 9-15,4-1-9 0,-2 5 8 0,5-4-6 16,-3-3 0-16,3 5 1 0,1-3-4 0,-3 0-4 15,6-1 5-15,-2-1-16 0,0 2 9 0,3-2-33 16,1 0-12-16,-1-2-43 0,1 0-22 0,0 0-123 16,3-3 78-16</inkml:trace>
  <inkml:trace contextRef="#ctx0" brushRef="#br0" timeOffset="15374.32">15434 9413 52 0,'0'0'227'0,"0"0"-64"0,-13 0-38 0,13 0-32 15,-6 2-14-15,-2 2-27 0,8-4 1 0,-6 12-21 16,2-7-2-16,0 4-11 0,0-1 6 0,3-1-17 16,0 4-7-16,-1-6-29 0,1 4 0 0,1-4-18 15,1 4 17-15,-1-1-16 0,2-4 12 0,-2-4-18 16,1 13 17-16,-1-13-19 0,4 5 23 0,-4-5-15 15,4 6 21-15,-4-6-15 0,0 0 12 0,0 0-14 16,10-2 19-16,-10 2-32 0,5-5 27 0,-5 5-78 16</inkml:trace>
  <inkml:trace contextRef="#ctx0" brushRef="#br0" timeOffset="16399.41">15458 9432 60 0,'0'0'107'0,"0"0"-29"15,0 0 7-15,0 0-19 0,0 0 12 0,0 0-28 0,0 0 3 16,0 0-27-16,0 0-8 0,0 0 7 16,0 0-14-16,0 0 12 0,-9 6-17 0,8 1 13 15,-4-1-18-15,4 1 16 0,-2 4-19 0,-2-4 15 16,4 5-14-16,-2-3 6 0,-1 4-8 0,2-5 17 16,-1 2-19-16,2 1 17 0,-2-3-18 0,2 2 10 15,0-3-8-15,-3-1 21 0,4-6-16 0,0 13 11 16,0-13-14-16,4 9 18 0,-4-9-19 15,2 7 16-15,-2-7-16 0,0 0 11 0,12 0-25 16,-12 0 10-16,10-7-22 0,-2 2 17 0,-2 0-11 16,1-1 20-16,-2-1-29 0,0 1 16 0,0-2-20 15,1 0 15-15,-2 1-12 0,1-1 25 0,-1 1-8 16,-1-1 22-16,-1 1 0 0,1 2 30 16,-2-3-1-16,-1 8 23 0,4-9-17 0,-4 9 14 15,0-12-8-15,0 12 20 0,0-5-14 0,0 5-11 16,0 0-7-16,0-11-6 0,0 11-13 0,0 0-4 15,0 0 6-15,0 0-10 0,0 0 1 0,0 0-5 16,0 0-12-16,0 0 11 0,0 0-1 0,0 0 5 16,0 0-7-16,1 8-3 0,-1-8 10 0,3 4-12 15,-3-4 1-15,2 9-3 0,-2-9-1 0,4 8 0 16,-4-8 1-16,4 5-4 0,-4-5-3 0,5 8-3 16,-5-8-4-16,4 5-2 0,-4-5-3 15,0 0 7-15,5 4-10 0,-5-4-6 16,0 0-2-16,6 4 3 0,-6-4 2 0,0 0-4 15,0 0 11-15,11-4-17 0,-11 4 14 0,0 0-9 16,6-8 22-16,-6 8-5 0,3-10 9 0,-3 10-7 16,2-8 31-16,-2 1-19 0,0 7 27 0,4-9 17 15,-4 9 19-15,0-11-17 0,0 11 9 0,4-8-18 16,-4 8 12-16,1-8-7 0,-1 8-8 0,1-7-9 16,-1 7 7-16,0 0-18 0,3-7 12 0,-3 7-17 15,4-7 9-15,-4 7-11 0,0 0 8 0,0 0-14 16,13-1 13-16,-13 1-14 0,11 6 12 15,-11-6-18-15,10 7-4 0,-3-3-4 0,-1 2-11 0,2 2-4 16,-2 1-3-16,-1-1-12 0,3-2 9 16,-3 3-14-16,4-2 23 0,-4-2-11 0,-1 5 19 15,-4-10-8-15,8 6 23 0,-6 1-10 16,-2-7 32-16,8 10-9 0,-8-10 19 0,2 5-10 16,-2-5 19-16,0 0 7 0,0 9 16 0,0-9-8 15,0 0 9-15,0 0 9 0,-7 3 8 0,7-3-14 16,-7-3-13-16,7 3-2 0,-5-10-14 0,5 10 3 15,-5-11-4-15,4 3 0 0,-2 0-6 0,3-5-5 16,0 4-4-16,0-3-4 0,4-3-6 0,-3 1-21 16,3 1-18-16,1-2-46 0,-1 0-29 0,5-1-59 15,-4 4-117-15,0-2 260 0</inkml:trace>
  <inkml:trace contextRef="#ctx0" brushRef="#br0" timeOffset="49780.71">10658 11635 37 0,'0'0'32'0,"0"0"1"0,0 0-8 16,0-6-6-16,0 6-4 0,0 0-5 0,0 0-3 15,0-7-6-15,0 7 0 0,0 0 4 0,0 0-1 16,5-6 0-16,-5 6 0 0,0 0-11 0,0 0 3 16,0 0-8-16,0 0 1 0,0 0 4 0,4-5 3 15,-4 5 0-15,0 0 2 0,0 0-1 0,13-1 1 16,-13 1 3-16,0 0 0 0,15 0 1 0,-15 0 1 16,22 1-5-16,-12 0 2 0,4-1 4 0,3 2-1 15,1-1 5-15,2-1 3 0,1 3-7 0,2-2-6 16,2 1-2-16,3 0-2 0,0 0-2 15,2 1 12-15,4-2-3 0,-2 3 1 0,5 0-1 0,-2 0-2 16,1 1 1-16,-2-3 0 0,3 3 1 16,-1 0 0-16,1-1 1 0,0 0-2 0,-1 1-4 15,1 0 8-15,0 1-4 0,-4-3 5 16,4 1 1-16,-2 1-13 0,-2-1 7 0,2 1-3 16,-2-1 9-16,0 0-2 0,0 2 3 0,0-2 1 15,-7-1 3-15,10 2 1 0,-9 1 2 0,2-3 5 16,-1 1 0-16,4 0-1 0,-4 0 0 0,2 0-2 15,-1-1-1-15,-1 0 3 0,0 1 1 0,2-2-3 16,-2 3-2-16,0-2-1 0,0-1 0 16,-1 1 1-16,0-2 18 0,1 2-11 0,-1-1 1 0,-2 2 3 15,3-3-5-15,-1 0 1 0,-3 1 2 0,2-1-1 16,-2-1 0-16,-1 2 3 0,0-2 5 16,3 0-3-16,-3 0 1 0,1 0-4 0,3-2-3 15,-4 2-4-15,4 0-2 0,-3-1 2 0,4 1-4 16,-1-1 1-16,1 1-2 0,-1 0-3 0,1 0 2 15,0-1-6-15,3 1 2 0,-2 0 0 0,-1 0-2 16,4 1-1-16,0-1-1 0,-1 0-1 0,1 0 2 16,0 0-4-16,5 0 0 0,-1 1 3 0,-2 0-2 15,6 1-1-15,-6-1 1 0,2 0 1 0,1 0-1 16,0 1 0-16,-1 0 1 0,2-1-3 0,1 3 3 16,-2-3-2-16,0 1 0 0,0-1-2 0,-3 1 3 15,-2-1 0-15,0-1 0 0,0 1-2 16,0-1-1-16,-1 0 2 0,-2 0 1 15,2 0 1-15,-2-1-2 0,1 1 1 0,-2 0 3 16,-1-1-1-16,0 1 2 0,-2-2-4 0,3 1 3 16,-5 1 3-16,1-1 3 0,-2 1 3 0,1-1-3 15,3 0 28-15,-6-3-33 0,3 3-2 0,-1 0 3 16,-2 0-1-16,2-2 0 0,-3 2-1 0,3-2 0 16,-3 2 2-16,3-1-4 0,-2 0 1 0,1-2 1 15,-1 2-3-15,2-1-1 0,-3 2-3 0,0-2 3 16,3 1-1-16,-3 1 2 0,3-1-1 0,-3-1 2 15,-1 0-4-15,0 2 1 0,-1-2 2 16,2 2-1-16,-4 0-3 0,3-2-4 0,-5 2-7 16,2 0-12-16,-1-2-5 0,0 0-13 0,-1 2-13 15,1 0-11-15,-1-2-7 0,-3 2-7 0,3 1-15 16</inkml:trace>
  <inkml:trace contextRef="#ctx0" brushRef="#br0" timeOffset="51131.58">9040 12387 17 0,'0'0'89'0,"0"0"-19"0,0 0-16 16,0 0-13-16,0 0-7 0,0 0-9 0,0 0-4 15,0 0-8-15,0 0 0 0,0 0-5 0,-5-5 0 16,5 5-2-16,0 0-3 0,0 0-2 0,0 0 2 16,0 0-7-16,0 0 1 0,0 0 11 0,0 0-9 15,0 0 1-15,0 0 1 0,0 0-3 0,0 0 3 16,0 0 0-16,0 0-2 0,0 0 2 0,13 1 0 16,-13-1 0-16,0 0 1 0,0 0-2 0,10 1 1 15,-10-1 2-15,0 0-3 0,17 0 3 0,-17 0 0 16,10-1 2-16,-10 1 0 0,14 0 8 0,-14 0 2 15,15 0 2-15,-15 0-1 0,18-3 3 16,-18 3 0-16,21-1 0 0,-21 1 3 0,25 0 3 16,-12 0 1-16,2 0-2 0,-2 1-4 0,4-1-3 15,1 0-1-15,2 2-2 0,-1-1-5 0,2 0 1 16,-1 1-1-16,3-1-2 0,4 1-3 0,1 2 2 16,0-3-1-16,-1 1 2 0,4 0 1 0,6 0-6 15,-3 0 0-15,2 1 2 0,1-1-2 0,0 1-2 16,-1-2 3-16,2-1 0 0,2 1-1 0,-3-1 3 15,4 0-4-15,0 0 2 0,-3 2-2 0,3-4 2 16,1 2-3-16,2 0-1 0,-2 0 1 16,0 0 1-16,-1 0 0 0,1 0 0 15,-1 0-1-15,-1 0 0 0,-1 3 3 0,2-2-2 16,-1-1-5-16,-2 3 5 0,0 0 0 0,2 1 0 16,-3 0-1-16,0 1 1 0,0-3 2 0,0 4-3 15,0-2 0-15,2 0 0 0,-2 0-1 0,1-2-2 16,-1 3 3-16,3-1 1 0,-2-1-1 0,3 1 6 15,-1-3-8-15,-2 2 5 0,3-1-4 0,-3 1 9 16,-1-1-14-16,3 0 4 0,-2-1 0 0,-1 2 0 16,0-2-1-16,-1 0 1 0,-4-1 2 0,0 0-1 15,-1 1 2-15,-2-1-1 0,-1 0-1 0,3 0 0 16,-3 0 2-16,0 0-1 0,-1 0 0 16,0 0 0-16,-3 1 0 0,-1-1 0 0,1 0 1 0,-1 2-1 15,-2-1-1-15,-1-1-1 0,2 3 3 16,-4-2 3-16,2 1-4 0,-2-1 6 0,-1 2-6 15,1-2 3-15,-3 1-5 0,0-1 4 0,1-1-29 16,-2 3-13-16,0-2-25 0,0 0-40 0,-1 1-80 16,-2-1 52-16</inkml:trace>
  <inkml:trace contextRef="#ctx0" brushRef="#br0" timeOffset="52447.18">13250 12333 43 0,'11'-1'76'0,"1"1"-2"0,2-3-14 16,1 2-8-16,2 1-8 0,2 0-14 0,3-1-6 15,1 1-6-15,-1 1-1 0,6 0-6 0,1 2-1 16,-1-2-3-16,9 2-1 0,-1 0 1 0,2 0-2 16,-2 1-4-16,5 1 2 0,-1-2-6 0,6 3 8 15,0 0-7-15,2 1 0 0,2-1 1 16,0 2 5-16,2-1 3 0,2-1-3 0,0 2-1 16,2-1 0-16,0-1-6 0,12 5 7 0,-3-4-3 15,-6 2 2-15,-3-2-5 0,2 2 5 0,-1 0-3 16,-1 0 1-16,-2-1-2 0,0-1 2 15,-1 3-8-15,0-5 4 0,-3 4-3 0,2-2 3 16,-1-1-3-16,-1 1-4 0,1-2 4 0,-1 0-6 16,1 1 5-16,-1-1 0 0,-3-2 1 0,4-1 1 15,-2 2 2-15,-2 2 2 0,3-4 0 0,-3 1-1 16,3-2 3-16,-9 1-1 0,2-2-4 0,0 2 0 16,-2-1 8-16,2 0 1 0,-2 0 0 0,0 2-5 15,0-2 0-15,-3-1-3 0,-1 2 5 0,0-1-2 16,3-1 0-16,-8 1-3 0,-2-1 3 0,2 0 1 15,0 0-1-15,0 0 0 0,0-1-2 0,0 0 3 16,0-1 2-16,-1 1 1 0,-2-2-4 0,2 2 0 16,-2 0 0-16,-1 0 2 0,3 1 0 15,-4 0 0-15,0 0-3 0,0 1 2 0,-2 0-1 16,3 0 3-16,-2 2-2 0,-1 0-5 0,2-1 2 16,-4 0-27-16,5 1-35 0,-1-1-55 15,0-1 39-15</inkml:trace>
  <inkml:trace contextRef="#ctx0" brushRef="#br0" timeOffset="56053.5">7696 13029 2 0,'15'0'-1'0</inkml:trace>
  <inkml:trace contextRef="#ctx0" brushRef="#br0" timeOffset="56681.64">7813 13030 19 0,'22'0'8'0,"1"0"2"16,0 0-4-16,5 2 1 0,0-2 0 15,3 0 1-15,1 0-2 0,-3 0 1 0,3 0-5 16,-1 0 3-16,1-2 25 0,0 2-28 0,0 0 13 16,1 0-13-16,0 0 1 0,3-1-1 0,-4 0-4 15,4 0-3-15,-3 1 10 0,0-2-4 0,3 1 4 16,0-1 0-16,-2-1-4 0,-2 1 6 0,4 1 2 16,0 1-3-16,-7-2-9 0,3 0 2 0,5 2 23 15,-5 0-14-15,0-1 3 0,0-1 12 0,0 1-12 16,0 1 7-16,0-1-14 0,0 1 18 15,4-1-22-15,-3 1 12 0,4-2-9 0,0 2 18 0,1-2-20 16,1 1 16-16,-1 1-15 0,-1-1 11 16,5-1-11-16,-1 2 11 0,-1 0-11 0,2-1 16 15,-1-1-17-15,1 1 15 0,0 0-10 0,-1-1 22 16,0 1-16-16,1 1 8 0,-1-1-5 16,1 1 12-16,-1 0-16 0,0 0 8 0,1 0-5 15,2 1 9-15,-2-1-14 0,8 1 14 0,-2 1-15 16,2-1 18-16,-3 0-19 0,-2-1 2 0,5 1 0 15,-3 0 0-15,4 0-2 0,-2-1 0 0,1 2 9 16,-2-1-11-16,2-1 16 0,1 1-16 16,0-1 12-16,-1-1-15 0,1 1 12 0,-1 0-11 15,0 0 7-15,4 1-11 0,-2-1 6 0,-2 0-6 0,2 0-2 16,-1 2 1-16,-2-2 2 0,2 2-3 16,-1-2 3-16,1 0 11 0,-4 2-13 0,-3-1 13 15,-2 1-13-15,0-1 5 0,-1 1-6 0,0-2 13 16,1 2-14-16,-2-1 0 0,-2 2 3 0,3 1-1 15,-3-3-2-15,1 2 3 0,-2-2 2 0,2 0-2 16,0-1-1-16,-2 2 3 0,0-2 0 0,1-2 1 16,-1 2-2-16,0-2 2 0,-1-1 12 0,1 0-14 15,0 0 13-15,-1 0-19 0,-3 1 12 0,-2 0-10 16,-2 1 14-16,3-2-12 0,-4 2 14 0,3 0-18 16,-2 1 17-16,-3-2-16 0,2 2 9 0,0 2-8 15,-1-2 11-15,1 1-14 0,-1 0 14 16,-4 0-9-16,-1 1 8 0,1-2-12 0,-3 1 2 15,3-1-1-15,-1 0 3 0,0 0 0 0,-2 0-1 16,1 0 1-16,0 0 7 0,0 0-8 16,-2 0 15-16,1 0-17 0,1 0 2 0,-2-1 0 15,0-1 8-15,-1 2-13 0,4 0 6 0,-3-1-20 16,-1 1 8-16,1 0-31 0,-5-1 1 0,3 1-33 16,-2 0 1-16,0 0-97 0,-2 0 46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48:06.613"/>
    </inkml:context>
    <inkml:brush xml:id="br0">
      <inkml:brushProperty name="width" value="0.05292" units="cm"/>
      <inkml:brushProperty name="height" value="0.05292" units="cm"/>
      <inkml:brushProperty name="color" value="#FF0000"/>
    </inkml:brush>
  </inkml:definitions>
  <inkml:trace contextRef="#ctx0" brushRef="#br0">5775 5795 102 0,'0'0'144'15,"0"0"-11"-15,0 0-34 0,-9-3-9 0,9 3-14 16,0 0-4-16,0 0-14 0,0 0 4 0,0 0-8 16,0 0 9-16,-8-4-12 0,8 4 17 0,0 0-27 15,0 0 13-15,0 0-19 0,0 0 12 0,0 0-23 16,0 0 12-16,0 0-14 0,0 0 7 0,0 0-17 15,-9-3 13-15,9 3-20 0,0 0 15 0,0 0-21 16,0 0 21-16,0 0-15 0,0 0 19 0,0 0-16 16,0 0 26-16,0 0-21 0,0 0 9 15,0 0-18-15,0 0 17 0,0 0-27 0,0 0 21 16,0 0-17-16,7-3 22 0,-7 3-20 0,10-3 20 16,3 2-22-16,-2 0 20 0,6-3-21 0,1 1 19 15,6-2-19-15,3 1 17 0,5 1-20 0,1-3 26 16,4 1-22-16,3 1 12 0,6 1-20 0,0-1 24 15,1 0-24-15,-1 1 21 0,4 2-21 0,-8 0 22 16,3-1-20-16,2 1 19 0,-2 1-19 0,-3 0 21 16,3 0-23-16,-2 0 22 0,7 0-21 0,-8 0 20 15,9-1-20-15,-2 0 22 0,1 0-21 0,-3 0 25 16,-5-1-23-16,2 0 18 0,-2-2-23 16,-1 2 27-16,0-1-26 0,-2 1 21 15,1 0-21-15,-2 1 21 0,-2-2-20 0,-5 0 18 16,-2 0-19-16,-1 2 20 0,0-2-29 0,-1 2 32 15,0 1-20-15,-5-2 17 0,-2 1-13 0,2 0 21 16,-4 1-31-16,1-2 25 0,-4 2-25 0,-2-1 28 16,1 0-26-16,-1 0 20 0,-13 1-20 0,19 0 23 15,-9-2 5-15,-10 2-8 0,17 0-25 0,-17 0 28 16,15-2-19-16,-15 2 26 0,0 0-20 0,14 0 17 16,-14 0-11-16,0 0 20 0,14 0-37 0,-14 0 15 15,0 0-25-15,0 0 6 0,0 0-63 16,0 0-42-16,12 0-66 0,-12 0-251 0,0 0 94 0</inkml:trace>
  <inkml:trace contextRef="#ctx0" brushRef="#br0" timeOffset="14567.67">9025 5617 65 0,'0'0'140'0,"0"0"-15"0,0 0-30 16,0 0-20-16,0 0-18 0,0 0-8 0,0 0-13 15,0 0-8-15,0 0-7 0,0 0-3 16,0 0-5-16,0 0-7 0,0 0 0 0,0 0 1 15,0 0-1-15,0 0-3 0,0 0 3 0,0 0-2 16,0 0 1-16,0 0 1 0,0 0 0 0,0 0 3 16,0 0 5-16,0 0 12 0,0 0 11 0,0 0 9 15,0 0 7-15,0 0 2 0,-8-2 3 0,8 2-3 16,0 0 1-16,0 0-1 0,0 0-12 0,0 0-4 16,0 0-6-16,0 0-2 0,0 0-7 0,0 0 0 15,0 0-7-15,0 0-4 0,0 0-3 0,0 0-2 16,0 0-5-16,0 0 0 0,0 0-4 0,0 0 1 15,0 0-2-15,0 0 3 0,0 0-3 16,0 0-5-16,0 0 1 0,0 0 1 0,0 0-1 16,0 0 4-16,0 0 3 0,0 0-1 15,8 2 2-15,-8-2-2 0,9 3 1 0,-9-3-2 16,14 3 2-16,-14-3 8 0,15 3-2 0,-15-3-8 16,22 2 1-16,-12-1-3 0,7 2-2 0,-3-1 8 15,5 0 2-15,0 1 1 0,2 1-3 0,4-2 2 16,2 0-2-16,4 0 3 0,3 1 0 0,5-1-6 15,1 1 2-15,1-1 10 0,9 1-5 0,3-2-5 16,0-1 0-16,2 2 5 0,3-4-3 0,-1 1 3 16,2 0-1-16,6-1 0 0,0 0 2 15,11-1 0-15,2 2-2 0,-3-2 2 0,-11 3-1 16,14-1 3-16,-4 0-5 0,3 0-4 0,-2 1-7 16,-11 0-5-16,0 0 16 0,0 0-2 0,0 0 2 15,0 0-1-15,2 0 35 0,-3 0-44 0,-1 1 3 16,2-1 1-16,-4 0 1 0,2-1 17 0,-5 2-15 15,-2-1-4-15,0 0-18 0,-4 1 21 0,-5-1-11 16,-2 0 6-16,-5 1 8 0,1-1 0 16,-3 2-1-16,1 0-1 0,-7-1 0 0,-2 1 0 15,1 0 5-15,-3-2 1 0,-2 2-9 0,-2-1 2 16,-1 0-3-16,-3-1 2 0,0 0 3 16,2 0-2-16,-6 2-1 0,0-2 2 0,-2 0-2 15,1 1 1-15,0-1 0 0,-5 1 2 0,-9-1 6 16,22 1 4-16,-22-1-6 0,14 0 1 0,-14 0-1 15,17 2-1-15,-17-2 4 0,11 0-3 0,-11 0-2 16,13 1 1-16,-13-1-3 0,10 2-3 0,-10-2 4 16,12 2 7-16,-12-2-5 0,10 4-6 0,-10-4 0 15,10 1-1-15,-10-1 0 0,9 2 1 0,-9-2-1 16,9 2 3-16,-9-2-2 0,9 2-1 0,-9-2 0 16,8 2 1-16,-8-2 7 0,0 0-8 0,10 4-2 15,-10-4 3-15,0 0-1 0,0 0 4 16,9 4 0-16,-9-4-3 0,0 0 2 0,0 0-1 15,9 3 1-15,-9-3-1 0,0 0 2 0,0 0 5 16,0 0-8-16,0 0 1 0,0 0-2 16,0 0-4-16,0 0-17 0,9 3-25 0,-9-3-32 15,0 0-38-15,0 0-38 0,0 0-51 0,0 0-163 16,0 0 175-16</inkml:trace>
  <inkml:trace contextRef="#ctx0" brushRef="#br0" timeOffset="26315.01">5953 7874 69 0,'-7'-4'255'0,"7"4"-43"0,-13-5 3 0,13 5-16 15,-11-6-43-15,11 6 19 0,-10-3-52 16,10 3 43-16,-12-7-58 0,12 7 58 0,-9-5-64 15,9 5 54-15,-6-4-72 0,6 4 54 0,-8-4-79 16,8 4 44-16,0 0-67 0,-6-3 49 0,6 3-63 16,0 0 46-16,-8-3-64 0,8 3 52 0,0 0-63 15,0 0 49-15,0 0-57 0,-9-3 49 0,9 3-58 16,0 0 53-16,0 0-58 0,0 0 56 0,0 0-61 16,0 0 56-16,0 0-58 0,-5-3 51 0,5 3-57 15,0 0 62-15,0 0-50 0,0 0 54 0,0 0-58 16,14 1 59-16,-14-1-58 0,18 1 63 0,-18-1-38 15,27 1 36-15,-12-1-64 0,7 0 58 16,1 0-55-16,4-1 58 0,2 1-56 0,2-1 57 16,6 0-57-16,1 1 57 0,3-2-57 0,10 1 61 15,0 0-57-15,3 0 56 0,0 0-58 0,2 0 58 16,0 1-59-16,4-2 58 0,-1 2-64 0,2-2 58 16,-1 1-58-16,3 1 71 0,-2-3-66 0,1 1 52 15,-6-1-52-15,4 1 52 0,-1 0-60 0,-3-2 12 16,-1 0 4-16,0 0 5 0,0 1 2 0,-4 2 3 15,0-1 56-15,-1-1-62 0,0 2 57 0,-8-2-60 16,0 3 58-16,-2-1-63 0,-2-1 62 16,2 1-61-16,-10 1 57 0,2 0-58 0,-1 0 57 0,-3 0-57 15,-2 0 57-15,-3 1-60 0,0 1 60 16,-3-2-63-16,-2 1 59 0,1 1-62 0,-1-1 66 16,-1 0-55-16,-3 1 51 0,0-2-56 0,-4 1 46 15,4 0-53-15,-14-1 2 0,18 1-1 0,-18-1 4 16,15 0 3-16,-15 0 4 0,13 1-3 15,-13-1-2-15,14 1-2 0,-14-1 51 0,0 0-64 16,14 2 35-16,-14-2-63 0,0 0 31 0,0 0-47 16,13 1 10-16,-13-1-62 0,0 0-31 0,9 3-51 15,-9-3-46-15,1 7-118 0,-1-7 157 0</inkml:trace>
  <inkml:trace contextRef="#ctx0" brushRef="#br0" timeOffset="32880">9610 7885 132 0,'0'0'124'0,"0"0"-10"0,0 0-17 0,0 0-8 16,0 0-7-16,0 0-14 0,0 0-6 0,0 0-6 15,0 0-6-15,0 0 0 0,0 0-15 0,0 0-5 16,0 0-7-16,0 0-3 0,0 0-4 0,0 0-7 16,0 0 0-16,0 0 0 0,0 0-2 0,0 0-3 15,0 0 1-15,0 0-2 0,0 0-2 16,0 0-2-16,0 0-1 0,0 0 1 0,0 0-1 15,0 0 0-15,0 0 2 0,0 0-1 0,0 0 1 16,0 0-1-16,0 0 1 0,0 0 2 0,4 7 3 16,-4-7 1-16,13 1 3 0,-13-1 9 0,14 3 11 15,-14-3 2-15,24 1-1 0,-11-1 0 0,2 0-8 16,6 0-1-16,-1 0-5 0,3 0 0 0,5-1-3 16,0 1-5-16,3 0 1 0,2 0-3 15,6 0 3-15,2 0-1 0,2 1-1 0,7-1-3 16,2 1-1-16,2 0-4 0,3 2 13 0,2-1-2 15,0 0 2-15,9-1 2 0,7 1-4 0,3-1-1 16,0 2-5-16,1-2 6 0,3-1-4 16,4 1 1-16,-1-1-1 0,2 0 0 0,0 0 13 15,0 1-11-15,0-1-6 0,-3 0-5 0,3 1 7 16,1 1-1-16,-2-1 3 0,1 0 1 0,-3 2-1 16,2 0 5-16,-7 1 5 0,3-1 7 0,-8 1 3 15,0 1-17-15,-11-1 22 0,-2 0-26 0,-1-2 32 16,-1 3-39-16,-3-1 27 0,-1 1-27 0,-1-2 22 15,-2-1 1-15,-2 3-3 0,0-2-4 0,-10 0 0 16,0-1-2-16,-1-1 0 0,-5 1-26 16,-2-1 30-16,-1 0-28 0,-2-1 39 0,-2 0-26 0,1 0 40 15,-6 0-36-15,2 0 36 0,-2 0-42 0,-2 0 43 16,0-1-44-16,-1 0 44 0,-4-1-47 16,2 2 45-16,-3 0-51 0,0-1 45 15,-4-1-50-15,4 2 47 0,-4-2-50 0,-10 2 48 16,17 0-47-16,-17 0 44 0,15-1-51 0,-15 1 53 15,16 0-56-15,-16 0 56 0,0 0-54 0,16 0 49 16,-16 0-47-16,12 1 48 0,-12-1-48 0,11 2 47 16,-11-2-47-16,0 0 45 0,13 3-45 0,-13-3 45 15,0 0-49-15,9 2 48 0,-9-2-45 0,0 0 44 16,0 0-46-16,13 2 48 0,-13-2-55 0,0 0 39 16,0 0-54-16,0 0 35 0,0 0-44 0,6 3 12 15,-6-3-35-15,0 0-25 0,0 0-42 0,-5 8-52 16,5-8-228-16,-5 5 104 0</inkml:trace>
  <inkml:trace contextRef="#ctx0" brushRef="#br0" timeOffset="39547.47">14033 7424 405 0,'-1'-7'348'0,"1"7"-14"0,-5-9-104 0,5 9 37 16,-4-8-86-16,4 8 36 0,-1-9-95 0,1 9 32 15,-3-5-84-15,3 5 31 0,-1-8-71 0,1 8 36 16,0 0-60-16,-4-7 50 0,4 7-62 0,0 0 63 15,0 0-70-15,0-6 45 0,0 6-57 0,0 0 54 16,0 0-60-16,0 0 55 0,0 0-59 0,0 0 57 16,0 0-52-16,0 0 55 0,0 0-57 0,7 3 58 15,-7-3-51-15,6 10 60 0,0-2-64 0,1 0 59 16,-1 2-60-16,1 0 5 0,1 3 6 0,0-4 6 16,0 4 2-16,-2 2 1 0,4-5 0 15,-2 0-3-15,0 2 6 0,-2-5 2 0,-2 0 2 16,5 2-2-16,-3-4 12 0,-2-1-4 0,3 3-5 15,-7-7-3-15,12 1 4 0,-4-5-1 16,0-2-3-16,3-1 1 0,-1-9-1 0,2-2-1 16,3-4 51-16,-1-6-67 0,4-3 59 0,0-5-58 15,4 0 48-15,-2-1-59 0,2-1 64 0,0 1-62 16,1 1 57-16,1 3-56 0,-5 0 5 0,4 4 0 16,-1 0 9-16,-7 7 4 0,4 1-1 0,-6 3 9 15,1 3 1-15,-2-1-9 0,-2 7-2 0,0-4-1 16,-1 3-10-16,0 1 30 0,0 2-68 15,-4-2 10-15,3 4-51 0,-2 0 25 0,-2-1-45 16,5 2-21-16,-9 4-17 0,10-6-49 0,-10 6-45 16,12-1-116-16,-12 1 174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50:46.761"/>
    </inkml:context>
    <inkml:brush xml:id="br0">
      <inkml:brushProperty name="width" value="0.05292" units="cm"/>
      <inkml:brushProperty name="height" value="0.05292" units="cm"/>
      <inkml:brushProperty name="color" value="#FF0000"/>
    </inkml:brush>
  </inkml:definitions>
  <inkml:trace contextRef="#ctx0" brushRef="#br0">11577 7371 65 0,'-4'5'92'0,"4"-5"-14"16,0 0-12-16,0 0-10 0,0 0-13 0,0 0-3 16,0 0-13-16,0 0 2 0,0 0 0 0,0 0 5 15,0 0-2-15,0 0-2 0,0 0 0 16,0 0-1-16,0 0-4 0,0 0-4 0,0 0-3 16,0 0 1-16,0 0 0 0,0 0 0 0,0 0-2 15,0 0-3-15,0 0 10 0,0 0-1 0,0 0-2 16,0 0 1-16,0 0-3 0,0 0-1 0,0 0 4 15,0 0 1-15,0 0 4 0,0 0 4 0,0 0-3 16,8 2-2-16,-8-2 0 0,0 0-4 0,13-1 0 16,-13 1-3-16,14 0 0 0,-14 0-4 0,15-1-2 15,-1 1-3-15,-2 0-12 0,3 0 7 0,0-1 34 16,3 1-21-16,5-1-1 0,-1 3-2 0,5-3-3 16,2 0-4-16,3-1 5 0,5 1-3 15,5 0-3-15,2-1 4 0,4 2 5 0,5-1 5 16,-2-3 0-16,1 2-2 0,-2 1-1 0,4 0-3 15,-3 1 2-15,0-1-5 0,0 1-1 0,0-1 0 16,-2 1 1-16,2 0 0 0,-10 0-4 0,2 0 2 16,-2 0 3-16,0 0 1 0,-3 0-5 0,1 0-1 15,-6 0 1-15,-2 0 6 0,1 0-3 0,-3 0-2 16,-1 0-2-16,0-1-4 0,-6 1 0 0,1 0 0 16,-1 0-1-16,-2-2-2 0,-2 2 0 0,1 0 1 15,-2-1-1-15,-2 1 1 0,-1-1-2 0,0 1 0 16,-1 0-1-16,0-1 0 0,-3 0 0 15,-10 1 2-15,22-1 0 0,-22 1-6 0,18 0 4 16,-18 0 0-16,19 1 5 0,-19-1-1 16,18 1-2-16,-18-1 3 0,20 1-1 0,-11 1-1 15,4 1 1-15,-4-1-3 0,1 0 2 0,0 2-4 16,-1-1 4-16,0 0 28 0,4 0-36 0,-4-1 31 16,0 1-34-16,1 0 28 0,-2 1-26 0,-8-4-3 15,15 3 1-15,-15-3 2 0,13 2-1 0,-13-2-2 16,10 4 1-16,-10-4 1 0,0 0 8 0,14 1-14 15,-14-1 15-15,0 0-1 0,12 1 0 0,-12-1 0 16,0 0-1-16,0 0 1 0,11 0-3 0,-11 0 5 16,0 0-4-16,0 0 2 0,13 2 0 0,-13-2 0 15,0 0 2-15,0 0-4 0,0 0 0 0,0 0 2 16,0 0-1-16,13-2 1 0,-13 2 1 16,0 0-7-16,0 0 3 0,0 0-1 0,0 0 7 15,6-3-1-15,-6 3 0 0,0 0-1 0,0 0 0 16,8-4 0-16,-8 4-2 0,0 0 3 0,0 0-1 15,0 0-1-15,0 0 2 0,0 0-1 0,0 0 2 16,0 0-2-16,0 0-1 0,6-2 0 0,-6 2 5 16,0 0-5-16,0 0-5 0,0 0 5 0,0 0 0 15,0 0-7-15,0 0 2 0,0 0-1 0,0 0 8 16,0 0-1-16,0 0 1 0,0 0-2 0,0 0-1 16,5-6 0-16,-5 6-1 0,0 0 1 0,0 0 0 15,0 0 1-15,0 0 3 0,0 0-5 16,0 0 1-16,0 0 1 0,0 0 1 0,0 0-1 15,4-5-2-15,-4 5 0 0,0 0 0 0,0 0 1 16,0 0 2-16,0 0-6 0,0 0 1 16,0 0-2-16,0 0 9 0,0 0-1 0,0 0 0 15,0 0-1-15,0 0-1 0,0 0 1 0,0 0-2 16,4-5 2-16,-4 5-1 0,0 0 0 0,0 0 0 16,0 0 1-16,0 0 1 0,0 0-4 0,0 0 0 15,0 0-2-15,0 0-2 0,0 0-2 0,0 0-1 16,0 0 4-16,0 0 1 0,0 0-6 15,0 0 0-15,0 0 2 0,0 0 4 0,0 0 3 16,0 0-4-16,0 0 0 0,0 0 0 0,0 0 4 16,0 0-15-16,0 0 15 0,0 0 0 0,0 0 0 15,0 0 0-15,0 0 1 0,0 0-3 0,0 0 4 16,4-4-2-16,-4 4 1 0,0 0-3 0,0 0 1 16,0 0 5-16,0 0-4 0,0 0-5 0,0 0-2 15,0 0-3-15,0 0 3 0,0 0-5 0,0 0-8 16,0 0-2-16,0 0-5 0,0 0-10 0,0 0-13 15,0 0-24-15,-3-7-39 0,3 7-57 0,0 0-150 16,0 0 222-16</inkml:trace>
  <inkml:trace contextRef="#ctx0" brushRef="#br0" timeOffset="8800.77">15719 7443 156 0,'0'0'151'0,"0"0"-27"0,0 0-14 16,-1-7-9-16,1 7-11 0,0 0-11 0,0 0-9 15,0 0-16-15,0 0-10 0,0 0-9 0,0 0-8 16,-3-6-4-16,3 6-4 0,0 0-4 0,0 0-2 15,0 0 1-15,0 0 4 0,0 0 1 16,0 0 10-16,0 0 6 0,0 0 0 16,0 0 0-16,0 0 5 0,0 0-5 0,0 0-5 15,0 0-4-15,0 0-4 0,0 0-5 0,0 0-3 16,0 0 14-16,0 0-14 0,0 0-6 0,-1-5 5 16,1 5 0-16,0 0 5 0,0 0-3 0,0 0-1 15,0 0 3-15,0 0 8 0,0 0 21 0,0 0-9 16,0 0-6-16,0 0 5 0,0 0-33 0,0 0 39 15,0 0-38-15,0 0 38 0,0 0-40 0,0 0 40 16,0 0-41-16,0 0 61 0,0 0-69 0,0 0 44 16,0 0-50-16,0 0 44 0,0 0-46 0,0 0 40 15,0 0-44-15,0 0 43 0,0 0-46 16,0 0 41-16,0 0-40 0,0 0 38 16,0 0-48-16,0 0 53 0,0 0-42 0,0 0 43 15,15 0-45-15,-15 0 45 0,22 0-44 0,-7-1 44 16,4-1-39-16,2 2 47 0,2-4-60 0,4 4 55 15,2-1-45-15,2 1 44 0,2 0-48 0,4 0 45 16,0 1-45-16,4 3 47 0,-4-2-44 0,3-1 50 16,-3 2-53-16,1-1 47 0,-2 1-47 0,-3 0 46 15,2 2-43-15,-6-3 31 0,-2 1-30 0,-2-2 43 16,-4 1-46-16,-1 1 52 0,-3-1-53 0,1 0 49 16,-4 1-56-16,-1-2 54 0,-2 0-45 0,1 1 48 15,-12-2-46-15,15 2 46 0,-15-2-47 16,15 0 67-16,-15 0-71 0,13 1 45 15,-13-1-48-15,12 1 46 0,-12-1-42 0,0 0 43 16,14 3-47-16,-14-3 71 0,0 0-74 0,10 1 40 16,-10-1-69-16,0 0 2 0,0 0-30 0,11 1 6 15,-11-1-23-15,0 0-32 0,8 7-20 0,-8-7-49 16,5 6-181-16,-5-6 158 0</inkml:trace>
  <inkml:trace contextRef="#ctx0" brushRef="#br0" timeOffset="77172.61">5365 9161 31 0,'0'0'136'15,"0"0"-10"-15,0 0-20 0,0 0-13 0,0 0-13 16,0 0-1-16,0 0-3 0,0 0 6 0,0 0-2 15,0 0-6-15,0 0-1 0,0 0-1 0,0 0-6 16,0 0-5-16,0 0-9 0,0 0-3 0,0 0-3 16,0 0-9-16,0 0-7 0,0 0-2 0,-12 1-9 15,12-1 0-15,0 0-4 0,0 0-5 0,0 0-3 16,-6 5-1-16,6-5-4 0,0 0-2 0,-8 4-2 16,8-4 5-16,-5 3 2 0,5-3-8 0,-4 5 17 15,4-5-16-15,-4 8 9 0,4-8-10 0,-1 5 8 16,1-5-10-16,-4 6 10 0,4-6-10 0,0 9 10 15,0-9-10-15,-1 6 8 0,1-6-12 0,1 7 9 16,-1-7-9-16,0 0 7 0,3 8-13 16,-3-8 17-16,0 0-19 0,6 5 13 0,-6-5-5 15,0 0 7-15,0 0-6 0,9 2 11 0,-9-2-6 16,0 0 9-16,0 0-8 0,9-2 9 16,-9 2-8-16,0 0 17 0,0 0-11 0,5-5 10 15,-5 5 3-15,0 0 10 0,0 0 2 0,0-6 7 16,0 6 3-16,0 0 3 0,0 0 0 0,0 0-5 15,0 0-6-15,0 0-5 0,0 0-13 0,0 0-5 16,0-8-2-16,0 8 2 0,0 0-3 0,0 0-3 16,0 0-1-16,0 0-7 0,0 0-2 0,0 0-9 15,0 0-5-15,0 0-4 0,0 0-2 16,0 0-2-16,0 0 7 0,0 0 2 0,5-4 6 16,-5 4 1-16,0 0 2 0,0 0 1 0,4-5 6 15,-4 5 0-15,0 0-3 0,4-8 1 0,-4 8 2 16,0 0 6-16,4-7 3 0,-4 7-2 0,0 0-2 15,1-6-2-15,-1 6-5 0,0 0-4 0,-4-8-3 16,4 8 0-16,0 0-3 0,0 0-4 0,-5-4-12 16,5 4-8-16,0 0-7 0,0 0-14 0,0 0-22 15,0 0-21-15,0 0-42 0,-9 0-59 0,9 0-79 16,0 0 264-16</inkml:trace>
  <inkml:trace contextRef="#ctx0" brushRef="#br0" timeOffset="77809">5422 9531 150 0,'0'0'155'0,"0"0"-24"0,0 0-14 0,0 0 0 0,0 0-28 15,-9 2-9-15,9-2-9 16,0 0-5-16,-4 6-10 0,4-6-10 0,0 0-8 16,-2 6-8-16,2-6-5 0,0 0-6 0,-4 6-4 15,4-6 0-15,-4 6-3 0,4-6-4 0,0 0-3 16,-1 7-6-16,1-7-10 0,0 0-14 0,-4 5 16 15,4-5-47-15,0 0-10 0,0 0-3 0,0 0 2 16,0 0 8-16,3 7 7 0,-3-7 11 0,0 0 10 16,0 0 7-16,0 0 12 0,0 0 8 0,2-7 10 15,-2 7 13-15,0 0 15 0,0 0 12 0,0-7 10 16,0 7 3-16,0 0 5 0,0 0 6 0,-1-7-1 16,1 7-6-16,0 0-10 0,0 0-9 0,0 0-11 15,0 0-7-15,0 0-4 0,0 0-8 16,0 0-6-16,0 0 2 0,-8 5-4 0,8-5-3 15,-1 5 13-15,1-5-12 0,-4 5-6 0,4-5-7 16,0 8-6-16,0-8-11 0,0 0 30 0,0 0-45 16,-1 7 0-16,1-7 2 0,0 0 2 0,0 0-4 15,0 0 4-15,0 0-3 0,1 8-4 0,-1-8-12 16,0 0-22-16,0 0-31 0,0 0-152 0,0 0 80 16</inkml:trace>
  <inkml:trace contextRef="#ctx0" brushRef="#br0" timeOffset="90347.99">4893 10836 6 0,'0'0'9'0,"0"0"3"0,0 0 4 0,0 0 13 16,0 0 15-16,0 0 5 0,0 0 8 0,0 0-3 15,0 0-1-15,0 0-6 0,0 0-4 0,0 0-4 16,0 0-1-16,0 0-5 0,0 0-5 0,0 0 3 15,0 0-3-15,0 0 2 0,0 0-1 0,0 0 1 16,0 0-3-16,0 0-1 0,0 0 0 0,0 0-5 16,0 0-2-16,0 0-2 0,0 0-1 15,0 0-3-15,0 0-2 0,0 0-3 0,0 0 0 16,0 0-3-16,0 0 0 0,0 0 13 0,0 0-19 16,0 0-3-16,0 0 6 0,0 0-2 0,0 0-3 15,0 0 2-15,0 0-1 0,0 0 0 0,0 0-2 16,0 0-1-16,0 0 3 0,0 0 2 0,0 0-2 15,0 0 3-15,0 0-3 0,0 0 2 0,0 0-1 16,0 0 0-16,5 3 1 0,-5-3-6 0,0 0 6 16,13 0 4-16,-13 0-1 0,13 2 1 0,-13-2-2 15,13 0 1-15,-13 0-2 0,19 1 3 16,-19-1-1-16,23 0 0 0,-12 0-2 0,2 0 2 16,5 0-1-16,1 0 2 0,-1 0-1 15,4 0-2-15,-2 0 3 0,3 0-3 0,0 0 2 16,5 0 0-16,2 0 2 0,-2-1-3 0,1-1 2 15,2 1 1-15,-2 0-1 0,3 0 0 0,-1 0-1 16,5-3 1-16,-2 1-1 0,1 1-1 0,-1 1 2 16,3-1 10-16,-1 0-14 0,-3 0 13 0,4 0-14 15,-1-1-1-15,1 1 1 0,0-2 2 0,0 3-4 16,0-1 4-16,-1 1-2 0,1-1 2 0,3 1 1 16,-3-1 0-16,0 0-2 0,0 2 1 0,-1-1-1 15,2-1 2-15,-1 0 1 0,0 1-2 0,-1 0 1 16,1 1 9-16,1 0-12 0,-2 0 11 15,1 0-7-15,2 1 2 0,0-1-5 0,-2 1 9 0,0 1-11 16,3 0-3-16,-3-1 4 0,5 2-2 16,-1-2 4-16,0 1 2 0,1-1-3 0,4 3 0 15,3 0 1-15,-11-1-1 0,9 2-1 0,-6-2 3 16,0-2-1-16,0 1 4 0,-1-2-4 0,-2 3 1 16,-1-1 11-16,1 0-13 0,1 0 4 0,-2-1-3 15,-5-1-2-15,0 1-2 0,0-1 2 0,0 0 19 16,0 0 29-16,-2 0-2 0,2-1-6 0,-1 1-9 15,-2-1-7-15,1 1-3 0,-1 0-4 16,-2 0-7-16,1-2 2 0,-1 2-2 16,-4 0-1-16,-1 0-2 0,-1 0 1 0,2-2 4 15,-5 2-2-15,4 0-2 0,-2 0-4 0,-2-2-2 16,0 2 2-16,-1 0-3 0,-2 0 5 0,-1 0-4 16,3 0 4-16,-4-1-5 0,2 1 4 0,-2 0-1 15,-1 1-2-15,1-2 0 0,-13 1 2 0,23 0-4 16,-23 0 5-16,18 0-4 0,-18 0 2 0,19 0-1 15,-19 0 16-15,18 0-26 0,-18 0 14 0,14-2-7 16,-14 2 4-16,13 0-7 0,-13 0 6 0,13 0-2 16,-13 0 4-16,10 0-2 0,-10 0 3 0,0 0-7 15,14 0 5-15,-14 0-2 0,0 0 4 0,0 0-5 16,13 0 4-16,-13 0-5 0,0 0 5 0,0 0-5 16,0 0 4-16,10 0-3 0,-10 0 8 15,0 0-16-15,0 0 11 0,0 0-4 0,0 0 2 16,0 0-3-16,0 0 5 0,0 0-10 0,0 0 13 15,14 0-4-15,-14 0 4 0,0 0-7 0,0 0 8 16,0 0-6-16,0 0 4 0,0 0-6 0,0 0 5 16,0 0-5-16,0 0 5 0,0 0-4 0,0 0 3 15,0 0-12-15,0 0 27 0,0 0-22 0,0 0 8 16,0 0-3-16,0 0 2 0,0 0-7 0,0 0 9 16,0 0-6-16,0 0 5 0,0 0-14 0,0 0-14 15,0 0-22-15,0 0-47 0,0 0-46 16,0 0-222-16,0 0 179 0</inkml:trace>
  <inkml:trace contextRef="#ctx0" brushRef="#br0" timeOffset="94157.03">4769 12014 64 0,'0'0'129'0,"0"0"-10"16,0 0-23-16,-6-4-8 0,6 4-11 0,0 0-12 15,0 0-11-15,-4-5-8 0,4 5-1 0,0 0-1 16,0 0-1-16,-8-4 4 0,8 4 7 16,0 0 3-16,0 0-5 0,-5-4 0 0,5 4 2 15,0 0 4-15,0 0-3 0,-6-3-3 0,6 3-6 16,0 0-3-16,0 0-7 0,0 0-6 0,-7-4-6 16,7 4-7-16,0 0-3 0,0 0-4 0,0 0-7 15,0 0 3-15,0 0-2 0,0 0-3 0,0 0-7 16,-7-3-3-16,7 3-5 0,0 0 4 0,0 0 4 15,0 0 5-15,14-1-1 0,-14 1 1 0,20-3 0 16,-6 0 1-16,4 1 1 0,4-1 0 0,5-1 1 16,2 0 1-16,7 2-2 0,2-2 0 15,8 1 0-15,3-2 5 0,-2 3 1 0,0-1-7 16,3 3 25-16,-5-1-29 0,2 2-1 0,4-1 5 16,2 1 0-16,-6 3 2 0,3 0 0 0,-4-1-13 15,1 1 16-15,-7-2-1 0,-2 2-1 16,-1 1-1-16,0-1-1 0,-1 0 1 0,-4-1-3 15,-4-1-7-15,-1 1-27 0,0 0 5 0,-7 1-20 16,2-1-17-16,-4 0-7 0,-3-2-5 0,2 1-19 16,-6 1-17-16,1-1-23 0,-1 0-141 0,-3-1 270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53:05.484"/>
    </inkml:context>
    <inkml:brush xml:id="br0">
      <inkml:brushProperty name="width" value="0.05292" units="cm"/>
      <inkml:brushProperty name="height" value="0.05292" units="cm"/>
      <inkml:brushProperty name="color" value="#FF0000"/>
    </inkml:brush>
  </inkml:definitions>
  <inkml:trace contextRef="#ctx0" brushRef="#br0">7895 6773 68 0,'0'0'71'0,"0"0"-13"0,0 0-7 16,0 0-9-16,0 0-1 0,0 0-8 0,0 0 3 16,0 0 6-16,0 0-4 0,0 0-1 0,0 0-6 15,0 0-4-15,0 0-6 0,0 0-3 0,0 0 1 16,0 0-1-16,0 0-5 0,0 0 0 0,0 0-2 16,0 0 1-16,0 0-3 0,0 0-2 0,0 0 0 15,0 0 0-15,0 0-5 0,0 0 4 16,0 0-1-16,0 0 0 0,0 0 0 0,0 0 2 15,0 0-4-15,0 0 4 0,0 0-2 0,0 0 3 16,0 0-6-16,0 0 2 0,0 0 3 0,0 0-1 16,0 0 11-16,0 0 3 0,0 0 2 15,0 0-7-15,0 0 3 0,0 0-2 0,0 0-2 16,0 0-1-16,0 0 0 0,0 0-5 0,0 0 3 16,0 0 0-16,0 0-4 0,0 0-1 0,0 0-2 15,0 0 0-15,0 0 1 0,0 0-4 0,0 0-3 16,0 0 2-16,0 0 1 0,0 0 1 0,0 0-5 15,0 0 1-15,0 0 0 0,0 0-2 0,0 0 1 16,0 0 2-16,8 4 0 0,-8-4 2 16,0 0 0-16,0 0-2 0,11-1 1 0,-11 1 0 15,13-1-4-15,-13 1 4 0,14 0 0 0,-14 0 0 16,17 0 3-16,-17 0 0 0,18 1-4 0,-18-1 1 16,20 0 0-16,-20 0 0 0,22 1-2 0,-22-1 3 15,24 1-1-15,-10-1 6 0,-2 0-3 0,-1 1-2 16,3-1-1-16,-1 2 1 0,1-2-1 0,0 0-1 15,0 1 0-15,0-1 1 0,-1 0 0 0,2 2 3 16,-2-2-2-16,5 0 1 0,-4 0 1 0,0 1-6 16,0-1 3-16,4 0 0 0,-4 1 0 0,0-1 5 15,3 2-4-15,-2-2 0 0,-1 0-2 0,3 0 4 16,-3 0-4-16,1 0-2 0,1 0 2 16,0 0 2-16,-2 1 0 0,3-1 0 15,-2-1 3-15,-1 1-4 0,3 0-2 0,-2-2 0 16,-1 4 1-16,4-4 1 0,-4 1 1 0,3 0 0 15,-3 1 0-15,4-3-4 0,-4 1 3 0,1 1 0 16,-1 1 0-16,0 0 0 0,-1-1 0 0,2 0-1 16,-2 1 0-16,1-1 1 0,-1-1 0 0,-3 1-1 15,4 1 0-15,-1-1 1 0,0 1 2 0,-2-1-2 16,1 1 1-16,2-2 0 0,-4 1-2 0,3 1 0 16,-13 0 1-16,23 0-1 0,-23 0 3 0,24-1-1 15,-12 1 2-15,-12 0-5 0,23-2 3 16,-23 2 0-16,24-1-1 0,-24 1 2 0,23-2-1 15,-23 2 0-15,23-1 0 0,-10 1-1 0,-3-1-1 16,4 0 7-16,-4 0-6 0,2 0 0 0,-12 1-2 16,23-2 0-16,-13 1 2 0,3 0 1 0,-3 1-1 15,4-1-1-15,-4-2 0 0,2 2 0 0,-1-1 7 16,2 0-6-16,-4 1-3 0,5 0 0 0,-2-1 2 16,0 1 0-16,0 1 1 0,-2-2-2 15,4 1 1-15,-2 0 1 0,-12 1-2 0,24 0 1 16,-14-1-1-16,4 1 8 0,-2-2-11 0,-12 2 10 15,24-1-5-15,-14 0-3 0,4 1 5 16,-1-1-4-16,-13 1 7 0,24 0-8 0,-12 0 1 16,-1-3 8-16,2 3-10 0,0 0 10 0,0-1-8 15,-13 1 9-15,25 0-15 0,-13-1 11 0,-12 1-8 16,25-1 9-16,-13 1-6 0,2-1 10 0,-14 1-13 16,24-1 6-16,-11 1-4 0,-13 0 10 0,24-2-12 15,-24 2 8-15,23 0-7 0,-14-1 8 0,4 1-2 16,-13 0 5-16,19 0-11 0,-19 0 7 0,18-1-9 15,-18 1 9-15,19-1-9 0,-19 1 13 0,19 0-11 16,-19 0 7-16,18-2-6 0,-6 1 6 0,-12 1-6 16,18-1 6-16,-18 1-6 0,20-4 6 0,-20 4-6 15,18-1 0-15,-18 1 8 0,19-3-10 16,-19 3 3-16,19-3 0 0,-19 3 1 0,17-2-1 16,-17 2 0-16,18-3 1 0,-18 3-1 0,15 0 4 15,-5-2-2-15,-10 2-2 0,18-2 3 16,-18 2 0-16,18-3-1 0,-18 3-1 0,17 0-1 15,-17 0 2-15,18-3 1 0,-18 3 2 0,20-1-3 16,-10 0 2-16,1-1-4 0,-11 2 1 0,21-1 1 16,-21 1 7-16,23-1-8 0,-23 1 12 0,22 0-13 15,-12-1 4-15,3 1-9 0,0 0 13 0,-2 0-4 16,1 0 5-16,-12 0-10 0,24 0 4 0,-10 0-7 16,-1 0 11-16,0 0-11 0,1 0 10 15,-1 1-6-15,-1 0 6 0,1-1-10 0,1 1 1 16,0-1 11-16,-1 2-7 0,1-1 7 0,0-1-10 15,0 1 9-15,-1 0-10 0,2 1 10 0,-2-2-8 16,1 0 14-16,-1 2-17 0,0-2 10 0,1 1-8 16,0-1 7-16,0 2-6 0,-1-2 11 0,2 1-14 15,-2 0 8-15,2-1-6 0,-2 0-1 0,2 2 2 16,-1-1 3-16,-1 0-2 0,1 0 2 16,0 1 0-16,0-1 0 0,2 0-4 0,-1 1 6 15,-2-2-2-15,2 4 2 0,-2-4 0 0,2 1-3 16,-2 0 3-16,1 2 0 0,0-3-2 15,-1 0-1-15,2 1 2 0,-2 0 1 0,1 0-5 16,0 1 4-16,-5-1-1 0,6 0 0 0,1-1 3 16,-2 1-8-16,-3 0 5 0,6 0 2 0,-4 2 0 15,2-2-2-15,-1-1 0 0,1 1 0 0,-2 0 2 16,2-1-1-16,-2 2-1 0,4-1 0 0,-3-1 0 16,0 0 0-16,1 0 0 0,-2 0 0 0,1 0 3 15,0 0-3-15,3 0 0 0,-3 0 3 0,1 0-3 16,-1 0-3-16,0 0 6 0,2 0-3 0,-2 0 1 15,0 0 1-15,0 0-2 0,0 0-3 0,-1-1 4 16,1 1-1-16,-3-2 3 0,3 1-2 0,-1 0 0 16,2 1-1-16,-2-1 0 0,0-2 0 15,2 3-3-15,-2-1 4 0,1 0-1 16,-2 0-2-16,0 1 3 0,1-1 0 0,0 0-2 16,2 1 3-16,-2-2-2 0,0 2 0 0,0 0 1 15,1 0-1-15,-14 0 0 0,24 0 0 0,-11 0 1 16,0 3-1-16,-13-3-1 0,25 0 1 0,-12 0 1 15,-13 0 1-15,23 1 1 0,-9-1 4 0,-14 0-5 16,24 1-4-16,-11-1 2 0,-13 0-4 0,24 1 4 16,-11-1 0-16,0 0 0 0,-13 0 0 0,23 1 0 15,-23-1 0-15,24 0-2 0,-12 0 1 0,-12 0 2 16,25 0 1-16,-25 0 1 0,23 0-2 16,-11-1-2-16,-12 1 1 0,24 1 0 0,-14-2-3 0,3 1 3 15,-13 0 0-15,22 0-2 0,-22 0 1 16,20 1 0-16,-10-2 2 0,3 2-1 0,-13-1 1 15,22 0 0-15,-12 3 0 0,3-2 1 16,-13-1-4-16,19 1 4 0,-5 0 4 0,-14-1-7 16,21 2 0-16,-10-1 0 0,-11-1 2 0,22 0-2 15,-11 0 3-15,2 0 0 0,0 0-2 0,-13 0 0 16,23 0 2-16,-23 0-1 0,24 0 0 0,-12 0 0 16,-1-1 1-16,2-1-5 0,0 2 3 0,-2-2 2 15,-2 1-2-15,5-2 0 0,-2 2-2 0,-1 0 2 16,1 0 0-16,-12 1 0 0,23-2 2 0,-12 0-2 15,-2 1-2-15,5 0 0 0,-5 0 0 16,4 1 2-16,-3-2 4 0,3 1-4 0,0 0 9 16,-13 1-11-16,23-1 2 0,-12-2-3 0,2 2 6 15,0 1-3-15,-2-2-2 0,2 1 1 0,0 0 0 16,0-1 0-16,1 1 3 0,-3 0-2 0,2 0 0 16,2-1 0-16,-2 2 3 0,0-1-6 15,0 0 4-15,1-1-1 0,-3 1-2 0,2-1 1 16,4 2 1-16,-6-2-1 0,6 1 3 0,-4-1-1 15,-1 0-2-15,4 4 2 0,-4-4-3 0,1 1 2 16,0 0 0-16,2 0 0 0,-2 1-2 0,1 0 1 16,-2-2 7-16,2 2-6 0,-3-1 0 0,2 1-1 15,0-2-1-15,-13 2 4 0,23 0-2 16,-12-1-1-16,1 1 0 0,-12 0 0 0,23-2 2 16,-13 0-1-16,-10 2 1 0,19 0-1 0,-7 0 2 15,-12 0-3-15,20-1 0 0,-20 1 1 0,18 0 0 16,-18 0-1-16,17 0 1 0,-17 0 0 0,16-2-1 15,-16 2 9-15,16 0-8 0,-16 0 0 0,15 0-2 16,-15 0 3-16,14 0-5 0,-14 0 3 16,14 0 2-16,-14 0-1 0,10 2-2 0,-10-2 2 15,13 0 0-15,-13 0 1 0,13 0 1 0,-13 0-3 16,10 1 1-16,-10-1 0 0,0 0 0 0,14 0 1 16,-14 0-2-16,0 0 1 0,12 2 1 15,-12-2-4-15,0 0 2 0,0 0-5 0,11 2 11 16,-11-2-5-16,0 0 1 0,0 0-1 0,13 0 11 15,-13 0-12-15,0 0 0 0,0 0 0 0,0 0 1 16,10 1 0-16,-10-1 0 0,0 0-2 0,0 0 0 16,9 2 2-16,-9-2 4 0,0 0-2 0,0 0-1 15,13 1-2-15,-13-1 0 0,0 0 0 0,0 0 2 16,10 2 0-16,-10-2-1 0,0 0-1 0,0 0 0 16,13 0 0-16,-13 0 2 0,0 0 0 0,0 0 1 15,11 1-2-15,-11-1-1 0,0 0 3 16,0 0-3-16,12 2 0 0,-12-2 2 0,0 0-1 15,10 3-1-15,-10-3 1 0,0 0 3 16,10 1 0-16,-10-1-3 0,0 0-1 0,0 0-1 16,11 3 4-16,-11-3-4 0,0 0 2 0,0 0-1 15,11 0-2-15,-11 0 5 0,0 0 0 0,0 0 0 16,10 3-4-16,-10-3 4 0,0 0-4 0,0 0 2 16,9 3 2-16,-9-3 0 0,0 0-2 0,10 1-2 15,-10-1 3-15,0 0 0 0,0 0 1 0,13 3-4 16,-13-3 2-16,0 0 1 0,0 0-1 0,13 2-1 15,-13-2 1-15,0 0 0 0,10 3 0 0,-10-3 0 16,0 0 3-16,13 3 3 0,-13-3-3 0,0 0 1 16,15 0-2-16,-15 0-1 0,13 4 1 15,-13-4-2-15,13 2 1 0,-13-2-1 16,13 3-1-16,-13-3 1 0,11 1 1 0,-11-1 1 16,17 2 1-16,-17-2-4 0,15 3 2 0,-6-1-2 15,-9-2 1-15,14 2-1 0,-14-2 1 0,17 5 6 16,-17-5-4-16,15 3-5 0,-15-3 2 0,15 2 0 15,-15-2 2-15,16 3 0 0,-16-3-1 0,14 3-1 16,-14-3 1-16,11 2 0 0,-3 2 1 0,-8-4-1 16,13 2-1-16,-13-2-2 0,11 3 2 0,-11-3 4 15,12 2 3-15,-12-2-6 0,11 4 0 0,-11-4-3 16,13 2 2-16,-13-2-1 0,14 4 3 0,-14-4 0 16,9 4 8-16,-9-4-11 0,12 3 2 15,-12-3-1-15,12 0 0 0,-12 0 0 0,12 2 4 16,-12-2-3-16,10 2-2 0,-10-2 1 0,15 2 1 15,-15-2 5-15,13 2-7 0,-13-2 2 16,14 2-1-16,-14-2 1 0,13 1-5 0,-13-1 5 16,13 2 0-16,-13-2 2 0,11 1-1 0,-11-1-1 15,12 1 1-15,-12-1-1 0,14 3 0 0,-14-3 2 16,0 0-2-16,18 1-2 0,-18-1 2 0,11 0 1 16,-11 0-2-16,13 1 0 0,-13-1 0 0,9 2-1 15,-9-2 2-15,13 2-1 0,-13-2 1 0,0 0 0 16,14 1 0-16,-14-1 0 0,0 0 0 0,14 1 0 15,-14-1 4-15,0 0-2 0,13 2-1 16,-13-2-2-16,0 0 2 0,15 2 0 0,-15-2 0 16,0 0-1-16,14 0-1 0,-14 0 0 0,0 0 3 15,15 0 5-15,-15 0-6 0,12 0-2 0,-12 0 1 16,0 0 0-16,18 0 7 0,-18 0-9 16,0 0-6-16,15 0 10 0,-15 0 5 0,14 0-9 15,-14 0-3-15,12 0 13 0,-12 0-8 0,0 0 6 16,19 0-11-16,-19 0 10 0,10 2-8 0,-10-2 9 15,12 1-9-15,-12-1 0 0,11 2 2 0,-11-2 8 16,0 0-13-16,17 0 11 0,-17 0-6 0,0 0 4 16,16 1-3-16,-16-1 6 0,0 0-10 15,16 0 9-15,-16 0-10 0,0 0 11 0,15 0-9 16,-15 0 0-16,10-1 2 0,-10 1 6 0,12 0-9 16,-12 0 8-16,11-2-8 0,-11 2 10 0,12-1-9 15,-12 1 7-15,0 0-7 0,19-2-1 0,-19 2 3 16,14-1 8-16,-14 1-13 0,15 0 12 0,-15 0-7 15,17-1 4-15,-17 1-7 0,20 0-9 16,-20 0 10-16,19 0 7 0,-19 0-6 0,17 0 9 16,-17 0-12-16,19 1 3 0,-19-1 2 0,22 0 0 15,-22 0-1-15,19 1-2 0,-19-1 2 0,23 2-2 16,-23-2 3-16,18 3-1 0,-18-3 3 0,19 0-4 16,-19 0 3-16,18 1-2 0,-18-1 1 15,14 2 4-15,-14-2-6 0,17 0 4 0,-17 0-4 0,14 1 4 16,-14-1-2-16,0 0 0 0,18 0 2 15,-18 0-3-15,0 0 0 0,15 0-2 0,-15 0 0 16,0 0 2-16,13 0 2 0,-13 0 0 0,0 0 2 16,0 0-4-16,15 0 2 0,-15 0 1 0,0 0-2 15,12 0 0-15,-12 0 1 0,0 0-1 0,11 1 0 16,-11-1-3-16,0 0 5 0,0 0-2 0,13-1 2 16,-13 1 0-16,0 0-2 0,0 0-1 15,15 0 1-15,-15 0-1 0,0 0-3 0,0 0 6 16,13 0-6-16,-13 0 5 0,0 0 2 0,13-1-3 15,-13 1 0-15,0 0 0 0,0 0 0 0,15 0-2 16,-15 0 4-16,0 0-1 0,9 0 0 16,-9 0-1-16,0 0-2 0,0 0 4 0,14 0 1 15,-14 0-3-15,0 0 0 0,0 0 0 0,12-2 0 16,-12 2 1-16,0 0-4 0,0 0 6 0,0 0 0 16,12-1-3-16,-12 1 0 0,0 0-4 0,0 0 5 15,0 0 6-15,12-2-7 0,-12 2-1 0,0 0-1 16,0 0 1-16,0 0-1 0,0 0 1 0,13 0 2 15,-13 0-2-15,0 0-2 0,0 0 1 0,0 0 2 16,0 0 2-16,11-1-3 0,-11 1 1 0,0 0 0 16,0 0 0-16,0 0-4 15,0 0 6-15,12 0 1 0,-12 0-2 0,0 0 1 16,0 0-1-16,0 0 1 0,0 0 3 0,0 0-1 16,0 0 2-16,0 0 10 0,0 0 1 0,14 0 1 15,-14 0-2-15,0 0 5 0,0 0-1 0,0 0-1 16,0 0 5-16,0 0 8 0,6-3-7 0,-6 3 10 15,0 0-6-15,0 0 8 0,0 0-16 0,0 0 17 16,0 0-23-16,0 0 25 0,0 0-25 0,0 0 34 16,0 0-19-16,0 0 29 0,0 0-33 0,0 0 35 15,0 0-46-15,0 0 35 0,0 0-40 0,0 0 40 16,0 0-62-16,0 0 51 0,0 0-45 16,0 0 35-16,0 0-45 0,0 0 35 0,0 0-52 15,0 0-2-15,0 0-76 0,0 0-100 16,0 0-295-16,0 0-3 0</inkml:trace>
  <inkml:trace contextRef="#ctx0" brushRef="#br0" timeOffset="7816.42">7886 7896 16 0,'0'0'25'0,"0"0"-3"0,0 0 4 16,0 0 11-16,0 0-4 0,0 0-6 16,-2-6-1-16,2 6 0 0,0 0 8 0,0 0-1 15,0 0 2-15,-7-6-11 0,7 6-3 0,0 0-3 16,0 0 3-16,-5-5 3 0,5 5 0 0,0 0-2 16,0 0-1-16,-9-2-3 0,9 2 2 0,0 0 7 15,0 0 0-15,-6-3-4 0,6 3-3 0,0 0 0 16,0 0-12-16,-5-5 4 0,5 5-2 0,0 0 0 15,0 0-2-15,0 0-5 0,0 0 1 0,0 0-5 16,-7-4-1-16,7 4-1 0,0 0 0 0,0 0 0 16,0 0 2-16,0 0-4 0,0 0 2 0,0 0-1 15,0 0-1-15,0 0 3 0,0 0 1 16,0 0-2-16,0 0 2 0,9-4 0 0,-9 4 2 16,0 0 3-16,9-2-4 0,-9 2 0 0,13-1-2 15,-13 1 2-15,13-2 1 0,-13 2-1 0,16-3 1 16,-7-1 2-16,0 2-3 0,5-1-2 0,-2 1 4 15,2-1 8-15,-1 0-7 0,2-2-6 0,0 0 1 16,3 1 4-16,-1 1-2 0,2-1 2 0,-1-2-2 16,2 1 0-16,2 2 1 0,0-2 3 0,1-1-3 15,0 2-1-15,2 2 2 0,-3-1-1 0,5-1 2 16,0-1-1-16,-2 3-1 0,2-1-1 16,1 2 0-16,0 0 0 0,3-1-3 15,-3 2 5-15,3-2-4 0,1 1 5 0,-3 1 0 16,3-1-3-16,0 1 1 0,0-2 3 0,0 4-2 15,0-2-2-15,-3 0 1 0,3 0 0 0,0 1-1 16,-1-1 1-16,1 1 2 0,-3-1-2 0,3 0 0 16,-4 2 0-16,4-2 7 0,-1 0-10 0,-2 0 5 15,2 0-2-15,-2 0 1 0,3 0-2 0,-1 0 0 16,-2-2 1-16,3 2 1 0,-1 0-4 0,-2 2 2 16,3-2 2-16,0 1-2 0,-1-1 1 0,-2 0 0 15,3 0 0-15,-2 1 0 0,0-1 1 0,0 0 1 16,-1-1-3-16,-2 1 1 0,4 0 0 0,-2-1 0 15,-1-1 5-15,2 1-1 0,-1-2 3 0,-1 2 6 16,3-3 11-16,-2 1-8 0,6 1 11 16,-2-2-11-16,0 1 2 0,2-2-6 0,0 1 8 15,-3 1-17-15,4 0 0 0,-1 2 4 0,-5-3-5 16,2 3 10-16,-1-1-13 0,1 0 2 0,0 2 0 16,0 0-1-16,1 0 1 0,-1 2-2 0,4-2 0 15,1 3 1-15,0-1 2 0,-1 0 9 16,-2-1-12-16,3 1 2 0,-1-1-2 0,2-1 9 15,-2 1-11-15,1 0 14 0,-5 0-15 0,5-1 9 16,-1 1-7-16,2-1 9 0,-6 0-12 0,7 0 12 16,-2-1-10-16,-3 1 9 0,6-1-11 15,-8 0 4-15,0 1-2 0,-2-1 11 0,2 1-15 16,3 0 13-16,-3 0-11 0,5 0 8 0,0-1-5 16,-4 1 7-16,3 0-11 0,2 1 12 0,-6-1-12 15,4 0 14-15,-3 1-13 0,-1-1 12 0,4 1-13 16,0 0 4-16,1 0 0 0,-5 0 8 0,2 1-12 15,-2-1 11-15,0 1-11 0,4 0 9 0,-4 0-8 16,-3-1 0-16,3 2 2 0,-2-2 0 0,0 0-2 16,0 2 4-16,-1-2-1 0,-1 0 2 0,3 0 1 15,-2 2-1-15,-1-1 2 0,2-2 0 0,-1 0 6 16,2 1-2-16,-3 0 2 0,5-1-7 0,-2 2 10 16,-3-2-13-16,4 1 10 15,1 0-9-15,3 0 8 0,0 0-11 0,-2 2 9 0,2-1-11 16,0 1 2-16,1 1 2 0,-3 0-2 15,2-2 4-15,-1 3 2 0,-1 1-4 0,-2-1 2 16,0-2-2-16,0 4 4 0,-4-3-1 0,0 2-2 16,-1-2 1-16,0 1 3 0,0 1-2 0,-3-2 1 15,2 0 0-15,-1 1 0 0,1 0 0 0,-2-1 1 16,-1 0 1-16,0 1-1 0,1 0 1 0,-1 0 1 16,-1-2 5-16,1 2-5 0,0 0-11 0,0 0 11 15,-1-1 0-15,-2 1-4 0,3 1 1 0,-1-1 1 16,0 1 1-16,-2 1 1 0,3-1-1 0,-5-1 0 15,5 2-1-15,-4-1 0 0,2 0 1 16,-5-1-1-16,2 1 4 0,-1-3 6 0,-2 2 5 16,2-1 7-16,-3 1 4 0,-3-2-6 0,2 0-3 15,1-1-1-15,-1 1-1 0,-3 1-2 0,4-1-6 16,-1-3-3-16,0 3-1 0,-2-2 1 0,-2 2-4 16,5 0 0-16,-5-2 13 0,-9-1-14 15,19 4-7-15,-10-1 1 0,-9-3 1 0,13 2-2 16,-13-2 4-16,14 3-1 0,-14-3-2 0,9 2 0 15,-9-2 1-15,5 5-2 0,-5-5 3 0,3 8-2 16,-3-8-5-16,-3 7-16 0,3-7-14 0,-5 11-7 16,1-6-16-16,4-5-29 0,-9 7-25 0,7-1-65 15,-6-2-97-15,8-4 270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55:20.431"/>
    </inkml:context>
    <inkml:brush xml:id="br0">
      <inkml:brushProperty name="width" value="0.05292" units="cm"/>
      <inkml:brushProperty name="height" value="0.05292" units="cm"/>
      <inkml:brushProperty name="color" value="#FF0000"/>
    </inkml:brush>
  </inkml:definitions>
  <inkml:trace contextRef="#ctx0" brushRef="#br0">17368 5996 28 0,'0'0'133'15,"0"0"-7"-15,0 0-11 0,0 0-15 0,0 0-7 16,0 0-11-16,0 0-12 0,0 0-9 0,0 0-5 15,0 0-6-15,0 0-3 0,0 0-5 0,0 0 0 16,0 0-5-16,0 0-3 0,0 0 3 0,0 0-1 16,0 0-4-16,0 0-1 0,0 0-2 15,0 0-1-15,0 0-6 0,0 0 0 16,0 0-6-16,0 0-2 0,0 0 1 0,0 0 0 16,-7-4-2-16,7 4-3 0,0 0-6 0,-5-6 2 15,5 6 0-15,-6-5 1 0,6 5-5 0,-8-8-5 16,4 3 5-16,4 5-2 0,-9-8 2 0,5 1-3 15,-3 3 3-15,-1-1-2 0,3-1 3 0,-3 0 1 16,-2 1-3-16,1-2-3 0,3 0 5 0,-3 2 0 16,-4-3 2-16,3 0-4 0,-3 2 7 0,3-3-2 15,-2 3 4-15,0-2-1 0,-1-1-4 0,-1 3 3 16,0-4 7-16,0 3 5 0,-3-3-9 16,-2 2 0-16,2-2 2 0,-2 4-2 15,0-3 7-15,-3 2-13 0,2 1 0 0,-2-2-1 16,0 2-1-16,2 2 4 0,-3-4-7 0,2 2 1 15,0 3-1-15,-2-5 3 0,2 4 6 0,2 0 11 16,-3 0-24-16,3 0 21 0,-1-2-23 0,-1 2 16 16,3 1-19-16,-2 0 22 0,1-3-24 0,-2 4 24 15,2-2-16-15,-4 1-7 0,5 2 24 0,-2-1-25 16,-2 1 20-16,3-1-20 0,-4 2 19 0,1 0-21 16,-1 0 23-16,-4 1-18 0,2 0 0 0,-1 2-2 15,-2-1 3-15,1 1 3 0,-1 1-2 16,0 2 4-16,-4-1-1 0,6 0 10 15,-2 0-13-15,3 2 29 0,-2-3-30 0,0 3 22 0,3-1-26 16,1-2 25-16,-3 1-25 0,3 2 11 16,3-2-9-16,-1 1 20 0,2 1-21 0,-4-1 28 15,5 0-30-15,-2 3 23 0,1-2-22 0,-2 3 3 16,2-3 2-16,1 3-2 0,-2 1 2 0,-1 0 4 16,2 0 4-16,0 1-7 0,-4 2-1 0,1 0 3 15,2 1 3-15,-2 1-1 0,3-1-13 0,0 0 15 16,0 1-13-16,-1 0 17 0,1 1-18 0,5-3 18 15,-5 5-15-15,1 2 17 0,0 0 1 16,2 0-3-16,0 2-1 0,0 0 1 0,0-2-3 16,1 3 1-16,1 2-3 0,-1-2 8 15,-1 2-8-15,0 4 0 0,0-4 0 0,1 5 2 16,-2 0-2-16,2 1 0 0,-2-1 2 0,3 3-17 16,0-2 17-16,-1 2-15 0,1 1 20 0,0-1-18 15,1 4 2-15,-1 0 7 0,1 2 2 0,0 0-1 16,2 4 13-16,1-1-14 0,-1 2 13 0,1 3-20 15,1-4 19-15,3 5-20 0,-1-4 18 0,1 4-12 16,4-3 2-16,0 2 0 0,1-2-1 0,1 2 1 16,3-3 27-16,-1 3-29 0,3-5 0 0,0 2 0 15,2-2 1-15,-1-2 0 0,2 3-2 0,1-2 5 16,0-2 2-16,1 0-1 0,1 1 2 16,1 0-2-16,-2-2 0 0,4 0 1 15,0-1-1-15,3 0-1 0,-2-1 0 0,2 0-4 16,-2-3 6-16,4 3 27 0,3-1-32 0,-3 0 30 15,7 0-35-15,-2 0 34 0,8 6-34 0,-8-6 1 16,8 4 0-16,-4-5 2 0,7 4-1 0,-1-2 3 16,2 0-5-16,0-1 1 0,1 0 7 0,5-3 1 15,-2 1-2-15,-4-7 2 0,2-2 30 0,7 6-35 16,-7-8 29-16,4 0-34 0,-1-2 24 0,0-2-25 16,1-1 25-16,0-5-25 0,-1 2 30 0,1-4-33 15,-2-3 9-15,-3-3 0 0,0 0 32 0,3-4-28 16,-3-2 31-16,1-4-30 0,8-1 26 0,-4-4-29 15,-1 0 25-15,1-6-28 0,2-4 23 16,-2 1-31-16,8-9 29 0,-2-1-22 0,2-2 27 16,0 2-27-16,-4-4 28 0,5-3-27 15,0 0 29-15,-2 0-2 0,1-2-4 0,-4 1-15 16,1 0 15-16,-2 0-23 0,-2 0 11 0,-2 0 2 16,-4 0-1-16,1 0 1 0,-9 4 3 0,5-8 2 15,-11 5 2-15,7-12-5 0,-10 9 8 0,0-15-2 16,-2 0 3-16,-1-3-5 0,-3-2 14 0,-1-1-8 15,-3-8-10-15,-1 2 12 0,0-2 4 0,-3-3 12 16,1 1 0-16,-2 2 8 0,-1-2-5 0,-2 2-5 16,1 10 9-16,-2 1 2 0,-1-1-3 0,-1 1 3 15,-2 0-1-15,-1 2 53 0,-2 1-59 16,-2 0 49-16,-2-4-63 0,-3 0 46 0,-1 2-62 16,-1 10 52-16,-4-8-60 0,-2 4 46 0,-2 1-58 15,-1 2 48-15,-3 4-59 0,-5-1-7 16,2 4-12-16,-6 3-16 0,-1 0-16 0,-3 4-23 15,-3 1-26-15,-2-2 31 0,-2 9-56 0,-1-4 11 16,0 4-35-16,4 3-38 0,-4-3-59 16,-2 1-241-16,5 3-6 0</inkml:trace>
  <inkml:trace contextRef="#ctx0" brushRef="#br0" timeOffset="698.33">11741 4266 318 0,'-8'-6'314'0,"3"1"-37"15,0 0-68-15,-3 1-6 0,8 4-54 0,-6-7 11 16,6 7-68-16,-7-5 3 0,7 5-50 15,-5-5 14-15,5 5-45 0,-4-5 19 0,4 5-32 16,0 0 33-16,0 0-32 0,0 0 23 0,8 5-35 16,-3 2 28-16,4 0-26 0,4 5 24 0,1 0-25 15,6 7 27-15,2 2-26 0,1 6 2 0,5 0 9 16,4 3-9-16,-1 2 9 0,8 4-6 0,-3 2-2 16,4-3-22-16,-11-3 12 0,3-1-31 0,0-3 16 15,0-1-31-15,-4-3 19 0,-1 0-25 0,-4-5 5 16,-4-1-19-16,2-1-6 0,-6-5-26 0,-1 1-26 15,-2-3-37-15,-1 0-167 0,-6-4 200 0</inkml:trace>
  <inkml:trace contextRef="#ctx0" brushRef="#br0" timeOffset="1046.54">12125 4231 26 0,'-4'-10'376'0,"-2"3"-77"0,4 0-75 0,-1 2 5 16,-1-1-61-16,4 6-5 0,-4-9-52 0,4 9 4 16,-5-6-51-16,5 6 9 0,-6-6-15 15,6 6-14-15,-13 5-31 0,5 0 23 0,-1 6-25 16,-3 6 14-16,-4 7-28 0,0 3 26 0,-2 7-28 15,0 3 1-15,-1 2-30 0,2 3 42 0,-1 1-1 16,0 8-1-16,-1-5 9 0,5-3-5 0,-1 2-9 16,-1-1 3-16,4-1-8 0,-1-4-3 0,0-2 2 15,3-2-3-15,1-6 4 0,-1-2 1 0,2-5-5 16,3-3-6-16,0-2-15 0,-2-1-12 0,1-2-23 16,2-2-25-16,2-1-7 0,-1-2-17 15,-1 0-24-15,3-2-34 0,0 0-233 0,1-7 139 16</inkml:trace>
  <inkml:trace contextRef="#ctx0" brushRef="#br0" timeOffset="1483.61">12626 4388 150 0,'0'0'321'16,"-9"-1"-22"-16,9 1-64 0,0 0 12 0,-10-3-69 16,10 3-9-16,0 0-62 0,-6-4 3 0,6 4-54 15,0 0 11-15,0 0-33 0,0 0 11 0,0 0-33 16,0 0 26-16,0 0-34 0,15-2 3 0,-5 3 23 15,3-1-33-15,1 1 24 0,4 1-51 0,4 0 8 16,-2 1-64-16,1-2-17 0,-1 2-50 16,4-1-43-16,-3 1-59 0,-2 0-152 0,0 1 133 15</inkml:trace>
  <inkml:trace contextRef="#ctx0" brushRef="#br0" timeOffset="1696.81">12757 4578 37 0,'-7'4'227'16,"7"-4"-33"-16,-9 5-24 0,9-5-21 0,-10 6-25 15,10-6-27-15,0 0-17 0,-2 5-11 0,2-5-3 16,0 0-6-16,7 7-11 0,-7-7-8 0,13 2-6 16,-13-2-5-16,20 0-5 0,-4-1-5 15,0-2-6-15,2 2-6 0,3-3-7 0,-1 1-45 16,-2 1-47-16,1-2-56 0,-1 0-239 15,5-2 159-15</inkml:trace>
  <inkml:trace contextRef="#ctx0" brushRef="#br0" timeOffset="2246.48">13549 3999 287 0,'-4'-7'252'0,"0"-1"-37"0,-3 3-69 0,-2 1-4 15,0 0-29-15,-4 2-4 0,0 1-37 0,-1 1 12 16,-4 3-29-16,2 1 10 0,0 0-32 0,0 1 20 16,0 4-39-16,1-3 21 0,2 4-31 0,3 0 19 15,-1 5-3-15,0-7-4 0,6 6-2 0,0 0-1 16,0 0-19-16,5-2 18 0,0 4-24 0,6 0 25 15,-2 1-18-15,5 0 16 0,0-2-22 0,1 2 43 16,2 0-47-16,-2 1 23 0,3-2-15 0,-3 2 13 16,-1 0-22-16,4 1 24 0,-7-1-22 15,3 3 2-15,-1-2 5 0,-6 2-3 0,2-2 7 16,-4 0 8-16,-1 0 0 0,-2 3-11 0,-2 1 4 16,-2-2 2-16,-1-2 1 0,-1 1-1 15,-4-1 2-15,4-1-1 0,0-1 23 0,-2-1-25 16,2-4 27-16,1-1-34 0,3-1 25 0,-4-2-31 15,7 1 11-15,-5-1-43 0,6-3 2 0,1-5-16 16,-4 10 25-16,4-10-10 0,1 7 27 0,-1-7-17 16,4 5 19-16,-4-5-11 0,9 3 20 0,-9-3-13 15,10 7 16-15,-3-4-8 0,-7-3 17 0,10 8-7 16,-5-1 27-16,1 0-13 0,1 2 33 0,-1 3-19 16,-3 0 24-16,2 6-28 0,-1 2 15 15,-3 1-23-15,4 3 20 0,-4 2-29 0,-1 1 2 16,0 4 6-16,0 0-6 0,0 3 0 0,3-5-23 15,-3 0 22-15,0 1-20 0,1-5 21 16,-1 3-17-16,3-4 17 0,-1-1-22 0,-2-3-6 16,3-1-37-16,-2-3-21 0,-1-2-24 0,3-2-47 15,-1-2-33-15,0 1-161 0,0-6 196 0</inkml:trace>
  <inkml:trace contextRef="#ctx0" brushRef="#br0" timeOffset="2879.37">13732 4335 109 0,'0'0'329'0,"-3"-9"-71"0,3 9-65 0,-4-7 0 16,4 7-57-16,0-6-8 15,0 6-51-15,0-8 5 0,0 8-38 0,8-7 12 0,-8 7-27 16,10-3 14-16,-10 3-40 0,14 0 23 15,-5 1-24-15,3 5 20 0,-1 1-29 0,1 1 25 16,-3 2-23-16,2 2 21 0,-2 4-16 0,0 0 15 16,0 2-23-16,-4 2 2 0,-1-1 5 0,-3 0 0 15,-2 0-1-15,0 0 2 0,-2-1 1 0,-2 0 1 16,1-1 20-16,-2-2-12 0,-2-1-4 0,4-1 7 16,-2 0 13-16,2-4 8 0,-1 2 1 0,1-5 1 15,2 0 6-15,2-6-12 0,-3 7-9 16,3-7-10-16,3-6-21 0,-1 0-12 0,2-3-11 15,6-4-9-15,-1-3-18 0,0-2 11 16,5 0-17-16,-5-3 30 0,5 2-6 0,-4-1 27 16,-2 2-18-16,1 0 31 0,1 4-5 0,-2 2 41 15,-2-1-14-15,-2 4 30 0,0 0-25 0,2 2 26 16,-2-1-29-16,0 1 32 0,-4 7-41 0,4-8 23 16,-4 8-36-16,0 0 27 0,0 0-31 0,-4 6 25 15,0 0-25-15,0 3 26 0,3 2-24 0,-4 5-3 16,1 2 2-16,4 1 3 0,0 1 3 0,0 5-2 15,0 0-1-15,4-1-4 0,1 0 5 0,-1-1-5 16,1 1 24-16,3-5-39 0,-2 1 7 0,4-3-53 16,-2-4 4-16,1 0-47 0,2-2-14 15,0-3-46-15,0-2-39 0,-1-2-186 16,3-3 154-16</inkml:trace>
  <inkml:trace contextRef="#ctx0" brushRef="#br0" timeOffset="4018.91">14196 4582 318 0,'0'0'266'16,"0"0"-57"-16,1-5-35 0,-1 5-29 0,0 0-24 15,0 0-35-15,0 0-19 0,0 0-15 16,0 0-3-16,0 0-11 0,0 7 10 0,0 2-24 16,-1 1-6-16,1 1-5 0,-2 7 23 0,1 0-31 15,1 0 17-15,-1 1-25 0,1 1 4 0,-3 1-50 16,3 3-24-16,0-1-54 0,-1-3-39 0,0 2-240 16,1-3 139-16</inkml:trace>
  <inkml:trace contextRef="#ctx0" brushRef="#br0" timeOffset="5199.27">14538 4625 264 0,'0'0'379'0,"0"0"-42"0,4-8-91 0,-4 8 13 16,0 0-91-16,0 0 21 0,0 0-36 15,0 0-38-15,0 0-28 0,0 0-16 0,0 0-18 16,-8 13-46-16,2-5-64 0,1 6-72 15,-4 2-73-15,1 2-87 0,2 2-228 0,-2-1-16 0</inkml:trace>
  <inkml:trace contextRef="#ctx0" brushRef="#br0" timeOffset="6627.14">14863 4290 42 0,'-8'-5'392'16,"8"5"-121"-16,0 0-30 0,-2-7-60 0,2 7-6 16,-2-7-42-16,2 7-4 0,2-10-44 0,-2 10 9 15,2-9-49-15,-2 9 19 0,8-10-39 16,-8 10 16-16,6-10-33 0,-6 10 32 0,9-6-39 15,-9 6 18-15,9-1-31 0,-9 1 21 0,15 4-21 16,-8 3 26-16,-2-1-29 0,0 4 26 0,1 2-26 16,-2 4 30-16,-4 0-30 0,0 4-3 15,0-1 8-15,-1 1 1 0,-3 0 11 0,-2 1-8 16,1-1 7-16,-2-1 1 0,1-4 2 0,1-1 9 16,-3-1-7-16,4-3 8 0,2 2 0 0,-2-4 7 15,0 2 7-15,0-6 6 0,4-4-46 0,-1 9 47 16,1-9-52-16,0 0 45 0,1-7-17 0,4-2-3 15,2-2-9-15,-1-3-8 0,4-2 27 16,2-4-39-16,-2 1 26 0,5-3-24 0,-4 3 33 16,1 1-33-16,-3 0 37 0,3 2-34 0,-3 2 33 15,-3 1-29-15,-1 4 38 0,2-1-24 0,-2 1 34 16,1 1-36-16,-3 1 32 0,-1 0-42 16,-2 7 33-16,7-8-37 0,-7 8 27 0,0 0-28 0,0 0 29 15,0 0-33-15,0 7 33 0,-2 4-22 16,1 0 20-16,0 3-22 0,2 3-8 0,-1 2 3 15,3 3-7-15,-1 0-24 0,2 1-44 0,1-1 11 16,4-1-8-16,-4-2-1 0,4 1-17 0,0-4-22 16,1-4-28-16,-1 0-40 0,0 1-172 15,3-4 176-15</inkml:trace>
  <inkml:trace contextRef="#ctx0" brushRef="#br0" timeOffset="7161.99">15334 4529 63 0,'0'0'286'15,"0"0"-82"-15,2-8-39 0,-2 8-34 0,0 0-30 16,2-7-21-16,-2 7-16 0,3-7-2 0,-3 7-22 15,4-5 1-15,-4 5-26 0,2-7 12 0,-2 7-19 16,4-4 13-16,-4 4-18 0,0 0 44 0,4-7-52 16,-4 7 17-16,0 0 6 0,0 0 25 15,0 0-2-15,2-8 15 0,-2 8 12 0,0 0 5 16,0 0 1-16,0 0 0 0,0 0-14 0,0 0 14 16,0 0-22-16,0 0-17 0,0 0-7 0,0-8-7 15,0 8-6-15,0 0 1 0,0 0-2 16,0 0 0-16,0 0-4 0,0 0 9 0,0 0-11 15,0 0 10-15,0 0-8 0,0 0 0 0,0 0 3 16,-1-5 1-16,1 5-6 0,0 0 2 0,0 0-5 16,0 0 4-16,0 0-15 0,0 0 17 0,0 0-8 15,5-6-11-15,-5 6-1 0,0 0-1 0,0 0 1 16,13 1-2-16,-13-1 2 0,8 5 22 0,-8-5-17 16,7 6 2-16,-3 0-6 0,0 3-6 0,-3-2-32 15,2 4 51-15,-2-2-42 0,-1 3 49 16,-1 1-2-16,-2 0 6 0,-2 2 1 0,1 1-10 15,0 0-1-15,-3 1-4 0,2-3 2 16,-3 2 1-16,3-3-2 0,-4 1-1 0,5-2-2 16,0-1 8-16,-1-1-13 0,4 0 0 0,-2-2 0 15,2-1-3-15,0 0 2 0,1-7-1 0,4 10-24 16,-4-10-32-16,9 4-53 0,-9-4-23 0,16-4-79 16,-7 2-29-16,3-4-188 0,-1 1 95 0</inkml:trace>
  <inkml:trace contextRef="#ctx0" brushRef="#br0" timeOffset="7399.06">15704 4557 316 0,'0'0'231'0,"0"0"-55"0,0 0-28 0,6-4-26 16,-6 4-20-16,0 0-8 0,9 3-21 0,-9-3-15 16,10 5-9-16,-5 0-9 0,-1 2-6 15,0 0-3-15,1 3-11 0,-2 2-6 0,-2 0-21 16,3-1-15-16,-3 3-56 0,-2 3-30 16,-3 0-59-16,0-2-189 0,2 2 187 0</inkml:trace>
  <inkml:trace contextRef="#ctx0" brushRef="#br0" timeOffset="7946.63">15926 4164 119 0,'4'-7'304'15,"-4"7"-68"-15,0 0-76 0,5-9-17 0,-5 9-36 16,5-3-11-16,-5 3-31 0,8-5 2 0,-8 5-30 16,10-3 9-16,-10 3-25 0,14 2 12 0,-14-2-24 15,14 6 15-15,-6-2-19 0,-1 3 12 0,-3 1-16 16,3 2 16-16,-5 0-16 0,2 2 15 15,-4 1-18-15,3 1 19 0,-3 0-20 16,-3-1 26-16,2 1-29 0,-2-1 20 0,-2-1-19 16,5-2 21-16,-4 0-22 0,3-1 20 0,-2 0-18 15,2-2 22-15,1-7-15 0,-5 11 39 0,5-11-35 16,0 7 9-16,0-7-44 0,0 0 5 0,9-8-28 16,-5 0 6-16,1 2-26 0,0-8 4 0,0 1-3 15,4-1 19-15,-4 0-3 0,3 0 18 0,-3-1 15 16,3 3 6-16,-1-2 13 0,0 2 5 0,-2 3 24 15,-1-3-2-15,1 6 27 0,-4-3-17 0,5 1 17 16,-3 3-25-16,-2-1 11 0,-1 6-27 16,4-7 15-16,-4 7-14 0,0 0 25 15,0 0-10-15,9 4 8 0,-9-4-27 0,3 16 19 16,-2-6-21-16,0 3 15 0,-1 0-21 0,3 3 18 16,-2 0-23-16,4 0 12 0,-2 1-28 0,-1 0 18 15,3-2-22-15,2 0-7 0,-1 2-23 0,3-4-24 16,-1 0-19-16,1 0-35 0,-3-3-57 0,7-1-119 15,-4-2 232-15</inkml:trace>
  <inkml:trace contextRef="#ctx0" brushRef="#br0" timeOffset="8458.31">16361 4332 244 0,'0'0'244'0,"0"0"-59"0,0 0-26 0,0 0-41 15,0 0-13-15,0 0-39 0,6-5 2 0,-6 5-24 16,0 0-1-16,14-4-23 0,-14 4 10 0,0 0-22 15,14-4 16-15,-14 4-25 0,0 0 12 0,17 2-17 16,-17-2 13-16,10 3-15 0,-10-3 13 16,10 7-17-16,-10-7 51 0,8 6-51 0,-4 0 22 15,-2 1-21-15,-2-1 17 0,4 0-14 0,-4 3 18 16,0-1-16-16,0 0 15 0,0-2-13 0,0 3 16 16,-1-2-11-16,-2 1-2 0,1 2 1 0,-2-5 5 15,1 3 1-15,1-2-5 0,2-6 2 16,-4 10-3-16,4-10-3 0,-5 8-5 0,5-8-2 15,-3 9-11-15,3-9-2 0,0 7 4 0,0-7 2 16,0 0-1-16,4 4 3 0,-4-4 1 0,9 3 3 16,-9-3 6-16,6 5-6 0,-6-5-3 0,7 5 2 15,-7-5 5-15,6 5 0 0,-6-5 0 16,8 7 3-16,-8-7-1 0,6 10 5 0,-6-4 6 16,4 0 5-16,-3 1 0 0,1 0-1 0,-2 1 6 15,0-1-3-15,-3 2-1 0,-1 1-4 0,0 0-2 16,2-2 9-16,-7 3-24 0,1-3-23 0,3 1-57 15,0-2-49-15,0-3-182 0,-3 2 218 16</inkml:trace>
  <inkml:trace contextRef="#ctx0" brushRef="#br0" timeOffset="8631.5">16740 4356 211 0,'0'0'453'0,"8"-3"-125"16,-8 3-70-16,0 0-63 0,0 0-41 0,9-1-32 15,-9 1-34-15,0 0-74 0,0 0-99 0,9-3-109 16,-9 3-291-16,0 0 27 0</inkml:trace>
  <inkml:trace contextRef="#ctx0" brushRef="#br0" timeOffset="8769.95">17024 4357 372 0,'0'0'367'15,"0"0"-111"-15,9 3-28 0,-9-3-82 16,0 0-9-16,0 0-93 0,0 0-69 0,14 1-127 16,-14-1-283-16,0 0 98 0</inkml:trace>
  <inkml:trace contextRef="#ctx0" brushRef="#br0" timeOffset="8958.94">17361 4342 300 0,'0'0'578'16,"0"0"-119"-16,0 0-118 0,14 1-44 0,-14-1-68 15,0 0-29-15,0 0-60 0,0 0-19 0,0 0-58 16,13 0-36-16,-13 0-72 0,0 0-43 0,0 0-92 15,0 0-24-15,12-1-34 0,-12 1-8 0,0 0-22 16,11-5-201-16,-11 5 53 0</inkml:trace>
  <inkml:trace contextRef="#ctx0" brushRef="#br0" timeOffset="9069.76">17475 4334 256 0,'0'0'60'0,"13"0"35"0,-13 0 19 16,0 0 38-16,14 0-11 0,-14 0 28 0,0 0-36 16,11 0 11-16,-11 0-52 0,0 0 12 15,0 0-49-15,0 0 11 0,13 0-41 0,-13 0 13 16,0 0-75-16,0 0-44 0,0 0-74 15,14 0-88-15,-14 0-114 0,0 0 187 0</inkml:trace>
  <inkml:trace contextRef="#ctx0" brushRef="#br0" timeOffset="9581.24">17742 4100 71 0,'0'0'383'0,"-4"-8"-87"0,4 8-92 16,-1-10-13-16,1 10-56 0,1-12 8 0,3 8-54 16,0-3 8-16,1 1-50 0,3 3 15 0,-2-2-37 15,3 1 18-15,0 2-34 0,-9 2 23 0,19 0-30 16,-19 0 30-16,19 5-39 0,-10 1 28 0,0-1-30 15,0 2 29-15,-1 4-28 0,-3 2 24 0,0-1-24 16,-5 1 27-16,0 3-21 0,-1-1 16 0,-2 0-23 16,-1 0 25-16,-1 0-26 0,3 0 27 15,-6-1-26-15,6-1 26 0,-2-4-28 16,0 1 32-16,1-1-17 0,1-2 29 0,-1 0-16 16,-1-1 6-16,4-6-11 0,0 0-13 0,0 0 7 15,0 0-46-15,0 0 14 0,9-13-37 0,-1 4 13 16,-3-5-44-16,5-2 17 0,-1-2 14 0,3 1 9 15,-2-1 15-15,0 0 12 0,-1 1 2 0,1 1 42 16,-1 2-9-16,-2 0 32 0,-1 2-14 0,2 2 32 16,-6 2-13-16,5 0 23 0,-5 2-37 0,2-3 18 15,-4 9-39-15,5-8 30 0,-5 8-35 0,0 0 21 16,0 0-33-16,0 0 29 0,10 7-30 16,-8 3 24-16,-2-2-33 0,1 5-6 15,-1 1-52-15,1 2-11 0,-1 1-48 0,0 1-47 16,3 1-266-16,-1-2 80 0</inkml:trace>
  <inkml:trace contextRef="#ctx0" brushRef="#br0" timeOffset="9946.17">18117 4218 141 0,'0'0'360'0,"0"0"-79"0,2-7-91 16,-2 7-18-16,0 0-54 0,0 0-6 0,0 0-33 16,10-3 0-16,-10 3-36 0,4 5 15 0,0 1-31 15,-4-6 13-15,5 8-28 0,-2-1 21 0,-1 0-35 16,0 1 34-16,-1 0-43 0,-1 1 16 0,1 0-35 16,-1-3 17-16,0 2-23 0,0-1 21 0,0-7-19 15,3 11 24-15,-3-11-12 0,2 9 29 0,-2-9-24 16,0 0 12-16,3 8-38 0,-3-8 16 15,0 0-16-15,0 0 22 0,7-8-7 0,-7 8 46 16,4-9-42-16,-4 9 20 0,7-11-14 0,-7 11 25 16,6-7 8-16,-1 2-15 0,-5 5 29 15,5-7-14-15,-5 7 25 0,8-6-20 0,-8 6 35 0,8-4-34 16,-8 4 24-16,0 0-36 0,12 1 20 16,-12-1-21-16,9 6 18 0,-9-6-24 0,12 6 23 15,-6-1-23-15,-1 0-14 0,2 1-72 0,-2 0-39 16,0 0-74-16,0 0-226 0,1-2 111 0</inkml:trace>
  <inkml:trace contextRef="#ctx0" brushRef="#br0" timeOffset="10612.82">18312 3602 157 0,'0'0'254'0,"-5"-6"-75"0,5 6-37 0,5-5-30 0,-5 5-16 15,8-3-25-15,-8 3-16 0,14-3-9 0,-3 5-7 16,1-1-9-16,1 1-5 0,3 1-5 16,2 4-2-16,-4-4 3 0,5 6-7 0,-2-1-17 15,1 0 17-15,-3 3-11 0,-1 0 19 0,0 1-15 16,-2 1 21-16,-2-2-15 0,-2 1-1 0,-2 4 13 16,-1-3-8-16,-2 1 0 0,-3 1 17 0,0 2-23 15,-3-2 18-15,-2 3 9 0,3-4-20 0,-2 2-25 16,-3-1 27-16,5 1-29 0,-1 1 21 0,-1-2-21 15,4-3 20-15,-1 1-19 0,1 1 18 16,0-2-20-16,1 0 22 0,3 3-19 0,1 0 23 16,-1-3-30-16,3 1 17 0,1 2-28 15,0-3 13-15,0 1-22 0,-2 0 19 0,4-1-13 16,-1 0 16-16,-1 1-6 0,-3-1 16 0,4 1-21 16,-4 0 21-16,0 0-11 0,-2-3 16 0,-2 4-11 15,2-3 21-15,-3 2-13 0,0 0 24 0,-3-1-7 16,1 2 24-16,-2 1-25 0,-3 0 21 0,5-1-25 15,-6 0-4-15,6 1-1 0,-5 1-3 0,5-1 1 16,-1-2-2-16,-1 1 7 0,3-1-10 0,1 3 2 16,0-4 0-16,1 3-13 0,3 1 19 15,1 0-17-15,2 1 16 0,-1 1-2 0,4 0-1 16,-1-3 5-16,3 3-7 0,-2 0 0 0,-1 1 0 16,0 1 2-16,0-2 1 0,0 2-2 15,-3-1 2-15,-1 3 1 0,3-2 16 0,-6-2 8 16,2 1 12-16,-4-1 13 0,0 1 1 0,-1-4 4 15,-2 2-7-15,1-1-9 0,-3-1-9 0,1-1-6 16,0 0-13-16,-1-3-23 0,-3 2-61 0,3-1-71 16,0-3-73-16,0 0-306 0,0-2-17 0</inkml:trace>
  <inkml:trace contextRef="#ctx0" brushRef="#br0" timeOffset="14312.15">22569 5810 159 0,'0'0'175'0,"-4"-8"-17"16,4 8-28-16,-5-5 4 0,5 5-28 0,-6-5-5 16,6 5-27-16,-5-10 0 0,5 10-23 15,-7-5 10-15,7 5-23 0,-4-7 11 0,4 7-12 16,-5-9 29-16,5 9-24 0,-10-7-7 0,10 7-9 15,-6-9-7-15,-1 5-5 0,1 1-3 0,-3-3-4 16,0 1 19-16,0 0-20 0,-5 1-9 16,1 0-1-16,-2-1 20 0,0 1-18 0,-3 1-5 15,-3 0 2-15,3-2 3 0,-7 3-1 0,4-1 5 16,-4 2 1-16,-2-1-8 0,0 1 0 0,-1 1 3 16,1 0 2-16,-1 1-5 0,0 1 6 0,1 1-4 15,-1 0 13-15,-3 5-7 0,-1-3 10 0,2 5-21 16,0-2 17-16,-2 6-15 0,-1 1 19 15,-1 1-22-15,-1 2 3 0,2 5 0 0,0 0 2 16,-2 2 8-16,3 4-8 0,0-1-10 0,0 5 18 16,-1 4-11-16,0 4 12 0,2 2-1 15,2 2-1-15,2 0-1 0,0 3-1 0,4 0 7 16,4 3-7-16,1-8-1 0,0 10-10 0,0 0 14 16,4-6-13-16,0-2 7 0,1 4-1 0,2-1 33 15,2 2-37-15,0-2-1 0,-1 3 4 0,3 1 1 16,2-1 15-16,3-1-13 0,0 2 10 0,4 1-12 15,-1-4 1-15,4 3 0 0,0-2 4 0,4-1-1 16,1-2 19-16,3 1-21 0,4-4 27 0,6 10-30 16,1-8 2-16,4 2 0 0,4-5 1 15,5 0 1-15,3-1 9 0,1-5 4 0,3-1-3 16,4-5 7-16,4 0-9 0,4-3 9 0,3-1-1 16,1-4 1-16,1 0 1 0,3-4-1 15,3-1 0-15,-1-2-3 0,-2-2-2 0,3-4 1 16,-11-4-6-16,3-2-4 0,-2-2 3 0,3-4 2 15,0-2 0-15,-1-2-4 0,6-3-3 0,3-4 2 16,-5-2 2-16,-1-1-2 0,-2-4-3 0,-1-2-5 16,-3-4 7-16,-2-2 0 0,1-2 21 0,-3-5-26 15,-4-3 26-15,0-4-29 0,-4-6-2 0,-1-4 6 16,-6-3 0-16,-1-2 44 0,-4-5-54 0,-4 1 14 16,-2-5 10-16,-5 2 21 0,0-4-13 15,-3 1 10-15,-4-4-19 0,-3-1 2 0,-3 1 64 16,-3 0-66-16,-4 0 59 0,-2 1-56 15,-3 1 1-15,-5 1-5 0,-1 3 4 0,-5 2-2 16,-4 1 1-16,-3 3-1 0,-4 3 50 0,-6 2-68 16,-1 3 58-16,-5 1-8 0,-3 4-7 0,-3 0-15 15,-3 3-2-15,-2 4-7 0,-4 0-10 0,-1 4-2 16,-2-2-2-16,-3 6 1 0,2 2-6 0,0-1-10 16,-3 7-14-16,3-3-3 0,-2 3-37 0,-1 4-32 15,0 1-37-15,-3 2-30 0,11 5-33 0,-3 0-40 16,1 4-241-16,-2-3 29 0</inkml:trace>
  <inkml:trace contextRef="#ctx0" brushRef="#br0" timeOffset="15805.08">23599 6263 202 0,'0'0'604'0,"-2"-6"-163"15,2 6-117-15,0-7-88 0,0 7-39 0,6-12-39 16,3 3-28-16,0 0-42 0,1-1-13 16,7-1-30-16,-2 0-42 0,4-4-44 0,7 1-54 15,-2 2-42-15,-1-1-35 0,4-3-30 0,-3 5-43 16,-1 1-260-16,-5 1 0 0</inkml:trace>
  <inkml:trace contextRef="#ctx0" brushRef="#br0" timeOffset="16027.08">23708 6245 337 0,'-5'4'535'0,"1"1"-126"15,4-5-94-15,-9 6-47 0,9-6-33 0,-5 5-7 16,5-5-22-16,0 0-17 0,0 0-26 0,4-8-34 16,2 5-23-16,4-5-26 0,3 1-19 15,5-3-34-15,1 1-48 0,3-2-41 0,5-1-52 16,-2 1-35-16,3-2-41 0,-1 1-4 0,-1 1-61 16,-1-1-54-16,1 1-318 0,-1 0-139 0</inkml:trace>
  <inkml:trace contextRef="#ctx0" brushRef="#br0" timeOffset="16808.11">24675 5334 194 0,'-5'-9'378'0,"0"-2"-65"0,-3 5-104 0,-2-2-10 15,1 3-81-15,-1 0 12 0,-3 4-62 0,0-2 23 16,-2 2-51-16,2 1 23 0,-1 1-53 0,3 2 38 16,-1-1-47-16,1 5 37 0,2 3-41 15,2 2 34-15,2 0-43 0,1 6 36 0,3-1-40 16,2 1 46-16,3 2-48 0,1 3 40 0,2-1-40 16,3 5 39-16,0-1-39 0,3 1 41 0,0-2-43 15,0 1 42-15,-2 2-40 0,-1-3 41 0,2 3-26 16,-3-4 34-16,-2-1-61 0,-3-2 57 15,0 3-45-15,-1-5 43 0,-3 2-41 0,-2-2 3 16,0 2 6-16,-2 0 0 0,-1-1 3 0,-3 0 4 16,2-2-1-16,-2-3 0 0,3 1 21 0,-4-4-25 15,5 0 20-15,-1 0-30 0,1-4 18 0,2 2-49 16,-1-5-11-16,-1 1-10 0,4 1-2 0,0-7 7 16,0 6 14-16,0-6 7 0,8 5-1 0,-8-5 12 15,9 4 9-15,-9-4 7 0,14 1 2 0,-14-1 2 16,13 4 10-16,-13-4 15 0,15 4 18 15,-7 1 12-15,-2-1 12 0,3 2 7 16,0 0 1-16,0 5 2 0,-1-1 5 0,-2 3 3 16,4-1-10-16,-2 3-5 0,0 3-6 0,-2 1-2 15,3 1-5-15,-3 1-12 0,1 4-5 0,-1-3-3 16,3 5-1-16,-4-2-13 0,2-1-5 0,-1 0-4 16,-1 1-2-16,3-2-17 0,-3-1-26 0,0 0-29 15,0-2-32-15,0-3-12 0,-1-2-46 16,2 0-45-16,-2-3-23 0,1-2-226 0,-1 0 73 0</inkml:trace>
  <inkml:trace contextRef="#ctx0" brushRef="#br0" timeOffset="18301.05">25029 5599 57 0,'0'0'273'16,"-2"-7"-56"-16,2 7-26 0,-3-6-30 0,3 6-21 15,0 0-23-15,-5-8-30 0,5 8-28 0,0 0-10 16,0 0-7-16,0 0-8 0,0 0-5 0,0 0-7 16,0 0 1-16,9 4-8 0,-5 3 7 0,0-3-11 15,2 2-1-15,-1 3-2 0,5-2-4 16,-1 3 3-16,2-3-1 0,0 3 1 0,-1-4-3 15,3 0 16-15,-3 1-14 0,2-3-4 0,-1-3 2 16,2 0 0-16,-13-1 2 0,19-1-1 0,-7-2 0 16,-2-1 0-16,1-3-2 0,-3 2 8 0,1-4-2 15,-1 0-9-15,2 3 16 0,-5-6-29 0,0 5 18 16,-1-4 12-16,0 4 6 0,-3-2-18 16,3 3 37-16,-3-2-31 0,-1 8 35 0,5-10-53 15,-5 10 39-15,3-10-40 0,-3 10 32 0,2-7-37 16,-2 7 29-16,0 0-34 0,0 0 35 15,0 0-33-15,0 0 40 0,3 8-12 0,-3 1-2 16,0 1-1-16,0 4-2 0,0 2 0 0,0 2-3 16,0 3-3-16,1 2 5 0,-2 4-31 0,1-3 42 15,0 2-40-15,0 2 31 0,1-2-28 0,-1 3 6 16,0-5 1-16,0 3 3 0,-1-3-2 0,1-3-18 16,0-1-12-16,0-1-16 0,-1-1-11 0,1-2-25 15,-2-1-29-15,2-4-52 0,-1 1-222 16,0-2 144-16</inkml:trace>
  <inkml:trace contextRef="#ctx0" brushRef="#br0" timeOffset="18586.97">25455 5868 104 0,'0'0'465'0,"1"-7"-170"0,-1 7-13 0,3-6-106 0,-3 6 6 16,0 0-86-16,2-5 22 0,-2 5-67 0,0 0 38 16,0 0-68-16,0 0 43 0,4 4-54 15,-4-4 36-15,1 13-50 0,1-7 41 0,-1 3-51 16,0 0-9-16,2 0-18 0,-2 2-14 0,0 1-19 15,1-1-22-15,-2 0-16 0,1 1-25 0,0 1-43 16,-1-3-49-16,0-1-109 0,0 1 206 0</inkml:trace>
  <inkml:trace contextRef="#ctx0" brushRef="#br0" timeOffset="19245.61">25737 5431 282 0,'-2'-7'322'16,"2"7"-108"-16,-3-4-25 0,3 4-59 0,0 0-9 15,-5-9-49-15,5 9-2 0,0 0-27 0,0 0 9 16,0 0-26-16,6 9 11 0,-2-5-5 0,0 4-10 16,1 2 0-16,4 0-6 0,1 1-6 0,-1 1 2 15,3-2-4-15,-1 2-2 0,2-2-1 16,-1 0-1-16,2-1-4 0,-3 0-7 0,3-3-4 15,0 1-8-15,-2-3-3 0,-1-2 4 0,0 0-5 16,-11-2 0-16,20-2 6 0,-11 0-6 0,1-6 1 16,-2 2 5-16,-2 0 2 0,1-5-2 15,-1 3 6-15,0-5 3 0,-1 5 1 0,-2-3 5 16,1 0 12-16,-3 1-1 0,3 2 9 0,-1 1-3 16,-1 1 13-16,-2-2-15 0,4 2 12 0,-4 6-19 15,5-7 9-15,-5 7-16 0,4-7 26 0,-4 7-13 16,0 0 28-16,6 4-25 0,-6 2 22 0,5 1-6 15,-3 4-7-15,0-1-2 0,1 6-5 0,-2 1-4 16,4 1 7-16,-4 2-14 0,1 3-3 0,0 1-31 16,-2-1-49-16,3-2-44 0,-1 2-44 15,-2-3-39-15,2-1-191 0,0-3 150 0</inkml:trace>
  <inkml:trace contextRef="#ctx0" brushRef="#br0" timeOffset="19545.83">26177 5590 544 0,'0'0'346'0,"5"-8"-34"0,-5 8-133 16,5-7 16-16,-5 7-87 0,8-4 38 0,-8 4-79 16,9-6 40-16,-9 6-77 0,10-3 57 0,-10 3-79 15,13 0 51-15,-13 0-64 0,11 6 44 0,-3-2-73 16,-3 2 51-16,3 2-54 0,-6 1 47 15,3 1-49-15,-2 0 51 0,-2 2-43 0,-1 3 46 16,0-5-47-16,0 3 52 0,-1 1-43 0,0-4 47 16,-1 3-50-16,1-4 50 0,0 2-47 0,1-1 46 15,-3-1-46-15,3-2 46 0,3 3-52 0,-3-10 55 16,4 12-52-16,-4-12 35 0,7 7-72 0,-7-7-9 16,13 0-48-16,-13 0-28 0,19-4 26 15,-5 1-12-15,2-4-51 0,0-1-215 0,1-2 143 16</inkml:trace>
  <inkml:trace contextRef="#ctx0" brushRef="#br0" timeOffset="19727.14">26649 5459 128 0,'0'0'709'16,"0"0"-235"-16,0 0-27 0,-3-5-126 0,3 5 2 15,0 0-109-15,0 0 11 0,-3-6-94 0,3 6 4 16,0 0-145-16,0 0-50 0,0 0-179 16,3-7-115-16,-3 7-421 0,5-6-293 0</inkml:trace>
  <inkml:trace contextRef="#ctx0" brushRef="#br0" timeOffset="19894.72">26891 5355 679 0,'0'0'551'0,"0"0"-185"16,0 0-13-16,0 0-126 0,0 0 4 15,0 0-102-15,4-5 14 0,-4 5-138 0,0 0-44 16,0 0-148-16,4-6-129 0,-4 6-361 0,9-9-187 16</inkml:trace>
  <inkml:trace contextRef="#ctx0" brushRef="#br0" timeOffset="20044.02">27180 5192 278 0,'0'0'605'0,"4"-7"-124"0,-4 7-92 0,1-6-74 16,-1 6-62-16,0 0-53 0,0-8-47 0,0 8-35 16,0 0-54-16,0-7-72 0,0 7-128 0,0 0-124 15,-1-6-134-15,1 6-255 0,0 0-159 0</inkml:trace>
  <inkml:trace contextRef="#ctx0" brushRef="#br0" timeOffset="20446.75">27293 4975 313 0,'0'0'470'0,"-3"-7"-73"0,3 7-98 0,-4-8-33 16,4 8-71-16,0 0-18 0,-2-8-66 15,2 8-3-15,0 0-49 0,0 0 11 0,0 0-36 0,0 0 17 16,5 7-36-16,-3-2 17 0,5 3-56 16,0-1-24-16,1 2-26 0,2-1-12 15,2 1 11-15,-1-1-38 0,1-3 21 0,-1 4-16 16,1-5 45-16,-2 0-44 0,0 0 34 0,2-1 1 16,-12-3 30-16,16 3-8 0,-16-3 30 0,17-3 0 15,-17 3 33-15,13-6 1 0,-13 6 39 0,9-7-27 16,-9 7 44-16,7-12-21 0,-4 6 35 0,-3 6-19 15,4-11 34-15,-4 11-26 0,5-10 29 0,-5 10-43 16,2-9 13-16,-2 9-41 0,2-7 6 0,-2 7-29 16,0 0 16-16,2-4-29 0,-2 4 32 0,0 0-33 15,4 4 32-15,-4-4-16 0,1 14 11 16,-1-6-31-16,2 3 9 0,-2 0-5 0,0 3 6 16,1 3-7-16,-2 0 6 0,1 1-2 15,-2 2-5-15,2-1-74 0,-2 4 21 0,-1-1-58 16,2 4 14-16,1-5-24 0,-1-2-41 0,1 0-74 15,-2-1-240-15,4-2 33 0</inkml:trace>
  <inkml:trace contextRef="#ctx0" brushRef="#br0" timeOffset="21261.82">27681 5207 198 0,'0'0'341'0,"0"0"-75"0,0 0-23 0,0 0-21 16,0 0-15-16,0 0-51 0,0 0-32 0,3-5-23 15,-3 5-24-15,0 0-21 0,6-7-7 0,-6 7-14 16,8-3-5-16,-8 3-8 0,10-3 13 16,-10 3-26-16,10 2-6 0,-10-2 6 0,12 3-7 0,-12-3 0 15,11 6-3-15,-4-2 5 0,-2 3-2 16,0-1-44-16,-4 0 51 0,5 2-42 0,-2-3 46 15,-1 2-48-15,-1 0 53 0,0-2-46 16,-2-5 49-16,2 10-47 0,-2-10 51 0,5 8-49 16,-5-8 50-16,3 8-42 0,-3-8 44 0,3 6-49 15,-3-6 54-15,0 0-57 0,0 0 37 0,0 0-48 16,10-5 48-16,-10 5-3 0,5-8-3 0,-3 4 6 16,2-4-8-16,0 1 1 0,0 2-8 0,0-3 1 15,1 3 1-15,-3 0 0 0,3-2 5 0,-5 7-1 16,8-8-8-16,-8 8 8 0,9-7-16 0,-9 7 14 15,9-5-1-15,-9 5 0 0,10-2 1 0,-10 2-14 16,12 0 16-16,-12 0-2 0,11 4 1 16,-3-1-11-16,0 0-45 0,-8-3-33 0,15 4-34 15,-15-4-36-15,14 3-51 0,-14-3-58 16,18 0-132-16,-18 0 145 0</inkml:trace>
  <inkml:trace contextRef="#ctx0" brushRef="#br0" timeOffset="22011.98">27765 4553 297 0,'0'0'418'0,"-6"-6"-58"0,6 6-47 0,-5-6-31 0,5 6-37 15,0 0-35-15,-4-7-39 16,4 7-41-16,3-6-33 0,-3 6-20 0,12-8-14 15,-3 5-16-15,3-1-10 0,6 1-9 0,-3 2-1 16,6 1-10-16,0 1-5 0,-1 1-7 0,5 3 3 16,-2-2-2-16,1 5 1 0,-2 0-1 0,1-1-5 15,-4 3-2-15,-1 1 2 0,1 0 6 0,-3 0-4 16,-2 1 13-16,-4 1-22 0,-1 0 20 0,-3-1-20 16,-2 4 22-16,-3-4-20 0,-2 3 17 0,-3-1-17 15,2 2 18-15,-6 0-15 0,0 2 17 0,1-1-25 16,-2-1 18-16,0-1-23 0,2-1 24 15,2 1-22-15,0-1 22 0,1 0-23 0,-1 2 20 16,4-3-22-16,1 2 18 0,4-2 8 16,-2 3-25-16,5 1 20 0,-1-1-20 0,3 0 14 15,1 2-17-15,2-2 5 0,-1 0 0 0,2-1 5 16,-1 2 0-16,-1-3 11 0,1 1-12 0,-2-2 1 16,1 2 2-16,1-1 2 0,-3 0 3 0,1-2-1 15,-2 0 2-15,-1 3-1 0,0-5 5 0,-1 4-2 16,-1-1-58-16,-1-3 72 0,-1 1-60 0,-2 0 61 15,0 1-56-15,-1 1 60 0,0-4-55 0,0 3 55 16,0-1-7-16,0 0-12 0,0 1-4 16,0-3-8-16,3 2 1 0,-2-1-15 0,3 2 11 0,1 2 2 15,4-3 2-15,-3 2 3 0,5 2-6 16,0-3 11-16,-1 4-1 0,4 0 4 0,0-1-6 16,-1 1 1-16,5 4 9 0,-1 0-7 15,-1-1 0-15,1 1 0 0,-2 1-1 0,2 0 2 16,-3 1 2-16,-1 1-5 0,-2-3 6 0,-2-1-5 15,-1 1 5-15,-1-1 3 0,-3-3-6 0,1 1 2 16,-3-1-57-16,-1 0 71 0,-2 1-60 0,-3 0 68 16,0-2-63-16,-2 2 67 0,-2-5-73 0,0 3-4 15,-1-1-109-15,-1 2-78 0,-1-1-112 0,0-5-218 16,1 3-79-16</inkml:trace>
  <inkml:trace contextRef="#ctx0" brushRef="#br0" timeOffset="81339.27">7900 9828 112 0,'-5'-8'367'0,"4"-2"-99"0,-3 3-18 0,0-3-58 0,2 2 26 16,-1-1-67-16,-1 1 39 0,0-2-84 0,3 2 40 15,-4 0-71-15,4 1 53 0,-2 2-69 0,3-3 38 16,-2 3-73-16,2 5 45 0,-3-9-67 16,3 9 56-16,-1-9-71 0,1 9 63 0,0 0-71 15,-3-5 55-15,3 5-55 0,0 0 44 0,0 11-43 16,0-1 58-16,4 4-61 0,-4 4 8 16,5 3 4-16,-2 1 5 0,2 11 1 0,-3-3-6 15,2 2 4-15,0 2-32 0,0 0-31 0,0-4-13 16,0 2-8-16,-2-7-47 0,1 0-20 0,-1-6-29 15,1-2-58-15,-1-3-21 0,-2 0-124 0,4-3 154 16</inkml:trace>
  <inkml:trace contextRef="#ctx0" brushRef="#br0" timeOffset="81554.67">7651 9802 279 0,'-9'-9'227'0,"3"5"-41"0,-1-1-31 16,2-1-30-16,-1 0-2 0,6 6-36 0,-8-12-11 16,8 3-32-16,0-2 1 0,4 0-18 0,1-4-1 15,4-4-3-15,1-4-8 0,7 0 1 0,-2-4-3 16,11 3-3-16,-2-5-3 0,-1 4-1 0,5-1 17 16,-1 1-23-16,-3 7-7 0,-1 1 19 15,-2 2-67-15,-3 5-28 0,-2 1-19 0,1 3-30 16,-7 3-39-16,4 3-134 0,-5 2 236 0</inkml:trace>
  <inkml:trace contextRef="#ctx0" brushRef="#br0" timeOffset="81778.66">7835 10150 154 0,'-1'13'292'0,"-3"-5"-83"15,3 1-37-15,-2-4-35 0,3-5-9 0,-4 12-35 16,4-12-12-16,0 8-27 0,0-8 2 16,7 3-16-16,-7-3 4 0,14-1-20 0,-5-1 10 15,2-5-22-15,7-2 29 0,1-1-44 0,4-3 26 16,0-3-24-16,3 1-7 0,-2 1-32 0,-1-2-42 16,0 0-51-16,4 1-77 0,-4-1-144 0,-1 0 192 15</inkml:trace>
  <inkml:trace contextRef="#ctx0" brushRef="#br0" timeOffset="82290.75">8332 9765 385 0,'0'-7'404'0,"0"7"-110"15,-5-9-28-15,5 9-25 0,-2-9-33 0,2 9 14 16,-3-7-96-16,3 7 16 0,0 0-91 0,-4-4-6 15,4 4-16-15,-4 6-7 0,3 1-4 0,0 4-1 16,-2 1-3-16,2 1-6 0,1 4 1 0,-3 1-4 16,6 1-22-16,-3 2-13 0,1-2-19 0,4-1 8 15,-1 2-21-15,3-2-2 0,-2-3-3 0,1 0 2 16,2-2 4-16,-2-2 5 0,-1-1 2 0,3-5 0 16,-2 2 4-16,1-3 1 0,-7-4 4 0,11 0 3 15,-1-4 5-15,-2-3 3 0,0 2 5 16,-2-5 34-16,4 2-28 0,-3-4 5 0,-1 2 3 15,2-2 3-15,-2 6 1 0,-2-3 4 0,0 3-2 16,0 2 2-16,-2-3-1 0,2 3 0 0,-4 4 1 16,8-7 4-16,-8 7-4 0,7-7 2 0,-7 7 3 15,9-3 0-15,-9 3 1 0,0 0 1 0,16 3-1 16,-16-3 2-16,14 5 0 0,-5-2-3 0,-3 0-5 16,4 0-1-16,-1 1-1 0,0-1 0 0,0 1 6 15,-1-2-2-15,-8-2 1 0,14 4-10 0,-14-4 15 16,14-2 4-16,-8-1-2 0,1-2 1 15,-1 0-4-15,-1-2 8 0,0-2 7 0,-1 0 19 16,0-3-14-16,-3 0 10 0,-1-1-18 0,0-3 22 16,0 1-21-16,0-2 18 0,-5 2-20 0,4 1 33 15,-4 1-34-15,-3-1 19 0,4 5-31 0,-2 0 4 16,-2 2-26-16,-2 4 10 0,10 3-21 16,-13-4-18-16,13 4-23 0,-13 4-44 0,7-1-42 15,2 1-227-15,2 5 159 0</inkml:trace>
  <inkml:trace contextRef="#ctx0" brushRef="#br0" timeOffset="83122.09">8868 9728 349 0,'0'0'295'0,"0"0"-92"0,-13 2-27 16,13-2-52-16,-13 5 8 0,7 0-68 0,-2 2 3 15,2 0-29-15,-2-1 6 0,4 5-26 0,0-3-4 16,2 3-2-16,-1-2-12 0,3 2-13 0,0 0-16 16,0-3-8-16,4 3-9 0,-1-2-7 0,-1 0-6 15,1-2 2-15,1-1 1 0,-2-1 4 0,7-1 3 16,-9-4 9-16,8 5 5 0,-8-5 3 0,0 0 7 16,14-3 5-16,-14 3 15 0,9-9 10 15,-4 1 3-15,-1 3 22 0,-2-6 4 0,2 2 9 16,-1-2 7-16,-1 3 7 0,1-2 21 0,-2 4-3 15,3-3 22-15,-4 9-25 0,1-10 25 0,-1 10-45 16,1-10 21-16,-1 10-48 0,3-7 23 16,-3 7-42-16,1-6 38 0,-1 6-47 0,0 0 35 15,0 0-44-15,0 0 35 0,9 4-32 0,-9-4-2 16,7 5 5-16,-7-5 0 0,6 9 2 0,-6-9 0 16,9 8 0-16,-9-8 2 0,9 6-3 0,-9-6 1 15,6 7 1-15,-6-7 0 0,9 6 1 0,-9-6 2 16,5 2-1-16,-5-2 8 0,0 0-5 0,9 0-1 15,-9 0-3-15,7-8 0 0,-5 1 32 16,2 2-41-16,0-2 37 0,-2-3-33 0,1 3 30 16,-2-4-37-16,3 5 31 0,-1-3-32 0,-1 4 30 15,-2 5-34-15,4-13 34 0,-4 13-33 0,3-7 23 16,-3 7-26-16,2-7 30 0,-2 7-26 0,4-5 31 16,-4 5-29-16,0 0 37 0,0 0-38 0,0 0 31 15,0 0-39-15,15 1 40 0,-15-1-34 0,7 6 33 16,-7-6-28-16,6 4 21 0,-6-4-30 0,9 3 23 15,-9-3-20-15,8 2 25 0,-8-2-24 0,0 0 25 16,11-1-23-16,-11 1 26 0,12-5-24 0,-7-3 27 16,0 0-27-16,-1-2 28 0,1-1-28 15,-1-5 38-15,1 0-36 0,-3 0 25 0,2-5-31 16,-1 0 29-16,-1-2-29 0,-2-3 30 0,3-1-26 16,-3 2 5-16,0-4 0 0,-3 4 1 0,3-4-1 15,-2 5 4-15,-1-2 7 0,2-1-3 0,-3 3-1 16,-1 3 4-16,1-1 14 0,2 3 6 15,-1 2 4-15,-1 2-2 0,-1-2 6 0,4 6-6 16,-2 1-9-16,2-2 2 0,-2 5-7 0,1-3-1 16,-2 5-7-16,4 5-1 0,-1-9-1 0,1 9 1 15,0 0-1-15,-3 9 6 0,3-1-4 0,0 4-3 16,0 5 3-16,3 3 34 0,-2 4-44 0,4 5 40 16,-2 0-46-16,-1 3 41 0,2 2-32 15,1 0 38-15,3-5-53 0,-3 3 40 0,1-2-43 16,3-5 47-16,-2-2-50 0,-1 0 10 0,3-2 4 15,-1-4 1-15,-2-2 1 0,-1 0 3 0,4-2 0 16,0-2 0-16,0-2 2 0,0-4-2 0,1 0-30 16,-1-1-43-16,-9-4-70 0,19-4-81 0,-10 0-218 15,0 0 78-15</inkml:trace>
  <inkml:trace contextRef="#ctx0" brushRef="#br0" timeOffset="83315.32">9025 9481 267 0,'0'0'325'0,"-12"3"-47"0,12-3-86 16,0 0-13-16,0 0-73 0,-11 1 2 0,11-1-49 16,0 0 22-16,1-10-50 0,7 7 23 0,-2-4-43 15,3-3 21-15,5 3-49 0,-1-4-18 0,1 0-38 16,3 0-45-16,-2-2-17 0,4 3-77 0,-1-4-146 15,-1 2 184-15</inkml:trace>
  <inkml:trace contextRef="#ctx0" brushRef="#br0" timeOffset="83695.02">9578 9142 371 0,'0'0'315'16,"-1"-10"-82"-16,1 10-45 0,0-10-34 0,0 10-40 15,0 0-23-15,1-7-20 0,-1 7-14 0,0 0-8 16,0 0-8-16,9 5-7 0,-5 6 17 0,5 0-32 16,-4 3-3-16,4 5-2 0,0 1 27 0,0 5-40 15,0 1 27-15,0-1-58 0,0 4-18 0,-3-4-46 16,-1 0-43-16,2-1-25 0,-2-3-18 15,-4-1-9-15,4 0-141 0,-4-4 213 0</inkml:trace>
  <inkml:trace contextRef="#ctx0" brushRef="#br0" timeOffset="84129.13">9601 9505 191 0,'-10'-10'237'0,"4"5"-15"0,-1-2-26 16,2-2 14-16,0 3-40 0,-1-2 34 0,2 1-69 15,0-1-22-15,3-1-22 0,-2 2-18 0,3-4-21 16,3 3-6-16,1-5-8 0,1 1-10 0,2 2-3 15,1-4-6-15,2 1 9 0,3 2-19 0,0-4-4 16,2 3-9-16,-1 2 0 0,0-1 1 0,-1 3-13 16,0-2-18-16,-2 4-15 0,2-3-3 15,0 3-1-15,-4 2-2 0,0 1 0 0,0-1 3 16,-2-1 2-16,-7 5 4 0,13-3 10 0,-13 3 7 16,0 0 5-16,14 2 6 0,-14-2 0 15,3 7 16-15,-3-7-11 0,1 10 9 0,-2-2-5 16,1-1 8-16,0 2-4 0,0 2 5 0,0-1-7 15,1 1 9-15,0 4 3 0,-1-3-6 0,4-3-5 16,1 6 8-16,-1-6-7 0,1 3 5 0,3-5-2 16,-2 3 4-16,1-5-3 0,-1 1 17 0,3-1-7 15,-9-5 18-15,15 3-10 0,-15-3 28 0,13-1-18 16,-3-2 54-16,-1-4-67 0,-1 1 27 0,1 1-32 16,-3-4 1-16,1 2 3 0,-1-4-1 15,-1 1 0-15,-1-5-4 0,1 3-3 0,-4 1 4 16,2-3-3-16,-3 1 1 0,-3 3 1 0,2-3 14 15,-4 1-24-15,0 3 21 0,-3-3-28 0,2 4-5 16,-2-1 0-16,-2 3 3 0,1 2-2 0,0 0 15 16,0-1-49-16,9 5-24 0,-15-3-24 0,15 3-27 15,-13 3-36-15,13-3-61 0,-9 7-125 0,9-7 196 16</inkml:trace>
  <inkml:trace contextRef="#ctx0" brushRef="#br0" timeOffset="84391.62">10217 9129 256 0,'0'0'292'0,"3"-9"-77"0,-3 9-46 0,0 0-32 16,0-6-27-16,0 6-24 0,0 0-26 0,0 0-6 15,0 0-13-15,1 13 26 0,2-4-39 0,-2 4-7 16,3 4-3-16,0 4-5 0,1 2 12 0,2-1-21 16,0 7 14-16,-1-2-18 0,2 4-6 0,1-2-31 15,-3 1-15-15,-1-2-9 0,2-3-26 16,-2-3-26-16,0-1-26 0,-3-2-19 0,0-1-142 16,0-1 240-16</inkml:trace>
  <inkml:trace contextRef="#ctx0" brushRef="#br0" timeOffset="84690.14">10162 9177 47 0,'-2'-19'374'0,"-1"3"-91"0,-1-2-52 16,4 0-27-16,0-1-29 0,0-1-29 15,0 2-33-15,4-1-23 0,-1 0-19 0,2 0-10 0,1-1-16 16,2 4 30-16,1 0-59 0,0 3 39 15,1 1-57-15,0 4 48 0,3-1-54 0,1 3 45 16,-4 6-47-16,3 0 44 0,1 1-52 0,-1 5 37 16,0 5-56-16,-4-3-6 0,0 6 1 0,-3 1 2 15,3 1-6-15,-5 1 16 0,-2-2 6 0,-2 2 36 16,0-2-28-16,-1 2 1 0,-3-1 4 0,-1 2-6 16,-1-3-16-16,-2 0-16 0,3-3-23 0,0 1-18 15,-2-6-24-15,1 3-44 0,1-6-69 0,5-4-97 16,-8 4 217-16</inkml:trace>
  <inkml:trace contextRef="#ctx0" brushRef="#br0" timeOffset="84858.61">10381 8749 89 0,'0'0'365'0,"4"-7"-85"15,-4 7-81-15,5-4-15 0,-5 4-60 0,0 0-3 16,10 4-48-16,-6 2 13 0,1 6-41 0,0 3 15 15,4 4-36-15,0 5 20 0,0 4-38 16,0 0-19-16,1 4-26 0,-1-4-29 0,-1 3-15 16,2 1-75-16,-4-4-54 0,3 3-145 0,-1-5 188 15</inkml:trace>
  <inkml:trace contextRef="#ctx0" brushRef="#br0" timeOffset="85590.83">10731 9003 413 0,'4'-8'305'0,"-4"8"-71"16,0 0-40-16,0 0-38 0,0 0-27 0,0 0-28 16,-9 3-18-16,9-3-16 0,-4 9-17 0,4 0-10 15,0-3-8-15,3 6 11 0,-2-4-36 16,0 3 9-16,-1-3-41 0,4 3 22 0,0-4-37 15,-2 1-7-15,1-1 8 0,1-2-6 0,-4-5-5 16,5 9 3-16,-5-9-3 0,5 4 2 0,-5-4 30 16,0 0-29-16,9-7 9 0,-9 7 8 0,4-8 8 15,-4 8 5-15,2-13 4 0,-2 13 2 0,0-10 4 16,0 10 3-16,0-13 12 0,0 13 13 16,0-9 9-16,0 9 2 0,0-10-4 0,0 10-2 15,0-7-14-15,0 7-2 0,0 0 0 0,3-9-2 16,-3 9-2-16,0 0 0 0,0 0-1 0,0 0-1 15,0 0-2-15,0 0-7 0,9 3-7 0,-9-3-2 16,5 6 0-16,-5-6 0 0,5 4 3 16,-5-4 2-16,0 0-3 0,10 3-8 0,-10-3-1 15,0 0 2-15,0 0-11 0,13-4-2 0,-13 4-2 16,9-8 4-16,-4 3 6 0,-5 5 3 0,5-7 5 16,0 1 3-16,-5 6 6 0,4-9 0 0,0 4 2 15,-1-1 4-15,-3 6-2 0,2-9 3 0,-2 9 4 16,4-9-11-16,-4 9 14 0,5-7-7 0,-5 7 5 15,1-5 8-15,-1 5-5 0,4-6-12 0,-4 6 11 16,0 0-9-16,4-5 9 0,-4 5-3 0,0 0 2 16,0 0 2-16,0 0-4 0,9 2 4 15,-9-2-3-15,0 0-3 0,10 7 2 0,-10-7 10 16,9 3 1-16,-9-3-5 0,9 2-8 0,-9-2 1 16,15 2 3-16,-15-2-6 0,13 0 12 0,-13 0-3 15,18-2-2-15,-8 0 1 0,-1-1 0 0,0-3-3 16,4-1-4-16,-3 2 0 0,4-5-6 0,-5 2-6 15,4-5-15-15,0 0 1 0,-3 0-23 0,3-1 10 16,-4-3-10-16,-3 3 20 0,2 1-6 16,-1 0 30-16,0 0 17 0,-3 4 36 0,-2-2 19 15,2 2-3-15,0 1 8 0,-3 4-24 0,3-3 4 16,-4 7-21-16,5-8 22 0,-5 8 3 0,0 0 41 16,1 13-40-16,-1-6 35 0,0 6-52 15,0 3-6-15,0 3-1 0,-1 5-6 0,0 4-2 16,1 5 6-16,-4 4-19 0,4 2 6 0,4 8 22 15,-3-1-65-15,0 2-26 0,3 2-29 0,1-4-44 16,-1 5-43-16,0-6-31 0,1 4-248 0,4-5 83 16</inkml:trace>
  <inkml:trace contextRef="#ctx0" brushRef="#br0" timeOffset="86339.35">11734 9142 178 0,'0'0'379'16,"3"-9"-70"-16,-3 9-85 0,0-7-24 0,0 7-62 15,0 0-2-15,-9-4-29 0,9 4 2 16,-13 9-25-16,4-2-2 0,0 5-22 0,0 4-4 16,-2 2-16-16,-1 5-9 0,2 2-2 0,1 4-10 15,4-1-6-15,1 5-3 0,0-2-3 0,7 1 0 16,-2 0 1-16,4 0-3 0,4-5 1 0,0 3-3 16,3-8-3-16,-2-3-2 0,4-1 0 0,0-3 4 15,1-6-24-15,-2 1-30 0,2-5-33 0,1-3-33 16,-1-2-33-16,-2-2-24 0,0-1-29 15,1-5 4-15,-3 1-17 0,2-1-101 0,-4-5 223 16</inkml:trace>
  <inkml:trace contextRef="#ctx0" brushRef="#br0" timeOffset="86707.26">11895 9481 297 0,'3'-12'128'0,"-4"3"3"15,-1 2 18-15,1 1-1 0,0-2 16 16,-2 4 15-16,3-3-18 0,-4-1-14 0,4 8-9 16,-1-12-8-16,1 12-10 0,-1-13-11 0,1 3-20 15,1 3 4-15,0-6-30 0,3 4-14 0,3-7-9 16,0 4-16-16,-2 0-3 0,4-1-3 0,0-1-10 15,4 4-4-15,-3-1 5 0,2 3-1 0,-1-1-4 16,2 4 3-16,-3 2-2 0,2 0-2 0,-12 3 2 16,24 3-4-16,-15 1-4 0,1 2-4 0,0 4-6 15,1-1-3-15,-5 4-5 0,2 1 16 16,-3-2-9-16,-3 2 5 0,2 1-8 0,-1-3 2 0,-2-3 6 16,0 4 3-16,-1-5 1 0,0 2 3 15,0-5 8-15,3 1-1 0,-3-6 3 0,0 11 2 16,0-11-11-16,0 0-7 0,0 0 42 0,0 0-50 15,0-9 0-15,0 1 7 0,1-4-3 0,3 2-1 16,-1-5-5-16,-1-2 4 0,6 2 6 0,-6 1-5 16,6-2 16-16,-3 0-8 0,0 1 8 0,3 1-11 15,-2 3 10-15,-1-2-13 0,-1 5 12 0,4-2-10 16,-3 5 14-16,1-2-10 0,2 3 12 16,-8 4-14-16,13-1 14 0,-4 4-2 0,-3 2-16 15,2 3 7-15,-2-3-9 0,2 7-24 0,-2-2-29 16,2 2-17-16,-3 2 2 0,0-3-27 0,4 1-17 15,-5 0-19-15,1-4-63 0,-2 2-38 0,-1-4-105 16,1 1 192-16</inkml:trace>
  <inkml:trace contextRef="#ctx0" brushRef="#br0" timeOffset="86870.6">12220 8986 282 0,'-4'-11'430'15,"0"1"-87"-15,-1 5-54 0,3-3-59 0,-1 2-44 16,3 6-41-16,-4-11-38 0,4 11-32 0,-4-8-35 16,4 8-65-16,0-9-41 0,0 9-40 15,7-4-77-15,-7 4-109 0,11-1-167 0,-11 1 64 16</inkml:trace>
  <inkml:trace contextRef="#ctx0" brushRef="#br0" timeOffset="87106.62">12505 8877 256 0,'0'0'395'0,"1"-5"-86"0,-1 5-46 15,0 0-58-15,-1-7-38 0,1 7-32 0,0 0-26 16,-12 4-22-16,12-4-17 0,-10 5-15 0,5 3-16 16,1 2-4-16,-1-1-6 0,1 3-6 0,0 2-6 15,-2 2 3-15,5 1-8 0,-2-2 1 16,3 2-18-16,3 1-8 0,-2-2-3 0,3 0-15 15,-2 2 9-15,2-4-31 0,1-1-18 0,-1-3-16 16,0 3-8-16,1-6-13 0,-1 0-18 0,2 0-19 16,1-3-31-16,-7-4-48 0,9 1-112 0,-9-1 206 15</inkml:trace>
  <inkml:trace contextRef="#ctx0" brushRef="#br0" timeOffset="87490.07">12543 8937 148 0,'0'-12'313'0,"-1"-2"-56"16,0 6-37-16,-2-3-17 0,3 4-28 0,0-3-25 15,-1 4-19-15,1 6-28 0,-3-13-18 0,3 13-17 16,0-10-16-16,0 10-9 0,0 0-6 16,4-7-6-16,-4 7-2 0,8 7-7 0,-3 0-3 15,-1 1-4-15,-2 3-2 0,5 6 7 0,-5-2-3 16,2 2-11-16,1 1 3 0,-1-3-13 0,2 3 13 16,-2-2 5-16,1 0-5 0,-1-1 0 0,0-2-4 15,0-2-1-15,-3 1-2 0,4-4-2 0,-1 1 0 16,-3-3 0-16,3-2-3 0,-4-4 3 0,9 2-7 15,-9-2-8-15,9-6-23 0,-1 0 20 0,-3-5-22 16,1-2 6-16,-2 2-7 0,4-4-6 0,-2-2 5 16,-1 1 5-16,0 1 9 0,-1 1 11 0,0 0 3 15,0 1 3-15,-3 4 0 0,3-2 6 16,0 4 3-16,-3-2 1 0,-1 9 0 0,1-10-2 16,-1 10 0-16,0 0 2 0,0 0 0 0,0 0-1 15,0 0 3-15,-6 5 5 0,6-5 0 0,-1 14-5 16,-2-6 3-16,3 4-2 0,0-3 2 0,3 3 19 15,-2 1-24-15,3-3 20 0,-2 3-28 16,2 1 10-16,1-4-38 0,-1 1 0 0,1-3-76 16,2 3-20-16,0-6-77 0,0 2-208 0,-1-1 118 15</inkml:trace>
  <inkml:trace contextRef="#ctx0" brushRef="#br0" timeOffset="88039.66">12846 8871 270 0,'0'0'310'0,"0"0"-76"16,0 0-49-16,3-9-38 0,-3 9-29 0,0 0-25 15,0 0-19-15,6-5-13 0,-6 5-11 0,10-3-12 16,-10 3-7-16,13-4-6 0,-13 4 21 0,13-8-42 16,-7 4 18-16,1-1-39 0,-1-1 4 0,-1 0-28 15,3 0 2-15,-3 1-6 0,-1-4-8 16,-4 9 5-16,5-9 11 0,-4 1 2 0,-1 8 12 15,0-9 9-15,0 9-3 0,-4-9 10 0,4 9 2 16,0 0 7-16,-6-5 3 0,6 5 5 16,-8 4 3-16,8-4-2 0,-7 7 2 0,3-1-2 15,0 1-2-15,1 3-6 0,1-2 9 0,-1 4-12 16,2 3 2-16,1-2 0 0,1 1-1 0,2 3 2 16,-1 1 1-16,2-4-2 0,1-2 0 0,-1 1-1 15,5-1 4-15,-4-4-4 0,4 1 14 0,-1-4 17 16,1-2 7-16,-9-3-1 0,15 1-2 0,-6-5-6 15,1 1-4-15,-1-8-1 0,0 0 7 0,5-4 10 16,-5-2 5-16,0-2-7 0,1-3-9 0,-2-6-10 16,0 1-5-16,-3-3-2 0,0-1-8 15,-3 0-6-15,1-3-7 0,-3 4-8 0,0 2 12 16,-3 1-10-16,2 0-2 0,-4 4 5 0,4 1 1 16,-2 4 10-16,2 3 6 0,-3-2 2 0,4 5 6 15,-4 2-8-15,4 1-6 0,-2 3 3 0,2 6 1 16,-4-4 21-16,4 4-19 0,-4 9-4 15,3 1 4-15,1 4 23 0,0 2-31 0,0 3-4 16,1 4-4-16,0 2 4 0,3 0 4 0,0 0-1 16,1 4 0-16,4-1-7 0,1-2-11 0,-1-1-13 15,3 1-11-15,2-4-7 0,-3-5 5 0,2-1 9 16,1-5-15-16,-1 0-44 0,-2-4-42 0,2 1-29 16,-3-5-50-16,-1-1-107 0,2-2 218 0</inkml:trace>
  <inkml:trace contextRef="#ctx0" brushRef="#br0" timeOffset="88207.2">13005 8606 369 0,'-13'2'461'0,"0"0"-88"16,13-2-78-16,-14 0-40 0,14 0-56 0,-12 0-47 15,12 0-32-15,0 0-26 0,-6-7-21 0,14 0-19 16,2-3-15-16,4-4-49 0,8-4-39 15,1-1-66-15,6-5-44 0,-1 1-89 0,4-1-349 16,-4 2-108-16</inkml:trace>
  <inkml:trace contextRef="#ctx0" brushRef="#br0" timeOffset="107991.01">7494 9225 241 0,'0'0'159'0,"0"0"-36"16,0 0-37-16,0 0 5 0,0 0-39 0,0 0 14 16,-1-8-38-16,1 8 22 0,0 0-38 0,0 0 26 15,2-6-29-15,-2 6 23 0,0 0-25 0,0 0 40 16,5-3-23-16,-5 3 33 0,0 0-25 0,0 0 39 15,0 0-34-15,0 0 38 0,4-5-28 0,-4 5 32 16,0 0-29-16,0 0 30 0,0 0-29 0,0 0 13 16,0 0-19-16,0 0 9 0,0 0-19 0,0 0 19 15,1-8-5-15,-1 8-1 0,0 0-6 0,0-6-4 16,0 6-9-16,-1-17-5 0,0 7-8 0,-2-2-16 16,-2-5 12-16,4-1-21 0,-3-3 3 0,0-5-23 15,-1 2-9-15,0-2 2 0,-4-4 8 16,5 7 2-16,-1 0 3 0,-1-3 4 0,-1 2-2 15,2 4 10-15,-4-2-14 0,4 0 3 0,-1 2-1 16,-1 1 8-16,2 2 2 0,0 5 1 0,0-5 2 16,4 7 5-16,-3-1 0 0,0 1 2 0,0 1-1 15,3 2-1-15,-2-1-2 0,2 3 4 0,1 5-1 16,-5-12 0-16,5 12 1 0,-4-7-3 0,4 7 2 16,-1-10 0-16,1 10-3 0,-4-5 0 0,4 5-3 15,0 0 1-15,-4-4 2 0,4 4 4 0,0 0-5 16,-5 5 4-16,5-5-2 0,-4 14 4 0,0-6 2 15,2 5 1-15,-6 1 1 0,3 1-2 0,1 4 0 16,-2 4 0-16,-2-1-1 0,-1 2 2 16,3 4-1-16,-2-2 4 0,-2 3-2 0,1-4 24 15,4-3-30-15,-3-2 28 0,3-1-31 16,-1-3 23-16,2 0-20 0,-1-3 17 0,1-4-16 16,0 3 31-16,3-6-31 0,-2 4 25 0,1-3-32 15,2-7 27-15,-3 6-28 0,3-6 26 0,0 0-29 16,0 0 27-16,-1-8-30 0,2-3 3 0,2 3 3 15,-1-6 0-15,1 0 3 0,-2 0 3 0,4-3-1 16,-2 1 6-16,-2-1-5 0,4 1 1 0,-2-1-2 16,-2 1 3-16,4 0-4 0,-4 1 0 15,3 1 4-15,-1-3 2 0,1 2 0 0,-2 4 1 16,-2-2 2-16,4 3-3 0,-1 1-1 0,-1-2 0 16,1 4-1-16,-2 0 1 0,3-1-1 0,-2 5-1 15,2-4-1-15,-1 1 0 0,-3 6-1 0,6-8 4 16,-6 8-5-16,13-7 4 0,-13 7 1 0,13-3-1 15,-13 3-4-15,15 0-10 0,-1 1-6 0,-2-1-11 16,0 2-16-16,1-1-14 0,4-1-13 0,-2 2-20 16,0-2-22-16,2-2-25 0,2 1-19 0,-2-1-102 15,1 0 82-15</inkml:trace>
  <inkml:trace contextRef="#ctx0" brushRef="#br0" timeOffset="109644.54">8293 9293 93 0,'0'0'309'15,"0"0"-87"-15,-12-3-34 0,12 3-13 0,0 0-19 16,0 0-18-16,-8-2-22 0,8 2-18 0,0 0-16 16,0 0-13-16,0 0-15 0,-6-3-13 15,6 3-9-15,0 0-6 0,0 0-6 16,-1-6 17-16,1 6-31 0,5-11 21 0,1 5-26 15,3-6 25-15,4-3-3 0,6-3-2 0,9-6-6 16,3-1-26-16,10-8 23 0,2-5-29 0,7 1 1 16,0-1 1-16,2 1-2 0,2-1 0 0,1 1-1 15,1-1-25-15,-2 2-41 0,-7 2-51 0,2 3-63 16,-15 7-249-16,1 1 79 0</inkml:trace>
  <inkml:trace contextRef="#ctx0" brushRef="#br0" timeOffset="119022.33">10501 9513 153 0,'0'0'204'0,"0"0"-53"0,0 0-2 0,0 0-28 15,0 0-17-15,0 0 7 0,0 0-18 0,0 0 0 16,-10 0-20-16,10 0 9 0,0 0-20 0,0 0 52 16,0 0-10-16,0 0-15 0,0 0-16 0,0 0-11 15,0 0-12-15,0 0-7 0,0 0-9 16,0 0-10-16,0 0-3 0,0 0-8 0,0 0-3 16,0 0-2-16,0 0-4 0,0 0 1 0,0-6-1 15,6-1 0-15,7-3 2 0,2 1-5 0,7-6 1 16,4-2 2-16,7-4-1 0,0-2 7 0,5 1-16 15,2 0 10-15,0 1-8 0,-2-1 1 0,0 2 9 16,-2 0-16-16,0 0 12 0,-4 2-23 0,-4 3 8 16,-1 0-25-16,-3 0 17 0,-5 7-33 0,0-5 24 15,-2 5-40-15,-2-2 14 0,-2 5-54 0,1-3-20 16,-5 2-25-16,0 2-32 0,-3 0-190 0,2-1 167 16</inkml:trace>
  <inkml:trace contextRef="#ctx0" brushRef="#br0" timeOffset="120538.3">12205 9711 138 0,'-7'4'359'0,"7"-4"-103"16,0 0-61-16,0 0-44 0,0 0-26 0,0 0-29 15,0 0-18-15,4-10-16 0,1 2-12 16,8-3-12-16,0-3-8 0,6-2-6 0,0-5-7 16,9-4-4-16,4-2 3 0,9-7-3 0,0-2-3 15,1-1 0-15,4 1 24 0,0 1-35 0,4 0 29 16,0-2-32-16,0-3 30 0,-2 5-32 0,2-1 23 15,-3 1-29-15,3-1 1 0,-8 2 2 0,3 1 3 16,-9 7 0-16,-2 0-6 0,1 0 8 0,-6 2 1 16,3 2-3-16,-4-1-5 0,-2 4-16 0,-4 4-6 15,-1 0-6-15,1-1-13 0,-5 1-5 0,-1 4-10 16,1 0-14-16,-2-3-13 0,-3 7-31 0,0-4-18 16,0 5-29-16,-4-1-82 0,2 0 81 15</inkml:trace>
  <inkml:trace contextRef="#ctx0" brushRef="#br0" timeOffset="123004.39">12776 9597 461 0,'0'0'374'0,"0"0"-85"0,0-9-56 0,0 9-47 16,0 0-17-16,-3-5-35 0,3 5-24 0,0 0-29 15,0 0-22-15,3-5-16 0,-3 5-8 0,0 0 1 16,0 0-4-16,13 4-7 0,-7 0 0 0,3 2-9 16,0 5 2-16,1 1-13 0,0-2 5 0,3 5-9 15,0 2 7-15,-3 0-10 0,2-2 7 0,-1 1-11 16,-1 1 10-16,-1 0 1 0,0-2-5 0,-4-2 2 16,2-2-6-16,-2 1 1 0,-1-3 2 0,-2 0-1 15,1-2 9-15,-2 2 2 0,-1-9-3 0,0 9-3 16,0-9 2-16,-4 7 2 0,4-7-6 0,0 0 2 15,0 0-2-15,-14-3-2 0,8-2-5 16,-2 1-7-16,-1-4-3 0,0-2 7 0,3-3-1 16,-3 3-5-16,1-3 11 0,-1 0-3 0,3 2-13 15,-2 0 10-15,2 0 6 0,1-2-3 0,-2 3 14 16,5 1-13-16,-3-1 8 0,2 2-7 0,1 0 7 16,0-1-7-16,1 4 11 0,1 5-18 0,0-14 10 15,0 14-6-15,3-11 5 0,-3 11-5 0,10-9 0 16,-4 5 4-16,3 2 8 0,-9 2-7 0,19-3-2 15,-19 3-3-15,22 2 2 0,-8-2-2 0,-1 2 1 16,1-1-1-16,-1 2-1 0,1-2 1 0,-3 1 0 16,1 2 2-16,-1-3-1 0,-2 3 2 0,3-3 3 15,-12-1 4-15,16 3 3 0,-16-3 7 0,12 2 8 16,-12-2 39-16,0 0 6 16,14-2-11-16,-14 2-12 0,1-9-18 0,-1 9-2 15,-4-15-3-15,3 6-5 0,-8-5 2 0,4 4-3 16,-3-5-4-16,-1 0-1 0,-3 0 1 0,1-2-6 15,0-1-4-15,-2 2 4 0,0-1-12 0,2 0 12 16,-1 2-4-16,3 0 6 0,-1 5-7 0,1-3-5 16,4 3-24-16,-3 1-40 0,2-1-23 0,1 2-61 15,0 4-25-15,2-4-96 0,-1 3-261 0,4 5-43 16</inkml:trace>
  <inkml:trace contextRef="#ctx0" brushRef="#br0" timeOffset="-77417.12">11798 11864 65 0,'0'0'66'0,"0"0"-1"0,0 0-26 0,0 0 5 15,0 0-18-15,0 0 11 0,0 0-25 0,0 0 15 16,0 0-20-16,0 0 17 0,0 0-16 0,0 0 25 16,0 0-6-16,0 0 23 0,0 0-19 0,0 0 20 15,0 0-7-15,0 0 13 0,0 0-17 0,0 0 16 16,0 0-16-16,0 0 17 0,0 0-13 0,0 0 8 15,0 0-5-15,0 0 2 0,0 0-9 0,0 0 2 16,0 0-2-16,0 0-9 0,0 0-6 0,0 0-5 16,0 0-4-16,-1-7-3 0,1 7-4 15,0 0 0-15,0 0-1 0,-8-3-11 0,8 3 11 0,0 0-8 16,-6-6 4-16,6 6-4 0,-8-4 0 16,8 4 3-16,-5-5 2 0,5 5-6 0,-6-3 4 15,6 3-1-15,-8-4 0 0,8 4 0 0,-10-6 1 16,10 6-3-16,-9-4 4 0,9 4 1 0,-12-3 4 15,12 3 2-15,-10-3 4 0,10 3-8 0,-13-4 6 16,13 4-13-16,-14-2 11 0,14 2-7 16,-14-2 15-16,14 2-4 0,-19-1 11 0,19 1-20 15,-18 0 15-15,18 0-13 0,-23 1 13 0,10-1-17 16,1 1 15-16,-1 1-15 0,-4-1 21 0,6 2-22 16,-6-2 19-16,3 3-24 0,-4 1 31 15,3-4-37-15,-2 3 24 0,2 1-21 0,-2-3 22 16,-1 0-27-16,3 3 26 0,-2-2-20 0,2-1 19 15,-2 3-25-15,1-3 23 0,0 2-19 0,0 0 18 16,-1-1-21-16,2 2 18 0,-3-3-18 0,4 2 20 16,-4 1-22-16,4-1 38 0,-4 1-31 0,4 0 32 15,-4 1-36-15,4 0 0 0,-4-1 5 0,3 2-1 16,-2 0-4-16,-1-1 4 0,-1 3-2 0,0-3 7 16,1 4 2-16,4-3-3 0,-1 2-1 0,-2-1-2 15,3-2 2-15,-1 3 6 0,1-1-8 0,1 1 0 16,-4-1 3-16,6 2-3 0,-3-1 2 15,1 2-1-15,0-3 0 0,0 2 2 0,2-2-3 16,-3 3 2-16,2-2 0 0,1 2-1 0,-1-1-2 16,2 2 1-16,-4 0 0 0,5-1 5 0,-1 1-2 15,0 0 0-15,-2 2 3 0,3 1-4 0,-2-1-3 16,2-2 24-16,1 2-24 0,-1 0 19 0,3 1-26 16,-1-2 25-16,1 3-25 0,-3 0 23 0,5-1-22 15,-1 1 27-15,1-1-29 0,-1 1 26 16,4 2-26-16,-2-1 20 0,3 1-26 0,-1 1 28 15,2 2-22-15,2 2 20 0,-2-1-19 0,4 2 18 16,-1-1-19-16,4 6 21 0,-1-3-23 0,2 3 21 16,0-2-19-16,3 2 0 0,-2-3 2 0,0 3 1 15,2-1 5-15,-1 0-5 0,2 0 2 16,2 6 4-16,-2-2 2 0,5-3-4 0,-4 4 0 16,3-2 18-16,-2-3-17 0,2 1 16 0,-2-1-18 15,4 3 19-15,0-1-22 0,-1-1 19 0,3-2-18 16,-1 1 16-16,1-1-17 0,-1 0 20 0,0-6-21 15,2 4 20-15,0-3-17 0,-2-1 16 0,2-1-23 16,1-1 30-16,1 0-23 0,2-1 16 0,-2-2-26 16,-1 1 30-16,4-1-20 0,0-2 19 0,0 1-17 15,-2-3 0-15,3 1 2 0,2 0 2 0,-1-3 2 16,-2 2-3-16,4-1 2 0,-2-2 2 16,-1 1 1-16,4 0 0 0,-2-1 2 0,0-1 4 0,1 0-3 15,0 1 2-15,-1-4-2 0,2 4 2 16,0-2 2-16,3-2-10 0,-2 2 34 0,1-1-34 15,-2-1 32-15,4-3-30 0,0 3 2 0,0-3 5 16,-2 0-4-16,2 0 4 0,0-2 3 0,1 0-2 16,0-2-3-16,0-1 0 0,0-2 1 0,1 2-3 15,-2-4 1-15,5-3 0 0,2 2-1 0,-3-3 2 16,-3 1-1-16,0-2-4 0,-1-2 37 16,2 1-43-16,-3-2 38 0,-1 1-41 0,-7-2 37 15,8-1-41-15,-2 0 39 0,-1-3-42 0,-3 1 43 16,1-1-43-16,-1-1 44 0,-2 0-44 0,0 0 47 15,-7 0-46-15,6-1 43 0,-6 0-34 16,-2 0 62-16,1-1-61 0,0 1 4 0,-3-2-2 16,-1-3 7-16,-1 3 1 0,-2-2 1 0,-1-2 14 15,-2 0-14-15,-1-1-1 0,-1-4-3 0,-3 3 1 16,-1-6 1-16,-2 2-3 0,-2-4 3 0,-2 1 51 16,-1-5-64-16,-2-1 57 0,-3 1-63 0,3 1 56 15,-3 0-62-15,-3 2 6 0,1-1 7 0,-3 3 5 16,0 1-10-16,-3 1 2 0,-1 3 1 0,-2-2 7 15,-2 6-2-15,0-3 10 0,-2 3-5 0,-3 0 6 16,-2 2-8-16,-2 0 22 0,-1 2-2 0,0-1 15 16,-1-1 6-16,0 3-6 0,-2-3-5 15,-1 0 0-15,4 2-3 0,-3 0-4 0,0 0-3 0,3-1-1 16,-1 4 44-16,-3-4-61 0,4 2 50 16,-2 0-59-16,-1 1 53 0,1 0-63 0,-1 0 14 15,-2 2 0-15,3 0 1 0,-1 3 4 0,-1 0 3 16,-1 0 9-16,3 2-8 0,-6 2-1 0,8 4 1 15,-1 0-3-15,-3 2-2 0,-1 2 0 0,0 2 2 16,-4-1-3-16,0 4 1 0,0 1 2 0,-6 3 48 16,2 1-60-16,-2 0 49 0,2 5-59 0,-2-2 54 15,5 4-58-15,-3 1 56 0,4-1-59 0,0 4 54 16,2-2-59-16,-1 2 4 0,3 2-3 0,0 2 0 16,-1 2-39-16,1 1-25 15,1 1-3-15,-1 3-6 0,1 0-4 0,3 0-10 16,2 1-12-16,2-1-30 0,3 1-44 0,3 1-53 15,3 0-192-15,6-2 77 0</inkml:trace>
  <inkml:trace contextRef="#ctx0" brushRef="#br0" timeOffset="-49185.55">27066 7790 167 0,'0'0'234'16,"0"0"-37"-16,0 0-12 0,0 0-24 0,0 0-14 15,0 0-14-15,0 0-21 0,0 0-16 0,0 0-12 16,0 0-11-16,0 0-8 0,0 0-4 15,0 0 0-15,0 0-48 0,0 0 32 0,0 0-40 16,0-6 29-16,0 6-39 0,0 0 33 0,7-5-36 0,-7 5 34 16,10-7-37-16,0 4 42 0,-1-1-46 15,5-2 38-15,2-1-42 0,1 2 39 0,3-2-37 16,1-2 36-16,1 5-36 0,0-3 32 0,-2 0-35 16,3 2 36-16,-6 1-50 0,-1-1-14 15,0 1-37-15,-2 2-28 0,-3-1-30 0,0 3-13 16,-11 0-17-16,16 0-16 0,-16 0-123 0,9 4 227 15</inkml:trace>
  <inkml:trace contextRef="#ctx0" brushRef="#br0" timeOffset="-48905.92">27169 7893 102 0,'0'0'98'0,"0"0"-11"15,0 0-16-15,-7 4-17 0,7-4-12 0,0 0-11 16,0 0-1-16,0 0 2 0,0 0-4 0,0 0-1 16,0 0-2-16,0 0 13 0,0 0 5 15,0 0 9-15,7 4-3 0,-7-4-10 0,11-2-5 0,-3 0-9 16,2 1 5-16,4-2-12 0,0-2-7 15,4-1-1-15,1 1-6 0,3 2 0 0,1-4-73 16,-1 2-83-16,-1 0-88 0,1 1 76 16</inkml:trace>
  <inkml:trace contextRef="#ctx0" brushRef="#br0" timeOffset="-38936.48">27990 7156 104 0,'4'-9'96'16,"-4"9"-6"-16,5-11-13 0,-5 11-20 15,7-8-8-15,-7 8-4 0,6-11-3 0,-6 11-2 16,5-8 0-16,-1 2-1 0,-1 0 5 0,-3 6 3 15,2-7 18-15,-2 7-1 0,5-6 8 0,-5 6 6 16,3-7 6-16,-3 7-1 0,0 0-8 0,1-6 0 16,-1 6-16-16,0 0-14 0,0 0-6 0,-2-8-10 15,2 8-11-15,0 0-1 0,0 0-6 0,-16 2-1 16,16-2-3-16,-15 3 3 0,6 0-4 0,1 2-3 16,-2 0 0-16,1 2-2 0,0-2-1 15,-2 2 16-15,-1 2-19 0,6-1 20 0,-3 3-23 16,-1-3 26-16,2 3-28 0,0-2 21 15,3 1-24-15,-2-2 20 0,3 2-24 0,0-2 21 16,1 2-20-16,1-3 20 0,0 2-20 0,2-2 27 16,0 3-28-16,2-5 1 0,0 2 3 0,1 2 5 15,1-2 0-15,1 2 0 0,1-3 4 0,-1 1-3 16,4 1 2-16,-2-2 6 0,4 4-7 0,-2-3 1 16,0 2-2-16,2 1 8 0,1 1-5 0,-2-1 0 15,2 2 1-15,-2 2 4 0,0 0-3 0,3 3 7 16,-4 1-7-16,-1 0-13 0,-2 1 20 15,0 3-12-15,-1-1 11 0,-1 3 0 0,-2-3 0 16,-2-2 0-16,-3 2-1 0,2-1 6 0,-6 2-5 16,2-2-2-16,-1-1-1 0,-2-1 2 15,4-2 0-15,-2 0 1 0,-2-3-2 0,2-1 4 16,1 0 1-16,-2-4 13 0,2 3 5 0,3-5 0 16,-3 2-2-16,1-3-2 0,4-5 1 0,-5 10 4 15,2-4 3-15,3-6-2 0,-4 4-6 0,4-4-2 16,0 0-15-16,0 0 2 0,0 0-5 0,0 0-2 15,0 0 0-15,7-2-32 0,-7 2 38 0,5-5-2 16,-5 5-2-16,7-4 4 0,-7 4-8 0,7-5-2 16,-7 5 0-16,0 0-3 0,11-3 1 15,-11 3-1-15,0 0 2 0,14 3-3 0,-14-3 3 0,12 9 9 16,-6-3-8-16,1 2 0 16,0 2 1-16,2 2 2 0,-1 0-2 0,1 4 3 15,1 2-3-15,0 2 1 0,-1 1 1 0,4 3 7 16,-1 3-8-16,-1-1-1 0,1 2 2 0,-1-1 0 15,2 3 3-15,-2-3-33 0,0 3 37 0,1-3-30 16,-1 3 37-16,0-2-32 0,-1 0 32 0,1-2-36 16,0 0 38-16,-3-5-32 0,1 0 32 0,-3 0-29 15,3-4 28-15,-1 0-7 0,-2-3 4 0,-1-1 2 16,4 0-14-16,-4-5-1 0,0 3-12 0,-1-5-10 16,3 2-14-16,-1-1-13 0,0-3-26 0,1 3-33 15,-7-7-36-15,15 3-47 0,-15-3-209 16,19-2 141-16</inkml:trace>
  <inkml:trace contextRef="#ctx0" brushRef="#br0" timeOffset="-36146.38">28412 7521 101 0,'0'-10'215'0,"0"10"-20"0,-1-8-35 16,1 8-5-16,0-6-33 0,0 6-22 0,-3-7-22 16,3 7-15-16,0 0-17 0,0 0-11 0,0-6-12 15,0 6-12-15,0 0 15 0,0 0-18 0,0 0 2 16,0 0-4-16,3 8 0 0,-3 1 0 0,1-1-3 15,0 4 8-15,-1 3-5 0,0-4-5 16,0 6 3-16,2 1 1 0,-2-1-3 0,0 1 0 16,0-1-1-16,0-2 13 0,0-3-19 15,0 1 27-15,0-1-26 0,0-3 18 0,0 0-13 0,0-2 18 16,0 1-14-16,0 0 36 0,0-8-6 16,0 9 14-16,0-9-7 0,-2 7 0 0,2-7-15 15,0 0-10-15,0 0-4 0,0 0 1 0,-6-8-9 16,6 8 1-16,-4-10-4 0,4 0 16 0,0 3-44 15,-1-3 31-15,1 1-24 0,-1-3 19 0,1 2 0 16,1-3 2-16,-1 2-3 0,0 0 1 0,0-1 0 16,1 1 1-16,-1-1-5 0,0 1 13 0,3 3-11 15,-3-3 2-15,1 3 4 0,-1 2-1 16,1-3-2-16,-1 9 0 0,3-12-1 0,-3 12 0 16,1-11 0-16,-1 11 5 0,1-10-9 15,-1 10 1-15,3-7-1 0,-3 7-3 0,5-3 3 16,-5 3 1-16,9-4-1 0,-9 4 1 0,10 2 1 15,-10-2 5-15,14 3-7 0,-6 1 2 0,0-1-2 16,2 5 3-16,0-4 1 0,0 3 0 0,2 3-17 16,-1-4 12-16,1 4-11 0,-1-3 30 0,0 2-26 15,0-1 19-15,-2-3-2 0,-1 3 4 0,1-2-6 16,-2-1 0-16,2 0 1 0,-2 1-3 0,-7-6 3 16,11 6 7-16,-11-6-7 0,8 6 4 15,-8-6 5-15,9 6-11 0,-9-6 49 0,6 3-33 16,-6-3 36-16,0 0-48 0,0 0 37 15,9-5-43-15,-9 5 34 0,1-10-47 0,2 5 43 16,-3-3-44-16,0-1 41 0,0 0-4 0,0-1-5 16,0-4-5-16,-3 4 3 0,3-4 12 0,-2 0-13 15,-1-1 5-15,1 3-3 0,-1-3 4 0,-1-1 10 16,2 4 5-16,-1-1 3 0,-1 1-7 0,2 3-4 16,-1-4-8-16,1 4-2 0,-2-1 1 0,1 2-2 15,1 1-6-15,-1 2-1 0,2-2-10 0,1 7-3 16,-3-11-7-16,3 11 1 0,-2-9-7 0,2 9-23 15,-3-7-24-15,3 7-12 0,0 0-59 16,0 0-7-16,0 0-35 0,0 0-21 0,0 0-25 16,7 4-201-16,-7-4 111 0</inkml:trace>
  <inkml:trace contextRef="#ctx0" brushRef="#br0" timeOffset="-34654.62">28232 7621 28 0,'0'0'217'0,"0"0"-43"0,0 0-13 0,0 0-27 16,0 0-21-16,0 0-24 0,-9-2-12 16,9 2-16-16,0 0-11 0,0 0-11 0,0 0-8 15,0 0-9-15,0 0-4 0,0 0-2 0,0 0-7 16,-4 5-1-16,4-5 2 0,0 9 3 0,-1-3-7 15,1 5 3-15,0-3-2 0,0 5-1 0,1 1 0 16,-1-3 2-16,-1 5 6 0,0-1-15 0,1 0 14 16,0-3-14-16,0 1 12 0,1 2-8 0,-2-4 9 15,1 0-20-15,0 0 25 0,0-2-22 0,0 0 11 16,-2-2-13-16,2 0 17 0,2 0-15 16,-4-3 52-16,2-4 7 0,0 12 50 15,0-12-14-15,0 7-5 0,0-7-26 0,0 0-10 16,0 0-14-16,0 0-4 0,-6-3-10 0,3-4-2 15,3 7-7-15,-2-13-4 0,-1 3-1 0,3 1 4 16,-1-4-5-16,0 2-41 0,-1-1 44 0,2-3-32 16,0 2 38-16,-1 1-39 0,1-2 42 0,1-2-40 15,-1 1 41-15,2 0-34 0,-1 1 34 0,0-1-41 16,2-1 42-16,-1 2-2 0,2 0-4 0,-1 2-4 16,1-1-2-16,-2 3-2 0,3-2 0 0,0 2 2 15,-1 0-11-15,0 4 23 0,0-4-27 16,1 5 2-16,0-2-4 0,1 2 5 15,-6 5-3-15,11-5 2 0,-11 5-1 0,9-1 9 16,-9 1-6-16,9 2 0 0,-9-2-2 0,7 6-30 16,-7-6 41-16,8 10-34 0,-8-10 40 0,4 8-37 15,-3 0 37-15,-1-8-30 0,1 10 33 0,-1-10-39 16,0 14 43-16,0-14-39 0,-2 12 36 0,2-12-32 16,-3 9 36-16,3-9-39 0,-4 11 39 0,4-11-36 15,-5 10 41-15,5-10-47 0,-5 9 42 0,5-9-37 16,-7 6 36-16,7-6-37 0,-7 6 33 0,7-6-49 15,-5 8 0-15,5-8-21 0,-5 3-50 0,5-3-50 16,0 0-58-16,-5 5-214 0,5-5 106 16</inkml:trace>
  <inkml:trace contextRef="#ctx0" brushRef="#br0" timeOffset="-34225.07">28997 7578 272 0,'0'0'285'0,"0"0"-54"0,0 0-38 16,0 0-24-16,0 0-54 0,0 0 3 0,0 0-51 16,4 4 25-16,-4-4-24 0,-4 13 25 0,-2-6-56 15,2 4 27-15,-1 0-12 0,-1 3-10 0,-3 4-12 16,0 1-7-16,0 2-70 0,-1 5-99 0,-3-1-82 16,3 3-253-16,-2-2 33 0</inkml:trace>
  <inkml:trace contextRef="#ctx0" brushRef="#br0" timeOffset="-32952.97">29445 7316 46 0,'0'0'244'0,"0"0"-50"0,2-6 1 16,-2 6-38-16,0 0 12 0,2-8-37 15,-2 8 8-15,0 0-41 0,-2-6 25 0,2 6-38 16,-1-8 21-16,1 8-43 0,0 0 33 0,-4-7-40 16,4 7 11-16,-5-3-41 0,5 3 19 0,-8-4-19 15,8 4 9-15,-11-2-33 0,11 2 24 16,-13 2-36-16,13-2 28 0,-16 4-33 0,5-2 32 16,2 3-34-16,-2 2 33 0,1 0-25 0,-2 4 22 15,-1-1-26-15,2 4-3 0,-2 3 7 0,3-1-1 16,-2 2 5-16,5 0-3 0,-1 1 2 0,2-2-36 15,2 0 50-15,1-1-43 0,3 0 44 0,1-1-40 16,2 2 42-16,2-2 1 0,2-3-6 0,4 4 6 16,2-1-7-16,2-3-1 0,2-4 6 15,1 3-1-15,1-5-5 0,0-2-2 0,-1-2-41 16,2-1 45-16,2-1-40 0,-3-2 45 0,4-2-37 16,-1-1 40-16,1-3-28 0,-4 1 37 0,2-4-51 15,-2 1 47-15,-1-3-6 0,-2 0 0 16,0 0-1-16,-2-1 1 0,-3-1 1 0,-2-1 3 15,1 3 1-15,-3-1 18 0,-3-3-8 0,-2 1 7 16,-2 3-14-16,-2-1 2 0,-2-2-6 0,-3 0-11 16,1 2 11-16,-4-2 0 0,-2 3-4 0,-3-1-4 15,1 2-1-15,-3 1-3 0,-1 0 16 0,4 5 5 16,-1-2-29-16,-2 3-7 0,2 1-7 0,-2 3-30 16,3 1-37-16,-5 1-91 0,5 3-43 15,-4 2-82-15,0 4-205 0,2-2 4 0</inkml:trace>
  <inkml:trace contextRef="#ctx0" brushRef="#br0" timeOffset="-31669.92">30022 7403 282 0,'0'0'283'0,"0"0"-63"0,2-8 9 16,-2 8-29-16,0 0 16 0,0 0-44 0,0 0-6 0,2-5-13 16,-2 5-16-16,0 0-26 0,0 0-14 15,0 0-25-15,0 0-17 0,0 0-14 0,0 0-15 16,0 0-1-16,0 0-7 0,0 0-5 0,0 0-4 16,0 0 3-16,0 14-2 0,-1-5 0 15,-2 7-6-15,-2 1-13 0,1 3-87 0,-2 3 12 16,-2 6-48-16,1-2-26 0,-2 3-45 0,0-1-45 15,0 1-39-15,-1-1-139 0,1-2 109 0</inkml:trace>
  <inkml:trace contextRef="#ctx0" brushRef="#br0" timeOffset="-29752.2">30509 6996 163 0,'0'0'266'0,"0"0"-59"15,-2-8-11-15,2 8-31 0,0 0 5 0,-3-5-46 16,3 5 6-16,0 0-44 0,-5-5-12 0,5 5-20 15,0 0-12-15,0 0-12 0,0 0-5 0,0 0 12 16,0 0-31-16,-1-6 21 0,1 6-30 0,0 0 40 16,0 0-39-16,-3 7 30 0,3-7-39 15,-1 12 24-15,0-1-23 0,-2 2 24 0,3 4-27 16,-1-1 44-16,-2 7-49 0,-1-1 38 0,1 3-34 16,0 3 31-16,-2-4-32 0,1 3 28 15,3-3-26-15,0 1 28 0,-2-3-28 0,2-2 27 16,-2 1-25-16,2-5 34 0,0 0-38 0,-1-3 5 15,2 1 2-15,-1-4 3 0,0 2 1 0,1-3 1 16,0 0 3-16,-3-3 1 0,3-6 3 0,0 14 7 16,0-14-5-16,0 8 1 0,0-8 2 0,0 11 8 15,0-11-3-15,0 6 2 0,0-6-3 0,5 6-2 16,-5-6-1-16,0 0 8 0,0 0-14 0,16-3 2 16,-7 1-6-16,0-1 4 0,0 0 24 15,3 0-34-15,0-3 26 0,3-1-28 0,-2 3 26 16,2 0-23-16,-1-5 20 0,-1 5-30 0,2-1 29 15,-2-1-32-15,1 1 31 0,-2 1-26 16,-2 2 15-16,1-2-25 0,0-2 4 0,-2 4-80 16,-2-1-29-16,-7 3-56 0,14-4-66 0,-14 4-178 15,11-3 105-15</inkml:trace>
  <inkml:trace contextRef="#ctx0" brushRef="#br0" timeOffset="-27919.9">30728 6591 220 0,'0'0'297'0,"-10"-6"-49"0,10 6-34 0,-7-6-31 16,7 6-36-16,-5-9-26 0,5 9-24 0,-2-9-13 16,2 9-23-16,2-15-9 0,2 10-13 0,0-3-10 15,5 2-8-15,0-3 0 0,1 2-8 0,4 0-1 16,0 2 4-16,3 1-12 0,-2 0 6 0,3 3-7 16,-3 1 1-16,2 0-1 0,1 1 4 15,0 2-5-15,1 2 1 0,-4 2-3 0,2-1 10 16,-3 2-8-16,2 2 3 0,-3 3-2 15,0 0 0-15,-3-1 1 0,-2 3-6 0,0-3 9 16,-3 2-3-16,0 2 7 0,-3-1-7 0,-2-1-25 16,0 0 29-16,0 1-25 0,0 1 29 0,-2 0-29 15,0-3 30-15,-1 1-27 0,0 1 29 0,2 0-23 16,-3-1 20-16,3-1-27 0,-1-1 28 0,1 0-30 16,1-1 29-16,0 1-31 0,1-2 32 0,2 1-26 15,0 1 35-15,-1-3-39 0,4 2 34 0,-2-3-34 16,1 2 29-16,2-1-27 0,-1 0 26 0,1-1-26 15,0-1 44-15,2 2-48 0,-2-3 40 16,0 3-40-16,1-3 33 0,-2 0-33 16,1 3 27-16,-1-3-2 0,-1 0-4 0,0 2 0 15,2-1 4-15,-5 3 4 0,1-3-10 0,-2 1 7 16,-1 1-14-16,0 1 12 0,-1 0-2 0,-2 3 6 16,1-2-1-16,-2 1 1 0,1 3-2 0,-3-2 9 15,2 1-4-15,0 0 6 0,2 2-31 0,-2 1 31 16,1-1-28-16,1-2 28 0,2 2-9 0,-2 1 8 15,2 0-21-15,2 1 26 0,-1 0-35 0,3 0 30 16,0 1-33-16,2 2 35 0,3-2-29 0,-1 1 27 16,2-1-31-16,0 1 3 0,0-1 12 0,2-1 22 15,-1 1-34-15,1-1 28 16,-2 0-29-16,0 1 27 0,2-1-29 0,-2 1 32 16,0-3-32-16,-2 2 29 0,0-1-22 0,-1 2 24 15,1-4-28-15,-3 2 28 0,0-3-31 0,-1 1 31 16,0 1-32-16,0-1 33 0,-2-1-32 0,1-2 38 15,-1 1-19-15,-2-2 26 0,0 1-21 0,3 1 32 16,-2-3-28-16,-1 0 33 0,0 2-37 0,0-3 31 16,0 4-2-16,0-7-38 0,0 3 30 0,0-1-37 15,0-1 29-15,-1 2-6 0,1-9-29 0,0 12 35 16,0-12-38-16,-3 11 31 0,3-11-33 0,0 13 29 16,0-13-33-16,0 7 26 0,0-7-51 0,0 7 6 15,0-7-72-15,-1 9-16 16,1-9-46-16,-4 8-50 0,4-8-56 0,-5 9-178 15,5-9 64-15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4:58:08.883"/>
    </inkml:context>
    <inkml:brush xml:id="br0">
      <inkml:brushProperty name="width" value="0.05292" units="cm"/>
      <inkml:brushProperty name="height" value="0.05292" units="cm"/>
      <inkml:brushProperty name="color" value="#FF0000"/>
    </inkml:brush>
  </inkml:definitions>
  <inkml:trace contextRef="#ctx0" brushRef="#br0">13293 6300 32 0,'0'0'80'16,"0"0"-10"-16,0 0-11 0,0 0-6 0,0 0-13 16,0 0-10-16,0 0-6 0,0 0 0 0,0 0-4 15,0 0 6-15,0 0-4 0,0 0 5 0,0 0 3 16,0 0-2-16,0 0 9 0,0 0-2 15,0 0-3-15,0 0-1 0,0 0-3 0,0 0-4 0,0 0-5 16,0 0-3-16,0 0 0 0,0 0 0 16,0 0 1-16,0 0 4 0,0 0 6 0,0 0 3 15,0 0 1-15,0 0 0 0,0 0-2 0,-10 2-4 16,10-2 0-16,0 0-5 0,0 0-2 0,0 0 2 16,0 0-8-16,0 0-3 0,0 0 0 15,0 0 1-15,0 0-3 0,0 0-3 0,0 0 0 16,0 0-2-16,0 0-3 0,0 0 2 0,0 0-1 15,0 0 1-15,0 0 6 0,8 4-9 0,-8-4 2 16,0 0 1-16,0 0-1 0,9 2 3 0,-9-2-3 16,0 0 1-16,11 2 1 0,-11-2 1 0,0 0 0 15,14 3 0-15,-14-3-1 0,9 1 0 16,-9-1 2-16,13 2 4 0,-13-2-3 0,14 0-1 16,-14 0 1-16,18 0 3 0,-18 0-3 0,19 0 4 15,-10-2-3-15,5 1 2 0,-2-1-4 0,3 0 1 16,-1 1 2-16,3 0-3 0,-2-2 0 0,4 1-2 15,-1 0 5-15,1 1-2 0,2-1-1 0,-2-2-1 16,3 2 5-16,-1 0-2 0,1-1-3 16,1 2-1-16,1 0 6 0,-1 1-4 0,-1-1-2 15,1-1-4-15,3 4 3 0,-5-4 0 0,6 4 1 16,0-1-1-16,-1 0 5 0,-1 0-6 0,3 2 0 16,-1-1 1-16,1 0 0 0,0 2 13 15,0-1-15-15,2-1 1 0,-2 0 0 0,8 2-2 16,-2-1 2-16,1 0 4 0,-1 1-2 0,1-1 10 15,1-2-17-15,-2 3 17 0,6-3-17 0,-6 1 17 16,3 1-18-16,-1 0 15 0,0-2-14 0,1 2 14 16,-5-2-17-16,0-1 35 0,0 1-34 0,0-1 15 15,-2 1-20-15,2-1 22 0,3 0-19 0,-2 0 2 16,-1 0 0-16,5 0 4 0,0-1 1 0,1 0 3 16,-2 1-3-16,1 0-2 0,3-2 8 15,-3 0-4-15,1-1-1 0,2 2 0 0,-2-2 2 16,1 2-1-16,0-1-1 0,-3 0 0 15,1 0 5-15,-1 1-6 0,-4 1 1 0,0-1 6 16,-3-1-3-16,3 1-3 0,0 0 1 0,-1 1-2 16,-2-2 2-16,2 1 0 0,-2-1 1 0,1 2 1 15,-1-1 0-15,-1 0 4 0,0-1 4 0,0 1-1 16,-1-1 1-16,1 1 6 0,2 0-3 0,-2-1 2 16,-4 0 3-16,4 1-4 0,-1-3-3 0,1 2 1 15,0 1 0-15,-1-1-2 0,0 0-1 0,-4 1 0 16,5 0-2-16,-2 1-2 0,-2-1 6 0,-1 1-9 15,-1-2 0-15,1 2 2 0,-2-1 0 16,2 1-1-16,-1 0-6 0,1 0 6 16,-1 0-1-16,-3 0 1 0,0 0 3 0,0 0-4 15,1 0-2-15,-1 0 2 0,-4 0 1 0,2 0-3 0,-3 0 0 16,1 0 3-16,-1 0-3 0,-1-1 0 16,-13 1 7-16,19 0-9 0,-19 0 1 0,19-2 2 15,-19 2-3-15,13 0 0 0,-13 0-11 0,15-2-24 16,-15 2-37-16,0 0-53 0,12-1-77 0,-12 1-167 15,0 0 171-15</inkml:trace>
  <inkml:trace contextRef="#ctx0" brushRef="#br0" timeOffset="1800.7">18933 6394 9 0,'0'0'148'0,"0"0"-9"0,0 0-27 0,4-6-13 15,-4 6-18-15,0 0-6 0,0 0-25 0,0 0-2 16,0 0-15-16,4-5-1 0,-4 5-11 0,0 0 2 16,0 0-11-16,0 0 7 0,0 0-7 0,8-4 12 15,-8 4-12-15,0 0 8 0,0 0-5 0,0 0 14 16,11-1-9-16,-11 1 12 0,0 0-15 0,0 0 8 16,14 0-13-16,-14 0 13 0,14 0-15 15,-14 0 10-15,14 0-11 0,-14 0 13 0,19 1-16 16,-7-1 13-16,1 0-12 0,2 0 12 0,-1 0-12 15,3 0 18-15,3-1-22 0,1 2 16 16,3-1-11-16,3-1-4 0,1 2-4 0,1 1 5 16,2 0-3-16,3 0 1 0,1 1 3 0,2 0 13 15,0-1-22-15,1 0 16 0,3 0-12 0,-1 3 9 16,6-1-12-16,-1 1 12 0,-5-1-13 0,5-1 11 16,2 1-9-16,-2-1 10 0,4 2-17 0,-2-2 21 15,0-2-15-15,2 1 0 0,2 1 4 0,0-2 0 16,0 0 2-16,3 0 16 0,1-1-18 0,1 0 16 15,-1-1-18-15,4 1 19 0,0-1-18 16,1 0 16-16,0-2-21 0,0 1 6 0,0 2-5 16,-1-1 4-16,-2-1 8 0,-3 2-7 0,2-2-7 15,3 0 23-15,-3 0-21 0,2 1 17 16,-2-1-18-16,0 2 17 0,-2-1-17 0,1-2-3 16,-3 2 25-16,2 0-25 0,-3 0 1 0,3-1 2 15,-1 1 0-15,1 0 1 0,1-3 4 0,0 4-3 16,1-1 3-16,-1 1-3 0,-1-2 8 0,-2 2-6 15,4-1 0-15,-1 0 0 0,-1 1 2 0,0-2-1 16,-1 2-2-16,0-1 2 0,-1 1-1 0,-1-2 15 16,0 2-13-16,-1 0-4 0,1-1-1 15,-8 1 8-15,1 0-4 0,-3 0-2 0,4 0-1 16,0 0 3-16,-2 0-4 0,2 0 8 16,2 1 4-16,-1-1-13 0,3 2-1 0,-1-1 8 15,6-1-2-15,-5 2-2 0,0-1 1 0,2 0 1 16,-8-1-1-16,8 2 7 0,-9-2-7 0,0 0-1 15,4 0-5-15,-4 0 8 0,2 0 0 0,-5-2-2 16,1 2 0-16,1-1-1 0,-4 1 1 0,-1-3 4 16,-6 3-6-16,1-1 0 0,-2 1 1 0,1-2 4 15,-2 1-9-15,-1 0 6 0,-3 1 1 0,-1-1 0 16,0 0 0-16,-1-1 4 0,-2 2-5 0,1-3-1 16,-1 1 1-16,-1 1 1 0,-1 0-2 15,0 0 1-15,1-1-1 0,0-1-2 0,-2 2 6 16,-2 1-1-16,-2-1-7 0,4 0-4 15,-4-1 3-15,-2 1-2 0,4-1-6 0,-3 2-1 16,-1-2 0-16,-11 2 1 0,18 0 0 0,-18 0 40 16,17-1-58-16,-17 1-8 0,13-1-12 0,-13 1-15 15,10-1-29-15,-10 1-31 0,0 0-41 0,15-2-111 16,-15 2 271-16</inkml:trace>
  <inkml:trace contextRef="#ctx0" brushRef="#br0" timeOffset="8788.04">13447 5161 34 0,'23'6'55'0,"1"0"-5"0,0-2-13 0,-1-4-6 16,-1 0-5-16,6-1-3 0,-2-4 0 0,-2 0 6 15,0-1 15-15,-3 0 4 0,-1-5 10 0,-1 0 20 16,-1 0-10-16,-1-3-2 0,-2-1-20 0,-1-1-4 16,-1-2-15-16,1-1 5 0,-4 0-14 0,1-2 4 15,0 1-9-15,-2 0 15 0,0 0-10 0,0 1 12 16,-3 1-6-16,3 3 8 0,-2 2-9 0,-1-1 12 15,0 2-23-15,-2 3 5 0,3-1-11 0,-2 1 11 16,0 2-17-16,0 0 9 0,4 3-11 0,-3-3 8 16,2 4-7-16,2-1 12 0,-10 4-16 15,17 0 14-15,-7 1-5 0,0 3 10 16,4 2-10-16,-1 1 9 0,0 1-13 0,2 6 9 16,-1-1-10-16,-1 3 10 0,4 0-11 0,-2 3 11 15,4-1-15-15,-1 2 10 0,0-1-17 0,0-1 13 16,0-1-14-16,2-1 7 0,-3-2-12 0,-2-1-21 15,4-5 10-15,-1 2-1 0,1-5 5 0,-2-2-4 16,5-1 30-16,-3-3-44 0,0 0 2 0,0-3-13 16,4-3 6-16,-5-3-5 0,4 5 8 0,-2-8 9 15,-2 4 0-15,1-3 10 0,-2 3 1 0,2-2 8 16,-2 1 4-16,-3 3 3 0,1 1 2 0,-2-1 4 16,1 1 1-16,-1 1 7 15,0 5-1-15,-1-1 8 0,1 1 10 0,2 1 68 16,-2-1-46-16,5 4-15 0,-1 1 1 0,3 2-9 15,2-1 2-15,1 2-10 0,4 2 6 0,2 2-9 16,-1-1 6-16,4 0-11 0,0-1 12 0,5 3-10 16,3-1 4-16,1-3-7 0,1-1 7 0,1-2-9 15,2 0 5-15,2-5-5 0,-3 1 4 0,4-5-7 16,1 1 9-16,1-2-9 0,-3 0 53 0,2-2-59 16,-10 4 1-16,2-1-1 0,-4 2 6 0,0 0-3 15,-5-1 20-15,0 4-24 0,-4-1 12 16,4 1-6-16,-4 0 8 0,-1 3-8 0,1-1 6 15,-1 1-7-15,-1 0 8 0,-2 1-8 16,-1 1-1-16,0 0 0 0,-1 1-29 0,-2-2-43 16,3 0-45-16,-1 3-79 0,-3-5 62 0</inkml:trace>
  <inkml:trace contextRef="#ctx0" brushRef="#br0" timeOffset="10083.09">14547 4369 72 0,'3'-7'111'0,"-3"7"6"0,0 0-9 0,0 0-11 16,0 0-6-16,0 0-7 16,1-7-7-16,-1 7-14 0,0 0-11 0,0 0 1 15,0 0 0-15,0 0 17 0,0 0-18 0,-1-6-10 16,1 6-14-16,0 0 16 0,0 0-14 0,0 0 14 15,0 0-15-15,0 0 16 0,0 0-21 0,0 0 21 16,-3-7 5-16,3 7-20 0,0 0-23 0,0 0 14 16,0 0-22-16,0 0 12 0,0 0-21 0,0 0 11 15,0 0-14-15,0 0 15 0,0 0-20 0,0 7 28 16,0-7-17-16,3 9 19 0,-2 2-18 0,-1-1 19 16,5 5-18-16,-4 2 4 0,2 0 5 15,-2 1-4-15,2 0-4 0,-2 2-2 16,0-2 1-16,-1-1 13 0,3-5-17 0,-2 2 19 15,-1-2-16-15,0-1 17 0,0-1-11 0,0-2 16 16,0 1-22-16,0-9 11 0,-1 11-23 0,-2-6 13 16,3-5-22-16,-5 5 4 0,5-5-5 0,0 0 2 15,0 0 8-15,-14-3-16 0,12-3 0 0,-2 1 2 16,0-2 1-16,0-3 3 0,0 2 11 0,0-3-7 16,2 0 13-16,-3-1-5 0,2 0 10 0,-2 1-9 15,4 0 15-15,-2 1-9 0,1-4 9 0,-1 4-8 16,-1-1 10-16,3 2-4 0,-2-1 17 15,2 0-10-15,-4 2 16 0,4-1-8 16,-2 1 15-16,3 1-13 0,-1-1 12 0,1 8-16 16,-4-13 12-16,4 13-17 0,-1-12 15 0,-2 5-10 15,3 7-2-15,0-11-1 0,0 11-1 0,0-11-2 16,0 11-5-16,-1-7 0 0,1 7-3 0,1-10 4 16,-1 10-6-16,0-8 1 0,0 8 0 0,0 0-1 15,8-3-2-15,-8 3 2 0,10 1-1 0,-10-1 2 16,13 9 2-16,-3-1-6 0,0 0 11 0,3 5-10 15,0-2 15-15,5 5-14 0,-2-2 10 0,1 5-9 16,2-1 2-16,-1-1 4 0,-1 0 1 0,-2-4-2 16,-1 1-1-16,3-3 1 15,-6 0 2-15,2-1-4 0,-4-2 2 0,1 0 0 16,-1-1 5-16,-1-1 3 0,-1-1 37 0,-3 0 32 16,3-1 35-16,-7-4 2 0,6 5-23 0,-6-5-22 15,0 0-11-15,0 0-52 0,9-7 44 0,-9 7-5 16,-1-11-14-16,-2 3-7 0,2-1-8 0,-3-4 25 15,0-1-45-15,3-2 32 0,-4-1-34 0,0 0 29 16,-3-3-34-16,4 0 35 0,-1 3-37 0,1 1 35 16,-1-1-39-16,1 0 33 0,-2 2-33 0,2 2 27 15,2 3-24-15,-2-2 14 0,1 3-51 0,1 0-31 16,-1 2-48-16,-1-1-48 0,3 2-38 16,1 6-27-16,-3-6-151 0,3 6 152 15</inkml:trace>
  <inkml:trace contextRef="#ctx0" brushRef="#br0" timeOffset="12186.71">14243 4464 41 0,'-1'-7'299'0,"1"7"-55"16,-3-7-57-16,3 7 6 0,0 0-35 0,-2-5 6 16,2 5-59-16,0 0-3 0,-3-8-51 0,3 8-1 15,0 0-13-15,0 0-9 0,0 0-22 0,0 0 24 16,0 0-19-16,3 10 6 0,-1-1-8 0,2 1-1 15,1 5 3-15,0 1-21 0,0 5 26 0,3-1-6 16,-3 3 0-16,4 0-6 0,-4 0 1 0,3-3 0 16,-2 2-4-16,-2-7-2 0,2 0-14 15,-2-1-3-15,0-1 0 0,-1-3 7 16,-1 1 0-16,1-3 5 0,-2 0 0 0,-1-8 8 16,0 10-10-16,0-10-2 0,-4 7 3 0,4-7-7 15,0 0-1-15,-10-7 4 0,6 0-2 0,-2-3 3 16,-2-2 6-16,3-5-3 0,-3-2 0 0,3-1 3 15,-2-3 2-15,0-1 0 0,3 1 19 0,-1 0-20 16,4-2 21-16,-3 3-24 0,3-1 28 0,-3 2-33 16,4 1 26-16,0 2-20 0,4 0 12 0,-2 0-19 15,1 2 20-15,-2 1-23 0,4 2 19 0,-1 0-18 16,0 3 25-16,0 1-28 0,2 0 19 16,-1 2-19-16,2 3 16 0,-2-2-15 0,-5 6 17 15,14-2-16-15,-14 2 23 0,14 1-18 16,-8 3 19-16,-6-4-19 0,14 6 20 0,-10 0-19 15,1-2 22-15,-1 3-17 0,-1-4 16 0,-3-3-16 16,1 15 17-16,-2-9-17 0,-3 4 15 0,-1-3-20 16,-2 4 4-16,0-4 2 0,0 2 0 0,0-2 0 15,0 1-17-15,-3 2-35 0,4-5-54 0,-1 3-77 16,1-3-197-16,1-1 158 0</inkml:trace>
  <inkml:trace contextRef="#ctx0" brushRef="#br0" timeOffset="13483.79">20808 4350 63 0,'0'0'164'0,"0"0"-32"0,0 6-35 16,0-6-20-16,0 12-14 0,1-5-17 0,-1 5 0 16,3-1-20-16,-2 4 2 0,2 2-8 0,-1 2 0 15,2 3-7-15,-1 1 5 0,-1 2-10 0,2-5 3 16,0 1-4-16,-3-3 1 0,2 0-7 0,-2 0 7 16,0-6-6-16,-1 0 11 0,3 0-8 0,-6-2 7 15,3 0-6-15,-1-3 3 0,1-7-3 0,-4 10 3 16,4-10 2-16,-9 4 15 0,9-4-3 15,-10-3 19-15,5-1-15 0,0-2 8 0,-3-2-7 16,3-5 7-16,0 0 28 0,0-1-15 16,-2-3-12-16,5-7 23 0,-3 2-13 0,2-2 41 15,1 0-29-15,0-3 29 0,2-1-37 0,0 1 16 16,2 0-38-16,0-4 18 0,3 1-35 0,0-2 19 16,2 1-21-16,-1 2 17 0,3 2-31 0,1 2 22 15,-1 4-26-15,-1 1 22 0,2 1-25 0,-1 1 21 16,-1 2-27-16,-2 3 38 0,4 3-42 0,-2 1 21 15,-3 1-26-15,4 6 28 0,-1-1-23 0,-8 3 27 16,10 4-20-16,-5 1 24 0,-1 4-23 0,-1 1 32 16,-2 3-32-16,-2 5 32 15,-1-1-30-15,-3-1 24 0,1 2-23 0,0-1 23 16,-1-1-20-16,-2 0 21 0,0-2-25 0,1 2 31 16,-2-3-31-16,2 0 29 0,-2 1-38 0,3-4 34 15,0-1-39-15,0 0-8 0,1-1-55 0,0-3-27 16,4-5-57-16,-6 13-68 0,6-13-133 0,-4 6 172 15</inkml:trace>
  <inkml:trace contextRef="#ctx0" brushRef="#br0" timeOffset="13751.4">21170 4154 202 0,'0'0'204'0,"0"0"-37"0,5-6-24 0,-5 6-22 15,0 0-24-15,0 0-19 0,0 0-5 0,-4 11-5 16,0-3-10-16,-1 7-22 0,0-1 10 0,0 6-19 16,0 2 14-16,-3 0-19 0,2 7 6 0,-1-1-21 15,3 4 3-15,-1-3 4 0,4-2-7 16,0-1-3-16,-1 1-5 0,4-1-6 0,0-4-54 15,1 0-56-15,2-3-44 0,0-4-188 16,4 0 193-16</inkml:trace>
  <inkml:trace contextRef="#ctx0" brushRef="#br0" timeOffset="14283.58">21415 4253 472 0,'0'0'351'16,"0"-12"-33"-16,0 12-103 0,-1-10-18 0,1 10-65 16,-1-8-8-16,1 8-54 0,0 0 11 0,0 0-42 15,0 0 17-15,0 0-39 0,-4 14 25 16,4-5-32-16,-3 4 11 0,3 2-55 0,0 0-2 16,0 2-37-16,0 0 17 0,0-3-11 0,0 1 35 15,-1-1-13-15,1-2 15 0,-1-2-2 0,1 0 13 16,-2-1 10-16,2-3 9 0,0 2 0 0,0-8-2 15,-2 7-5-15,2-7 17 0,0 0-23 0,0 0 27 16,-9-1-30-16,5-5 24 0,0-2-25 16,3 1 23-16,0-5-23 0,-2 2 22 0,2-3-21 15,1 0 24-15,-3 1-16 0,3 0 16 0,0-1-3 16,3 3-2-16,-2-3-4 0,0 4 0 0,1-2 0 16,0 2-4-16,-2 1 0 0,4 3 0 15,1-2 6-15,-5 7-7 0,8-8 0 0,-8 8 0 0,10-4-1 16,-10 4 0-16,14 1 1 0,-5 2-1 15,0 1 1-15,1 3 0 0,-1 0-21 0,1 1-5 16,3 2 2-16,-3-2-20 0,1 2 15 0,0-2-3 16,-1 0 17-16,1-2-6 0,-3 1 17 0,0-1-4 15,-3-2 14-15,3-1-8 0,-8-3 27 16,11 6-3-16,-11-6 25 0,12-1-21 0,-12 1 27 16,10-8 2-16,-2 5 45 0,-3-5-39 0,0-1 29 15,-1 0-40-15,-3-3 12 0,4-2-36 0,-2-1 23 16,-2-1-34-16,2 0 25 0,-1 0-22 0,-2 0 22 15,0 0-45-15,0-1 28 0,0 3-28 16,0 0 25-16,-2 2-32 0,2-2-7 0,0 3-66 16,-3 1-29-16,3 0-61 0,0 3-78 0,0 1-157 15,3-2 124-15</inkml:trace>
  <inkml:trace contextRef="#ctx0" brushRef="#br0" timeOffset="14533.34">21779 3892 153 0,'0'0'485'15,"3"-5"-138"-15,-3 5-73 0,0 0-63 0,1-5-55 0,-1 5-33 16,0 0-31-16,0 0-21 0,0 0 20 16,13 6-42-16,-8 2 20 0,0 5-42 0,4 5 27 15,0 4-44-15,1 6 33 0,-1 3-38 16,3 5 7-16,-3 1-58 0,-3 3 4 0,-2-5-55 15,-3-1-19-15,2 2-36 0,-6 0-4 0,-1-2-23 16,-1 4-9-16,-4-2 0 0,-1 1 0 0,-3-2-99 16,3-9 255-16</inkml:trace>
  <inkml:trace contextRef="#ctx0" brushRef="#br0" timeOffset="72865.75">27369 4674 167 0,'0'0'196'0,"-4"-4"-50"16,4 4-3-16,0 0-41 0,0 0-1 16,0 0-28-16,0 0 6 0,0 0-18 0,0 0 19 15,-1-7-26-15,1 7 14 0,0 0-18 0,0 0 13 16,0 0-25-16,0 0 26 0,0 0-25 0,0 0 23 16,0 0-8-16,0 0 18 0,0 0-20 0,0 0 23 15,0 0-32-15,0 0 1 0,0 0-5 16,0 0-4-16,0 0 0 0,0 0-6 0,0 0 8 15,0 0-15-15,0 0 0 0,-2-7-9 0,2 7-1 16,0 0-5-16,0 0-1 0,0 0-6 16,0 0 1-16,0 0 0 0,0 0 0 0,0 0-11 15,0 0 23-15,0 0-34 0,0 0 5 0,0 0 0 16,3 8 34-16,-3-8-30 0,2 14 32 0,-1-4-26 16,-1 1 27-16,0 3-39 0,0 2 33 0,0 2-33 15,-1-1 21-15,1 5-35 0,-2-2 24 0,1 1-38 16,-4 1 29-16,5 0-21 0,-2-1 19 0,-1-2-20 15,2 0 27-15,-2-4-19 0,-1 1 31 16,3-3-26-16,0-1 33 0,-1-1-24 0,1-1 32 16,0-3-15-16,-2 2 36 0,3-3-29 0,0-6 28 15,-1 10-34-15,1-10 24 0,-3 6-29 0,3-6 26 16,0 0-29-16,0 0 31 0,-6-6-37 16,6 6 34-16,0-10-36 0,0 2 28 0,0-2-7 15,0-1 3-15,3-1-28 0,0-2 31 0,-1 0-28 16,0-3 37-16,1 1-31 0,-1 0 36 0,1-2-33 15,1 2 33-15,0-4-27 0,-2 2 33 0,2-1-24 16,4 1 3-16,-2-2 9 0,-1 1-5 0,3-1-6 16,2 1-5-16,-2 0-3 0,2 1 0 15,0 0-2-15,2 1 1 0,-1-3-3 0,1 5 28 16,-1 0-34-16,0 0 29 0,0 5-27 0,-2-1 22 16,0 1-34-16,0 1 34 0,-2 3-35 0,1 1 33 15,0 0-33-15,-8 5 33 0,15-3-29 0,-15 3 31 16,10 2-27-16,-4 4-3 0,-4-1 5 15,3 3 7-15,-4 2-1 0,-1 0 0 0,-1 3 29 16,-4 0-33-16,3 2 35 0,-2-2-39 0,-3-1 39 16,3 3-19-16,-2-4 7 0,-3 1-33 0,3 1 33 15,-3-2-31-15,1-1 34 0,-3 0-33 0,2 0 37 16,0-3-34-16,-3 2 38 0,3-3-44 0,0-2 36 16,-1 0-39-16,1 0 15 0,9-4-58 15,-14 3 5-15,14-3-57 0,-15 0-7 0,15 0-38 16,-12-1-8-16,12 1-7 0,-11-5-20 0,11 5-176 15,-8-3 172-15</inkml:trace>
  <inkml:trace contextRef="#ctx0" brushRef="#br0" timeOffset="73561.75">27832 4656 353 0,'0'0'230'0,"4"-4"-29"16,-4 4-66-16,0 0-8 0,0 0-41 0,0 0 3 15,0 0-34-15,-4 7 5 0,0 1-28 0,-1 0 18 16,0 3-35-16,0 1 22 0,0 3-30 15,-2-1 19-15,2 4-5 0,-1-3-9 16,1 1 1-16,-2 0-3 0,5-1-16 0,-5-1 15 16,5 1-21-16,-2-5 23 0,0 0-19 0,3-2 22 15,-2 2-19-15,1-4 27 0,0 0-9 0,2-6 50 16,-2 9-11-16,2-9-12 0,0 0-31 0,0 0 21 16,0 0-27-16,0 0 19 0,-3-9-32 0,3 9 25 15,2-15-31-15,0 4 32 0,-1 0-34 0,2 0 14 16,1-4-13-16,-3 1 31 0,3-1-26 15,1 2 29-15,-1-2-28 0,-2 4 33 0,2-1-18 16,-1 1 33-16,-1 2-34 0,2-1 1 0,-1 2 0 16,-1-1 2-16,2 1-5 0,-1 2 0 15,-1 1-2-15,-2 5-5 0,4-9 21 0,-4 9-16 16,5-8-3-16,-5 8-1 0,8-4 3 0,-8 4 25 16,0 0-30-16,15 5 26 0,-15-5-30 0,9 9 29 15,-2-2-19-15,-1 2 17 0,0-2-30 0,2 3 27 16,-2 1-26-16,1 2 24 0,0-4-28 0,0 1 30 15,-1 1-28-15,2-4 29 0,-3 4-19 0,1-4 17 16,-1 2-22-16,1-1 24 0,-1-4-28 16,0 3 31-16,-1-3-29 0,1 2 36 0,-5-6-9 15,7 7 54-15,-7-7-12 0,7 5 43 0,-7-5-33 16,0 0 15-16,0 0-38 0,10-2 25 16,-10 2-33-16,9-9 23 0,-8 5-30 0,3-6 18 15,0 2-28-15,-3-4-4 0,3 0-4 0,-1-2 3 16,-1-2-6-16,2 0 8 0,0 1 1 0,-2-1 3 15,1-1-5-15,-2 3-1 0,3-1-3 0,-1-2 0 16,-1 3 5-16,-2 3 15 0,3-2-31 0,-1 3 20 16,0 1-19-16,-2 0 10 0,1 2-46 0,0 1-9 15,-1-2-78-15,0 8-49 0,3-10-43 0,-3 10-67 16,1-8-7-16,-1 8-8 0,0 0-151 0,0 0 79 16</inkml:trace>
  <inkml:trace contextRef="#ctx0" brushRef="#br0" timeOffset="75397.82">27581 5504 50 0,'0'0'183'15,"0"0"-37"-15,0 0-24 0,0 0-27 0,0 0-14 16,0 0-26-16,0-6 0 0,0 6-19 0,0 0 7 16,0 0-11-16,0 0 5 0,0 0-13 0,0 0 13 15,0 0-20-15,0 0 7 0,0 0-14 0,0 0 9 16,0 0-16-16,0 0 19 0,0 0-19 16,0 0 7-16,0 0-13 0,0 0 13 0,0 0-17 15,0 0 13-15,0 0-15 0,0 0 10 16,0 0-11-16,0 0 16 0,0 0-19 0,0 0 10 15,0-6-13-15,0 6 9 0,0 0-13 0,0 0 9 16,0 0-7-16,0 0 10 0,0 0-6 0,0 0 15 16,0 0-12-16,0 0 10 0,0 0-4 0,0 0 10 15,0 0-11-15,0 0 10 0,0 0-8 0,0 0 10 16,0 0-8-16,0 0 14 0,0 0-9 0,0 0 21 16,0 0-6-16,0 0 19 0,0 0-6 15,0 0 19-15,0 0-13 0,0 0 23 0,0 0-11 16,0 0-2-16,0 0 1 0,0 0 5 0,0 0 4 15,0 0 1-15,0 0-4 0,0 0 4 16,0 0 5-16,0 0-1 0,0 0 10 0,0 0-15 16,0 0-3-16,0 0-7 0,0 0-9 0,0 0-10 15,0 0-1-15,0 0-5 0,0 0-4 0,0 0-3 16,0 0 5-16,0 0-13 0,0 0 0 0,0 0-4 16,0 0 0-16,0 0-3 0,0 0 0 0,0 0 0 15,0 0-3-15,0 0 3 0,0 0 7 0,0 0-13 16,0 0 2-16,0 0-3 0,0 0-1 0,0 0 0 15,0 0 1-15,0 0 3 0,-6 5 1 16,6-5 1-16,-2 11 9 0,-1-1 3 0,-1 4-11 16,-1 3-1-16,1 2-1 0,-2 3 1 15,-2 1 1-15,3 7 3 0,-3-2-1 0,2 3 9 16,-2-1-49-16,1 1 59 0,-1 1-60 0,0-4 53 16,3 2-42-16,-2-1 7 0,1-4 2 0,1-5 5 15,3 2 46-15,-2-5-49 0,0 0 54 0,-1-4-58 16,1-2 56-16,3 0-51 0,0-2 52 0,-2 2-38 15,2-6 20-15,-2 2 3 0,3-7-4 0,-1 7-6 16,1-7 3-16,0 0-9 0,-3-7-7 0,3 7 55 16,0-12-74-16,2 2 53 0,-2 2-67 0,1-6 50 15,-1 3-50-15,1-1 48 0,2-5 8 16,-2 0-13-16,0 0-3 0,1 0 2 0,0 1-5 16,-2-1-2-16,4 1 4 0,0-2-2 15,-3 1 0-15,0 1 2 0,3-2 11 0,-1 2-3 16,-3 1 16-16,2-2-9 0,-2 6 5 0,4-6-16 15,-4 3 19-15,4 1-18 0,-4 1 19 0,4 0-19 16,-3 1 14-16,4 0-14 0,-2-1-14 0,-1 3 17 16,2-1 14-16,0 2-21 0,-3-1 4 0,3 4-8 15,-1-1-1-15,-3 6-2 0,5-12-2 0,-5 12-3 16,5-7 3-16,-5 7 2 0,5-8 3 0,-5 8 13 16,0 0-15-16,10 3 10 0,-3 3-5 0,-2 0-3 15,2 3-2-15,1 2 6 0,0 3-2 16,1 3 2-16,1 2-3 0,-1 0 1 0,1 1 6 15,3 3-1-15,-2 0 7 0,2 2-12 0,-3-5-60 16,1-2 69-16,0 2-58 0,-1 0 66 16,-1-2-63-16,3 0 71 0,-2 0-65 0,-1-3 4 15,0-3 11-15,-2 0 2 0,1-1 6 0,-1 0 1 16,-1-1 1-16,0-4 8 0,1 1-2 0,-2 0 2 16,-1-3 10-16,-4-4-6 0,11 7-2 0,-11-7 4 15,10 1-5-15,-10-1 5 0,11-4 58 0,-11 4-72 16,12-7 60-16,-7 0-68 0,1 0 72 0,-1 0-78 15,0-4 75-15,-1 1-74 0,2-2 54 16,-1-4 2-16,0 4-11 0,-1-5-5 0,1 3 0 16,-1-2-6-16,1-1 5 0,-2 0-3 0,-1-1 4 15,2 2 0-15,-1-2 5 0,-1 1-3 0,1 0 3 16,-1 2-7-16,0 0 6 0,0-1-1 16,-2 3-4-16,4 1 0 0,-3-2-5 0,2 1-2 15,-3 2-2-15,1-1 1 0,0 5-1 0,1-5 8 16,-2 5-21-16,1-1-8 0,-1 8-23 0,1-14-75 15,-1 14 24-15,1-10-39 0,-1 10-44 0,3-9-27 16,-3 9-13-16,0 0-34 0,4-6-222 0,-4 6 49 16</inkml:trace>
  <inkml:trace contextRef="#ctx0" brushRef="#br0" timeOffset="77513.92">28052 5675 170 0,'2'-5'268'16,"0"0"-68"-16,-1-3 1 0,1 1-27 0,-2 7-5 15,4-7-23-15,-4 7-22 0,3-11-26 16,-3 11-18-16,4-7-9 0,-4 7-22 0,5-8-9 16,-5 8-9-16,2-6-6 0,-2 6-5 15,5-3-6-15,-5 3-1 0,0 0-2 0,7-6-3 0,-7 6 8 16,0 0-10-16,0 0 2 0,4 7-2 15,-4-7 2-15,-2 16-4 0,0-7 2 0,-1 6-4 16,-1 1 1-16,-2 3 24 0,-3 2-19 0,3 1-2 16,-5 3-44-16,0 1 48 0,1-1-38 0,-2 3 39 15,2-4-36-15,2-1 41 0,-2 1-39 0,2-1 4 16,-2-4 9-16,1-1-1 0,4-3-4 0,0-3 44 16,-1 1-39-16,2-4 2 0,0 1 3 15,0-2 1-15,2-1 8 0,-1-2 7 0,3-5-2 16,-3 6-7-16,3-6-4 0,0 0 1 0,3-6-6 15,0 0 37-15,-1-5-47 0,3 0 29 16,2-3-41-16,0-5 21 0,2-1 12 0,0-2-15 0,1-6-2 16,1 4-1-16,-2-3 3 0,2 2 4 15,-1 1-3-15,-2 0 20 0,1 4-15 0,0 0 9 16,-1 1 15-16,-2-1 10 0,-1 5-4 0,3 2 3 16,-2-1 6-16,-1-1 4 0,0 4 5 0,-1 0-3 15,1 3-3-15,0-1-7 0,-1 2 3 0,-1-1-16 16,1 2 2-16,-4 6-1 0,6-11-12 0,-2 6 2 15,-4 5 3-15,9-4 4 0,-9 4 2 16,0 0 6-16,15 1 7 0,-7 3-2 0,-3 3 1 16,1 2 2-16,2 5-2 0,-3 1-17 0,3 3 9 15,-2 3-7-15,-1 2-4 0,-1 0-7 16,0 2 6-16,0 2-1 0,0-3-65 0,-2 1 77 16,1 1-53-16,2-3 61 0,-1 0-68 0,-2-1 10 15,2 0 7-15,-1-2 2 0,-1-5 4 0,1 2 7 16,-1-3-1-16,0 0-5 0,0-3-9 0,-2-1 25 15,3 0-72-15,-2-3 7 0,1 0-56 0,-2-7-49 16,0 11-72-16,0-11-55 0,0 0-129 0,0 0 108 16</inkml:trace>
  <inkml:trace contextRef="#ctx0" brushRef="#br0" timeOffset="77746.27">28061 5950 208 0,'0'0'351'16,"-11"-1"-29"-16,11 1-75 0,0 0 43 0,-11-4-80 15,11 4 52-15,0 0-88 0,-6-2 37 0,6 2-100 16,0 0 30-16,0 0-84 0,-7-5 41 0,7 5-71 16,7-6 49-16,-7 6-68 0,12-6 46 15,-3 0-13-15,3 2-8 0,2-1-15 0,0 2-30 16,1-3-37-16,3 1-56 0,0 1-50 0,0 1-75 15,1 1-66-15,0-1-364 0,-2 0-171 16</inkml:trace>
  <inkml:trace contextRef="#ctx0" brushRef="#br0" timeOffset="82398.02">27372 3221 137 0,'0'0'256'0,"0"0"-83"16,-3-5 1-16,3 5-64 0,0 0 6 0,0 0-48 15,0 0 7-15,-1-8-40 0,1 8 13 0,0 0-29 16,0 0 21-16,-3 6-18 0,3-6 13 0,-3 11-24 16,3-11 21-16,-3 12-23 0,3-5 17 15,0 0-25-15,0 2 20 0,0-2-24 16,0 0 26-16,0 1-28 0,0-1 27 0,3 0-27 15,-1 0 27-15,2 1-28 0,0 0 25 0,0-3-21 16,2 1 24-16,-1-2-17 0,5 0 14 0,-1-1-25 16,3-3 24-16,-12 0-27 0,24-2 23 0,-6-3-27 15,-1 1 23-15,-1-1-27 0,2-3 23 0,3-1-21 16,-4 1 11-16,-4-1-19 0,5 2 30 0,-5-2-31 16,-3 1 36-16,4 1-24 0,-5 0 26 0,0 0-20 15,0 2 30-15,-3-1-16 0,1-1 44 0,-7 7-18 16,9-8 17-16,-5 4 4 15,-4 4 17-15,6-9-9 0,-6 9-2 0,5-6-8 16,-5 6-19-16,4-5-4 0,-4 5-18 0,0 0-5 16,5-4-1-16,-5 4-4 0,0 0 2 0,-1 10-2 15,-3 1 6-15,0 2-8 0,-1 5 6 0,-4 4-3 16,1 6 0-16,-1 1-2 0,0 0 1 0,-3 7-3 16,0 1-8-16,-2 1-1 0,4-2-42 0,-2 1 36 15,1-1-26-15,-1 1 32 0,1-2-31 0,2-5 0 16,0-4-34-16,1-3 16 0,3-1-9 15,0-5 24-15,0-2-16 0,1 0 18 0,0-4-12 0,2-2-7 16,-1 1-60-16,3-10-97 0,-2 8-108 16,2-8 213-16</inkml:trace>
  <inkml:trace contextRef="#ctx0" brushRef="#br0" timeOffset="84615.78">27547 4042 259 0,'0'0'258'0,"2"-8"-28"0,-2 8-28 16,0-7-34-16,0 7 5 0,2-8-60 0,-2 8 3 15,0 0-47-15,1-7 9 0,-1 7-39 0,1-8 20 16,-1 8-28-16,0 0 11 0,0 0-32 0,0-8 23 15,0 8-31-15,0 0 24 0,0 0-38 16,0 0 27-16,0 0-28 0,0 0 34 0,0 0-34 16,0 0 36-16,3 8-36 0,-2 1 31 0,-1-3-28 15,0 7 27-15,1-1-29 0,-1 2 31 0,0 3-32 16,0 0 36-16,2 2-35 0,-2 0 19 16,-2 0-45-16,2 0 2 0,0 0-39 0,0 1 6 15,0-2-18-15,-1-1 15 0,1-2-8 0,0-3 3 16,-1 0-21-16,1 0-10 0,-3-3-39 0,3-2-188 15,0 0 205-15</inkml:trace>
  <inkml:trace contextRef="#ctx0" brushRef="#br0" timeOffset="84947.16">27423 4207 79 0,'0'0'207'16,"0"0"-43"-16,0 0-40 0,0 0 11 0,0 0-11 15,0 0-20-15,0 0-14 0,4 6-20 16,-4-6-13-16,6 8-9 0,-1-3-8 0,-1 1-11 16,1 1-4-16,2 0-5 0,-1 2-2 0,0-2-4 15,2 0-5-15,-1 2-14 0,1-2 16 0,-1 0-13 16,-1-3 17-16,2 3-22 0,-2-1 20 0,2-1-7 15,0-2 33-15,-1 1-11 0,-7-4 21 0,14 4-23 16,-14-4 22-16,18-1-26 0,-6-2 9 0,-2-1-27 16,0 1 23-16,3-5-28 0,0 0 19 0,-1 0-29 15,0-2 16-15,0 1-29 0,0-1-20 0,-3 1-48 16,3 0-30-16,-1 0-45 0,-2-1-222 16,0 2 155-16</inkml:trace>
  <inkml:trace contextRef="#ctx0" brushRef="#br0" timeOffset="96879.48">3738 6377 86 0,'0'0'355'0,"1"-9"-98"0,-1 9-11 0,0-10-47 16,0 10-17-16,0-8-24 0,0 8-21 0,0 0-5 15,0-9-37-15,0 9-19 0,0 0-25 0,5-5-10 16,-5 5-10-16,0 0-13 0,0 0-7 0,0 0-3 15,0 0-4-15,0 0 3 0,0 0 2 16,0 0 1-16,5 9-4 0,-1 3 0 0,1 1 3 16,-1 5-2-16,1 4 1 0,-1 2 0 0,1 3-3 15,0 5 9-15,-1 1-2 0,0 1-52 0,-3-1 51 16,3 2-48-16,-4 0 9 0,4 0 56 0,-3 1-51 16,2-3 45-16,-1 0-47 0,2-5 46 0,-3 0-48 15,-1-2 27-15,4-4-52 0,-4-3 10 16,4 1-26-16,-3-3-27 0,2 0-31 0,-2-8-25 15,-1 3-31-15,3 0-29 0,-2-5-158 0,-1-7 176 16</inkml:trace>
  <inkml:trace contextRef="#ctx0" brushRef="#br0" timeOffset="97614.19">3693 6385 227 0,'0'0'197'0,"0"0"-21"16,0 0-34-16,-1-8-3 0,1 8-38 0,0 0-5 16,0 0-33-16,0 0-1 0,0 0-31 0,0 0 5 15,0 0-19-15,0 0 7 0,0 0-19 0,-7 7 13 16,5 0-16-16,-3 2 14 0,1 3-5 0,-4 0 9 15,3 3-22-15,1 0 11 0,-1 2-16 0,0 1 14 16,0-1-11-16,1-3 9 0,0 1-7 0,2-1 1 16,-1-1-1-16,-1-4 2 0,3 1 6 15,0-1 2-15,-2-1 6 0,3-8-1 16,-2 11 3-16,2-11-1 0,0 8-3 0,0-8-2 16,0 0 23-16,0 0-27 0,7-10 12 0,-3 2-24 15,1-3 22-15,-1-2-24 0,1 0 16 0,3-3-13 16,-2 1 16-16,-2-1-19 0,4 1 19 0,-2 1-21 15,-2 0 21-15,5 0-19 0,-4 3 25 0,0-1-16 16,2 2 28-16,-5 2-25 0,6 1 34 0,-6-1-35 16,5 1 22-16,-2 3-31 0,0-1 25 0,-5 5-23 15,13-5 29-15,-13 5-25 0,14 0 25 0,-14 0-27 16,20 5 24-16,-11 0-27 0,5-1 23 0,-1 3-26 16,1 1 1-16,0-3 6 0,3 1-6 15,-2 2-4-15,2-3-6 0,-2 0-21 0,4 1-24 16,-5 1-32-16,4-3-23 0,-4 1-38 0,5 1-55 15,-3-1-114-15,-1 0 218 0</inkml:trace>
  <inkml:trace contextRef="#ctx0" brushRef="#br0" timeOffset="98330.59">3744 7465 196 0,'0'0'329'0,"-6"-5"-88"0,6 5-59 16,-5-4-38-16,5 4-31 0,0 0-27 0,-7-4-28 16,7 4-2-16,0 0-21 0,0 0-6 0,0 12-3 15,4-5-16-15,0 4 24 0,1 1-41 0,0 3 7 16,0 1 14-16,2-1-13 0,-1 4 6 16,-1 0-17-16,3 0 5 0,-2-2-7 0,-2-3 1 15,1-1 2-15,-1-1 2 0,0 0 5 0,-3-3 5 16,4 0 6-16,-5-2-1 0,4-2-6 0,-4-5-20 15,0 0-21-15,0 0-1 0,0 0 12 0,-10-7 0 16,5-3 4-16,0-1 3 0,-3-7 10 0,-1-2-13 16,0 0 4-16,3-3 5 0,-2 0 5 0,-1 0 8 15,0 3 4-15,4 0 11 0,-3-1-1 0,3 2 0 16,0 4 2-16,0-2-3 0,4 2 0 16,-2 6-6-16,-1-5-6 0,3 5 4 0,0-1 2 15,1 4-1-15,0-2-4 0,0 2 0 16,0 6 0-16,5-11 3 0,-5 11-1 0,10-5 3 15,-10 5 2-15,19 1-1 0,-10 3-6 0,5-1 4 16,3 5-4-16,-2-2-2 0,3 4-10 0,1-3-11 16,2 4-2-16,-3-6 7 0,-2 2-4 0,1 0 7 15,-2-3-6-15,1 1 4 0,-1-1 0 0,-5-3 13 16,4 5 0-16,-5-6 3 0,0 3-5 0,-9-3 24 16,18 0 7-16,-18 0-7 0,10-5 0 0,-6-2 8 15,-4 7 9-15,5-9 10 0,-2 2 7 0,-3-2-4 16,-3 1-8-16,3-2-7 0,-5 1 0 0,0-3 7 15,-3-1 9-15,-2 0 6 0,4 2-5 16,-3-4-13-16,-3 2 6 0,3 2 3 0,0-1-2 16,0 1-10-16,-1 0-9 0,5 2-7 0,-3 1-6 15,3 1-8-15,0-2-24 0,0 3-39 0,1 1-52 16,-1-1-41-16,5 6-15 0,0-7-25 0,0 7-45 16,0 0-104-16,5-3 202 0</inkml:trace>
  <inkml:trace contextRef="#ctx0" brushRef="#br0" timeOffset="99066.86">4175 7068 248 0,'-4'-8'332'0,"4"8"-109"0,0 0-30 15,-1-6-57-15,1 6-16 0,0 0-47 0,0 0 2 16,0 0-27-16,-3 7 9 0,3 2-29 16,3-1 15-16,-2 4-27 0,-1 1 23 0,4 1-34 15,-3 0 21-15,-1 2-32 0,4 1 22 0,-3-2-17 16,3 1 18-16,0-2-21 0,-3 2 20 0,2-1-19 16,-2-1 16-16,3-5-20 0,-3 2 22 0,2-2-21 15,-2 0 28-15,3-3-16 0,-3 2 53 0,-1-8-23 16,1 9 57-16,-1-9-69 0,0 0 41 0,0 0-70 15,0 0 36-15,0 0-56 0,-7-9 47 0,3 0-47 16,0-2 45-16,0 2-44 0,-1-6 37 0,1 0-37 16,-1 3 42-16,0-2-42 0,0-1 42 0,1 0-39 15,0 3 39-15,2-1-41 0,-2 1 40 16,1 3-40-16,2-3 41 0,-3 3-39 0,4-3 37 16,0 6-40-16,-1-4 47 0,-3 4-46 0,4 6 36 15,0-14-37-15,0 14 34 0,4-10-37 0,-4 10 45 16,4-9-37-16,-4 9 37 0,9-5-38 0,-9 5 36 15,11 0-36-15,-11 0 36 0,18 1-34 16,-9 3 34-16,5 0-34 0,-4 5 36 0,3-3-38 16,1 4 38-16,0 0-41 0,3 3 27 0,-3-4-53 15,0 4 2-15,0 1-20 0,-4-3-21 0,2-1-15 16,-2 3-18-16,0-3-20 0,-1 2-38 0,-4-3-179 16,3 2 185-16</inkml:trace>
  <inkml:trace contextRef="#ctx0" brushRef="#br0" timeOffset="99266.55">4253 7262 508 0,'0'0'435'0,"0"0"-158"0,-8-4-6 0,8 4-106 15,0 0 33-15,0 0-104 0,-4-4 32 0,4 4-73 16,0 0 46-16,4-11-74 0,1 4 51 0,2-2-78 15,3 2 41-15,0-5-104 0,-1 1-16 0,6-2-69 16,-2 0-47-16,4 1-64 0,-3-2-243 16,1-1-1-16</inkml:trace>
  <inkml:trace contextRef="#ctx0" brushRef="#br0" timeOffset="100097.77">6258 6368 275 0,'0'0'382'0,"0"-8"-59"0,0 8-117 15,0 0-9-15,0-7-87 0,0 7 16 0,0 0-64 16,0 0 33-16,0 0-61 0,0 8 38 0,0 3-20 16,4 5-6-16,-3 2-59 0,4 6 54 0,0 4-53 15,4 4 43-15,-2 1-44 0,3 5 44 0,-1 0-46 16,0-1 4-16,1 2 6 0,0-3 0 0,-2-5-12 16,1 0-21-16,-4-3-11 0,5 1-12 15,-5-5-33-15,-1-3-37 0,-1-1-30 0,-2-2-85 0,-1-2-139 16,0-4 159-16</inkml:trace>
  <inkml:trace contextRef="#ctx0" brushRef="#br0" timeOffset="100579.77">6147 6441 264 0,'0'0'214'0,"-4"-8"-44"16,0 2-29-16,4 6-8 0,-1-7-13 0,1 7-15 15,-4-5-22-15,4 5-25 0,0 0-16 0,-4-5-10 16,4 5-8-16,0 0-4 0,-5 7 1 0,1 0-2 16,3 3-6-16,-3 4-4 0,3-1-4 0,-4 4 0 15,2 2-5-15,1 2 9 0,-1 4-1 0,2-3-9 16,-2-1 5-16,3 0-4 0,-1-3 9 0,1-2-12 15,0 0 52-15,0-5-59 0,0 2 3 0,0-1 11 16,1-3-5-16,-1 0 8 0,0-9-9 0,0 11 19 16,0-11-20-16,0 0 15 0,0 0-15 0,13-6 10 15,-8-3-4-15,0-3-5 0,-1-2-8 0,1-3-11 16,-1-3-11-16,1-2-4 0,3 0 3 16,-2 0 6-16,-2-2 3 0,1 3 5 15,2-1 3-15,-2 1 5 0,1 2 0 0,-1 4 4 16,-1-1 4-16,1 1-1 0,-1 5-2 0,0-2 0 15,1 3-1-15,-4-1-1 0,4 3 7 0,-1 0 0 16,-4 7 8-16,13-5 3 0,-13 5 6 0,15 2 2 16,-6 4-1-16,3 2-5 0,2 5 2 0,-3 0-4 15,6 4-1-15,-2 4 0 0,3 1 0 0,-4 1 13 16,5-1-16-16,-1 1-18 0,0-1-23 0,0 4-33 16,-1-6-59-16,-1 3-55 0,2 0-140 0,-1-2 218 15</inkml:trace>
  <inkml:trace contextRef="#ctx0" brushRef="#br0" timeOffset="101462.77">6401 7357 312 0,'0'-8'319'0,"0"8"-102"0,0-9-25 15,0 9-56-15,0 0-2 0,-1-7-61 0,1 7 4 16,0 0-39-16,0 0 10 0,0 0-30 0,0 0 17 16,1 6-23-16,-1 2 17 0,3 2-25 0,-2 3 0 15,0 3-1-15,3-3 0 0,-1 3-1 16,-1 0 0-16,2 2 0 0,0-1 28 15,-2 0-32-15,2-3 0 0,-1-2 0 0,-3 0 3 16,1-1 0-16,-1-3 0 0,3 1 3 0,-1-1 7 16,-2-8-5-16,0 8-7 0,0-8-12 0,0 0-2 15,0 0-3-15,0 0 2 0,-5-7 4 0,1 0 3 16,0-4 1-16,-2-1 0 0,1 1 15 0,0-4-14 16,-3 2 13-16,4-2-13 0,-1 4 14 0,0-5-11 15,0 2 15-15,0 3-13 0,1-2 24 0,0 3-28 16,0 0 22-16,3-1-20 0,-4 4 15 15,4-3-23-15,-2 3 20 0,3 2-16 0,-1-3 16 16,1 8-16-16,1-8 8 0,-1 8-8 0,4-9 18 16,-4 9-20-16,10-3 22 0,-10 3-21 0,14 1 19 15,-1 1-18-15,0 6 16 0,1-5-18 0,-1 4 9 16,1 3-28-16,1-3-4 0,2 2 4 0,-1 0-2 16,2 2 2-16,-5-4 6 0,-3 2 12 0,4-5-4 15,-1 3 3-15,-3 0 7 0,-1-2 3 0,0-2 14 16,-4 0 20-16,4 0 13 0,-9-3 12 0,12 6 1 15,-12-6-10-15,0 0-10 0,10-3-10 0,-10 3-8 16,1-10 2-16,-1 3-8 0,0-3-4 16,-1 1-3-16,-3-5-7 0,0-1-7 0,2-1 18 15,-5 0-42-15,2-1 37 0,-1 3-27 0,-2-1 22 16,4-2-27-16,-1 2-7 0,-1 1-24 0,-2 3-14 16,6-1-9-16,-2 3-29 0,0 0-27 15,0 2-85-15,3 0-105 0,-2 1 215 0</inkml:trace>
  <inkml:trace contextRef="#ctx0" brushRef="#br0" timeOffset="102097.77">6723 7142 39 0,'-5'-8'331'0,"4"2"-94"16,1 6-55-16,-4-7-35 0,4 7-31 0,-4-8-25 16,4 8-20-16,0 0-18 0,0 0-23 0,0 0 18 15,0 0-19-15,3 11 3 0,-1-4-15 0,1 5 6 16,-2 1-11-16,4 1 5 0,-1 1-17 0,1 2 15 15,-1-1-16-15,0 2 3 0,-3 2 2 0,4-4-7 16,-2 0 2-16,-2 2 2 0,4-4 2 16,-5 0 0-16,4-2 4 0,-4-4-3 0,0 3 10 15,4-4 14-15,-4-7 3 0,2 14-5 0,-2-14-10 16,0 0-12-16,0 0-6 0,0 0-1 0,-6-8 0 16,2 0 2-16,2-5 11 0,-1-2-15 0,-2 1 21 15,1-4-27-15,-1-4 22 0,1 1-25 0,-2 1 30 16,1 0-21-16,1 3 16 0,0 0 2 0,0 3 4 15,3 1 2-15,-2 1-3 0,2 4 0 0,0-4-7 16,-2 6-4-16,3-4 2 0,0 4-4 0,0 6 2 16,3-9 1-16,-3 9 0 0,6-7 0 0,-6 7 2 15,9 1-5-15,-9-1 3 0,15 9-3 0,-4-3 36 16,-1 6-47-16,0-3 18 0,0 4-52 16,2 1-4-16,2 0-34 0,-4 2-31 0,3 0-21 15,-3 0-47-15,2 2-18 0,-6-1-134 0,4-2 213 0</inkml:trace>
  <inkml:trace contextRef="#ctx0" brushRef="#br0" timeOffset="102306.78">6746 7301 357 0,'0'0'350'0,"0"0"-87"0,-6-5-53 16,6 5-51-16,0 0-29 0,0-10-24 0,0 10-21 15,4-5-17-15,-4 5-18 0,11-7-8 16,-2 0-9-16,0 1-30 0,0 1-30 0,6-5-70 16,-3 4-72-16,2-2-63 0,-1 0-190 0,-2 2 114 15</inkml:trace>
  <inkml:trace contextRef="#ctx0" brushRef="#br0" timeOffset="103400.78">9440 6418 13 0,'3'-6'364'0,"-1"-2"-81"0,-2 8-33 15,3-10-41-15,-2 4 43 0,-1 6-64 16,3-11 52-16,-3 11-91 0,0-7 28 16,0 7-99-16,0 0 42 0,1-9-86 0,-1 9 37 15,0 0-68-15,0 0 54 0,0 0-72 0,0 0 64 16,5 14-76-16,-1-4 68 0,0 5-63 0,1 5 59 16,0 2-61-16,0 4 59 0,0 3-59 0,2 1 8 15,-2 4 3-15,2-3 5 0,-3 0-8 0,4 4-1 16,-3-3-22-16,0-1-8 0,-1 0-25 0,2-4-22 15,-3 0-12-15,1-4-4 0,-2 0 6 0,-2-5-5 16,4-2-15-16,-4 0-9 0,0-2-49 16,0-3-33-16,-1-2-143 0,-2-2 184 0</inkml:trace>
  <inkml:trace contextRef="#ctx0" brushRef="#br0" timeOffset="103898.78">9379 6504 256 0,'-4'-11'234'0,"4"2"-17"0,0 1-17 0,0 2-27 16,0-3 15-16,0 9-63 0,0-9 18 0,0 9-63 15,-1-11 24-15,1 11-60 0,0 0 26 0,-3-8-51 16,3 8 29-16,0 0-43 0,0 0 32 15,0 0-42-15,0 0 42 0,-5 7-49 0,1 2 44 16,3 1-45-16,0 2 40 0,-3 3-43 0,1-1 41 16,1 3-42-16,-1 0 47 0,-2-2-48 0,5 1 3 15,-2 2 4-15,-1-6 2 0,3 0 1 0,-1 1 5 16,-2-4 2-16,3 2-1 0,0-5-2 0,-1 2-3 16,-2-1 1-16,3-7 4 0,0 9-1 0,0-9 1 15,0 0 0-15,0 0-10 0,7-5 25 0,-6-2-42 16,4-6 30-16,-2 0-30 0,2-2 33 15,-3-3-29-15,2 2 33 0,1-5-31 0,-1 3 33 16,1 0-38-16,-1 0 38 0,2 3-29 0,-2-1 33 16,0 3-30-16,0 2 33 0,-3 0-28 15,3 3 30-15,-1-1-34 0,-1 1 30 0,2 3-27 16,1-1 44-16,-5 6-32 0,8-4 49 0,-8 4-44 16,13 2 45-16,-3 4-50 0,0 0 40 0,0 2-51 15,3 3 45-15,1 2-45 0,0 0 43 0,0 2-49 16,-1-1 43-16,2 2-46 0,1-4 39 15,-1 4-74-15,-1-4-12 0,0 3-41 0,-1-4-33 0,-2 1-35 16,1-4-83-16,-2 2-139 0,0-1 145 16</inkml:trace>
  <inkml:trace contextRef="#ctx0" brushRef="#br0" timeOffset="104696.77">9509 7318 344 0,'0'0'432'0,"0"-7"-107"0,0 7-73 16,3-8-56-16,-3 8-45 0,0 0-22 16,0-6-29-16,0 6-26 0,0 0-28 0,0 0-6 15,0 0-7-15,0 0-5 0,6 5-7 0,-2 3-3 16,-1 0-4-16,-1 5-6 0,2-4-6 0,2 5-8 16,1 2-7-16,-5-1 5 0,5-3-22 0,-3 3 16 15,-2 0-20-15,3-3 13 0,0-3-16 0,-2 2 25 16,-2-3-26-16,2-1 37 0,-2 1-20 0,-1-8 26 15,1 7-32-15,-1-7 19 0,0 0-31 0,0 0 1 16,-5-5 3-16,4-1 3 0,-2-5 0 16,-2 0 0-16,-1-4 4 0,2-1 16 15,-1-1-10-15,1-1 17 0,-1 0-14 0,1 0 32 16,-1 2-24-16,1-2 23 0,2 2-18 0,-1-2 25 16,-1 6-23-16,4-3 27 0,-1 2-22 0,0 3 4 15,1-2 3-15,0 5-6 0,0-3 0 0,1 3 0 16,0-2-1-16,-1 9 1 0,4-9-2 0,-4 9 3 15,13-8 35-15,-13 8-42 0,14 0 28 0,-5 4-39 16,2 1 38-16,1 0-32 0,-2 0 28 0,4 4-29 16,0 0 23-16,0 1-36 0,2 0-3 0,-4-1 1 15,1 1 4-15,2-2-1 0,-3-1 5 0,-2 2 0 16,0-4 6-16,-1-1 2 0,-1 1 1 16,0 0 7-16,-8-5 11 0,11 4 1 0,-11-4 3 15,9-2 4-15,-4-5 1 0,-1 2 5 0,1 0 6 16,-5-6-1-16,3 2-7 0,-3-3-6 0,0 1-4 15,-3-3 0-15,2-3-5 0,-4 3 0 0,2-2-1 16,-2 3 1-16,1-1 13 0,2 1-15 0,-2 3-3 16,1-2-3-16,1 3-4 0,-3-1-16 0,2 3-19 15,2-2-28-15,1 9-43 0,-4-11-47 0,4 11-41 16,0-10-42-16,0 10-89 0,4-8 209 16</inkml:trace>
  <inkml:trace contextRef="#ctx0" brushRef="#br0" timeOffset="105116.78">9899 6965 334 0,'0'0'376'0,"0"0"-78"16,6-5-80-16,-6 5-40 0,0 0-52 0,0 0-8 16,0 0-40-16,8 3-10 0,-4 2-18 0,-3 5-4 15,3-2-10-15,0 4-3 0,0 4-6 0,1-2-3 16,-3 1-8-16,2 3-11 0,1 3 0 0,-1 0 0 15,1 1 1-15,-1-1-2 0,1-1-2 0,-1 3 1 16,0-2-3-16,-3-3 6 0,3-1-4 16,-3-1 1-16,3 1 5 0,-1-7 0 0,-2 1-1 15,0 0 6-15,-1-5 10 0,0 2-13 0,0-8-10 0,-1 8-17 16,1-8-15-16,0 0-11 0,-8-12 5 16,6 3 2-16,-2-5 10 0,0-4 5 0,-2-4 4 15,-1-3 1-15,2-3 5 0,-1-1 5 0,-1 2 4 16,1-3 5-16,2 6 32 0,-1 1-9 15,1-1 19-15,2 1-17 0,-1 1 11 0,-1 5-7 16,3 0-9-16,-2 2-8 0,2 2-4 0,0 1-8 16,-3 2-3-16,4 1 1 0,4 2 1 0,-3 0 1 15,-1 7 8-15,8-7-9 0,-8 7 9 0,10 1-10 16,-1 3 12-16,1 4-14 0,2-1 7 16,-1 5-25-16,3 0 2 0,-1 2-42 0,1 3-15 15,0 0-7-15,0 1-14 0,-1 0-20 0,0 0-33 16,-2 0-36-16,-2 1-33 0,4-1-154 0,-8-1 172 15</inkml:trace>
  <inkml:trace contextRef="#ctx0" brushRef="#br0" timeOffset="105294.77">10010 7218 171 0,'-10'-5'450'0,"10"5"-102"0,-9-4-40 0,9 4-49 16,-6-3-42-16,6 3-43 0,-4-5-37 0,4 5-27 15,-3-12-21-15,7 5-19 0,0-4-19 0,1 0-11 16,5-2-11-16,-1-3-22 0,4-1-59 16,2-1-38-16,3-1-75 0,0-1-57 0,4-1-63 15,3 0-12-15,1-3-130 0,1 1 106 0</inkml:trace>
  <inkml:trace contextRef="#ctx0" brushRef="#br0" timeOffset="106009.77">11867 6681 101 0,'0'-6'320'0,"3"-1"-95"0,-3 7-40 0,1-10-45 15,-1 10-13-15,0-8-38 0,0 8-8 0,0 0-24 16,0 0 28-16,0 0-8 0,9 8 17 16,-5 1-46-16,1 5-9 0,1 3-7 0,1 3 0 15,3 5 13-15,0 3-30 0,-1 0-11 0,5 1 5 16,-2 0-4-16,-1 0-16 0,1 1-23 0,-1-2-16 15,-1-1-29-15,2-1-36 0,-6-6-20 0,4 1-57 16,-3-3-188-16,-1-4 167 0</inkml:trace>
  <inkml:trace contextRef="#ctx0" brushRef="#br0" timeOffset="106454.78">11867 6590 276 0,'-1'-7'309'0,"-3"-2"-85"0,4 9-10 0,-1-9-50 15,1 9 0-15,-3-9-64 0,3 9 10 0,-1-6-55 16,1 6 26-16,0 0-66 0,0 0 38 0,-9 6-46 16,5 3 33-16,-1 0-35 0,1 5-3 0,-1 2 1 15,1 3-1-15,-1 2 1 0,0 0 0 0,-1 0 23 16,2 0-25-16,1-3 20 0,-2-2-25 15,4 0 18-15,-2-2-18 0,1-3 25 0,-1 0-30 16,2-1 27-16,-2-3-14 0,3-7 27 0,-1 12-20 16,1-12 15-16,0 7-25 0,0-7 18 0,0 0-25 15,1-11 15-15,2 2-21 0,-2-5 1 0,4-2 0 16,-1 0 2-16,0-5 35 0,0 0-51 0,0 0 47 16,2 1-43-16,-1 2 38 0,-1 1-36 0,0 1 36 15,1 3-38-15,-1-1 37 0,1 3-38 16,-3 1 37-16,2 0-39 0,1 4 43 0,-1-3-42 15,0 5 43-15,-4 4-47 0,9-6 45 0,-9 6-41 16,18 6 44-16,-9-2-37 0,2 5 37 16,2 0-38-16,2 5 35 0,1 0-38 0,3 4 25 15,0-2-52-15,0 1-7 0,-1-5-10 0,-1 3-2 16,2-1-3-16,-1-2-32 0,0 0-34 0,-3 0-51 16,4-1-203-16,-6 1 158 0</inkml:trace>
  <inkml:trace contextRef="#ctx0" brushRef="#br0" timeOffset="107135.77">12061 7429 260 0,'0'0'378'0,"3"-5"-109"16,-3 5-58-16,0 0-50 0,0 0-42 0,0 0-24 15,0 0-13-15,-3 7-15 0,3-7-14 0,0 16-11 16,0-4 13-16,3-3-31 0,-2 6 16 16,2 1-32-16,1-2 18 0,-2 2-38 0,1 1 20 15,-2 0-25-15,4-1-13 0,-2 0-6 0,-2-5 0 16,3 0 7-16,-2 0 2 0,-2-3 5 0,3 0 12 16,-2 0 3-16,-1-8-12 0,0 0-18 0,0 0-8 15,0 0 4-15,0 0 38 0,0 0-26 0,-4-14 32 16,2 4-29-16,-3-3 6 0,2-1 0 0,1-4 0 15,-2 4 13-15,0-2 7 0,0-1 5 0,0 0 6 16,3 0 0-16,-2 1-3 0,1 1 6 16,-2 3 1-16,4-1-3 0,0 0 11 15,0 4-15-15,0-3 10 0,0 4-19 0,4-1 20 16,-3 3-21-16,0-1 15 0,-1 7-21 0,9-7 21 16,-9 7-14-16,12-3 1 0,-3 6 1 0,1 0 0 15,-1 5 2-15,4-3-2 0,-2 4 1 0,2-1-3 16,2 2 2-16,1 1 0 0,-2-1-5 0,-3-2 9 15,3 1-4-15,-2 0-4 0,-2-3 2 0,0 1-4 16,-1-2 8-16,0-3 0 0,0 3-1 0,-9-5 5 16,13 2 4-16,-13-2-3 0,10-2-2 0,-2-2-1 15,-8 4 1-15,6-10 0 0,-3 2-3 0,-3 0 0 16,0-5-3-16,-3 1 2 0,-1-1 13 16,2-3-22-16,-6-1 20 0,3 0-16 0,0 1 18 15,-3 1-23-15,3 2 19 0,-4 0-18 0,4 0 14 16,1 4-22-16,-1-1-1 0,1 5-30 0,2-5-34 15,-1 5-10-15,3 5-21 0,-5-5 7 0,5 5-46 16,0 0-23-16,0 0-104 0,6 6 271 0</inkml:trace>
  <inkml:trace contextRef="#ctx0" brushRef="#br0" timeOffset="107578.92">12461 7240 335 0,'0'0'247'0,"3"-5"-58"15,-3 5-35-15,0 0-30 0,0-10-17 0,0 10-32 16,0 0-13-16,0 0-2 0,0 0-18 0,4 7-9 16,-2 1-3-16,0 1-8 0,0 1-6 0,1 6 2 15,-2 0-5-15,4-1 0 0,-2 1-6 0,-2 2 2 16,4 1-1-16,-4-1 27 0,3 0-36 0,-1-1 30 15,-1-1-33-15,-2 1 30 0,3-6-33 0,-2 0 28 16,-1 1-13-16,3-3 39 0,-2-1-18 0,-1-2 31 16,0-6-30-16,1 8 4 0,-1-8-51 0,0 0 20 15,0 0-35-15,-2-10 3 16,-1-1 3-16,3 0-6 0,-1-4-6 0,-2-3-7 16,1-2 11-16,-1-2 3 0,-1-4 4 0,3 3 13 15,-4 1 2-15,4-4 14 0,-2 6 12 0,3 2 9 16,-1 0 6-16,1 4 4 0,0-1 1 0,-1 2-1 15,1 2-1-15,0 0-2 0,1 3-2 0,0-2 1 16,-1 10 12-16,4-12 5 0,-4 12-6 0,9-5-11 16,-9 5-3-16,0 0-8 0,18 2-3 0,-9 1-4 15,0 5 1-15,1-1-2 0,1 4-1 0,0-3-10 16,-1 4-30-16,4 3-32 0,-4-3-31 0,2 3-39 16,-2-1-45-16,-4 0-59 0,3-3-189 15,-1 2 109-15</inkml:trace>
  <inkml:trace contextRef="#ctx0" brushRef="#br0" timeOffset="107778.62">12537 7334 625 0,'0'0'493'0,"0"0"-122"0,0 0-82 0,-8-3-53 16,8 3-39-16,4-9-26 0,0 4-28 0,1-1-27 15,0-3-21-15,5-1-21 0,3-4-16 0,2 0-33 16,2-1-79-16,2-5-90 0,-1 2-64 16,5 0-78-16,-4 0-112 0,2-1-164 0,-1 1-78 15</inkml:trace>
  <inkml:trace contextRef="#ctx0" brushRef="#br0" timeOffset="109996.18">17834 6672 104 0,'-4'-5'310'15,"4"5"-69"-15,0-9-16 0,0 9-39 0,0 0 18 0,-1-9-69 16,1 9 22-16,0 0-70 0,-1-9 20 16,1 9-67-16,0 0 38 0,0 0-63 0,0 0 29 15,0 0-43-15,0 0 40 0,-7 4-47 0,7 5 40 16,0 1-42-16,-1 5 0 0,1 2 4 0,-1 3 15 15,-3 5-11-15,3 3 9 0,-2 0-14 0,3 6 2 16,-1 1 0-16,0 1 0 0,-1-2 1 16,1-1-1-16,-3-4 2 0,4-2-2 0,0-1 6 15,-1-6-10-15,1-2 1 0,-1 0 9 0,-1-7-1 16,1 2-9-16,1-1 5 0,0-3-4 0,-1-1-11 16,1-8-20-16,-3 6-10 0,3-6 4 0,0 0 10 15,-1-11 2-15,1 0 2 0,-3-3 5 0,3-3 4 16,0-4 3-16,0-2 3 0,0-5 34 15,3 3-28-15,-2-5-3 0,-1 2 6 0,0-2 12 16,3-2-13-16,-2 3 22 0,-1 1-21 0,1 2 24 16,-1 0-11-16,3 0 14 0,-2 2-24 0,-1 4 29 15,3 1-34-15,-3 1 26 0,1 1-23 0,-1 1 26 16,1 4-24-16,-1-1 36 0,0 2-27 16,2 3 31-16,-4-2-33 0,2 3 36 0,0 1-48 15,0 6 28-15,0-14-35 0,0 14 32 0,0 0-33 16,0 0 32-16,0 0-34 0,0 0 34 0,-7 14-34 15,4-3 42-15,-1 3-43 0,0 3 0 16,3 1 6-16,-4 1 7 0,1 1 1 0,2-3 24 16,-2 3-24-16,1-4 22 0,2 1-26 0,-3-2 25 15,3-3-24-15,-2-1 22 0,2-1-28 0,0 1 33 16,-1-5-17-16,2 2 22 0,0-8-14 0,-1 9 18 16,1-9-23-16,0 0 11 0,0 0-17 0,0 0 15 15,0-9-33-15,1 0 5 0,-1-3 6 0,2 1-2 16,-1-3 41-16,0-1-46 0,3 0 46 15,-1 0-50-15,-1 0 41 0,2 0-43 0,-1 1 43 16,-1 3-49-16,1-2 45 0,-2 1-39 0,4 2 40 16,-1-1-42-16,0 3 38 0,0 0-38 15,-2-1 40-15,3 3-39 0,-1-1 36 0,4 1-43 16,-2 2 43-16,2 1-39 0,-8 3 38 0,15-5-37 16,-15 5 40-16,17-1-41 0,-7 3 37 0,3 2-36 15,-2-2 36-15,3 2-51 0,-1 1 16 0,4 1-36 16,-3 1-8-16,2-1-26 0,-3 3-32 0,6 0-34 15,-3 1-40-15,0-2-183 0,0 1 163 0</inkml:trace>
  <inkml:trace contextRef="#ctx0" brushRef="#br0" timeOffset="111346.36">17986 7274 10 0,'0'0'371'0,"0"-12"-88"0,0 12-89 15,0-6-22-15,0 6-52 0,3-7-12 0,-3 7-46 16,0 0 7-16,0 0-31 0,0 0 13 0,2 9-25 15,0-2 47-15,-1 6-68 0,0 5 1 0,-1 0 0 16,4 1-2-16,-4 2-3 0,4 4 1 0,-3 3 30 16,-1-4-30-16,1 4 35 0,-1-3-43 0,0-2 0 15,0-3 0-15,3-2 3 0,-6-1 1 0,6-1 2 16,-3-4 9-16,-3-1 4 0,3-1 46 0,0-4-32 16,0-6-13-16,0 11-15 0,0-11-2 15,0 0 24-15,-6-6-27 0,5 0 23 0,-2-3-29 16,2-2-5-16,-2-5-1 0,2 0 4 15,-3-2 2-15,4 0 4 0,-2 1 1 0,2 0 24 16,-2 1-27-16,1-1 21 0,1 3-24 0,0-2 23 16,0 3-28-16,1 2 29 0,1-1-24 0,-2 3 18 15,1-2-18-15,0 4 19 0,3-1-19 0,-1 2 21 16,-3 6-24-16,10-4 23 0,-10 4-24 0,13 0 25 16,-6 2-21-16,3 3 12 0,1 3-33 0,0 1-13 15,2 3-4-15,0-2-5 0,1 2-4 0,-1 2 7 16,-2-5 12-16,-1 2 9 0,3-4 6 15,-4 3 6-15,1-4 4 0,-2-1 8 0,-3-1 15 16,3 1 14-16,-8-5 7 0,11 3-5 16,-11-3 4-16,12-6-3 0,-12 6 5 0,6-11-3 15,-2 5-6-15,0-5 5 0,-3 2-16 0,-1-2 7 16,0-3-18-16,-1 3-11 0,-3-2-18 0,3-2-9 16,-2 3 1-16,1 1-15 0,-1-2-6 0,-1 3-42 15,3-1-6-15,0 4-54 0,-1-1-109 0,2 8 82 16</inkml:trace>
  <inkml:trace contextRef="#ctx0" brushRef="#br0" timeOffset="111746.67">18353 7268 355 0,'0'0'249'0,"0"0"-44"0,0 0-61 0,0 0-20 16,12 0-25-16,-12 0 12 0,5 10-30 0,-2-5-17 15,1 7-8-15,-1-3-12 0,-1 3-10 0,2 5-6 16,0-1-6-16,-1 2-9 0,-1 0 5 0,2 3 23 16,1 0-38-16,-4 0 30 0,3-2-36 0,-1 0 28 15,-1-1-34-15,0-1 7 0,-1-2-1 0,0-4 2 16,-1 0 0-16,0 1 9 0,3-4 17 0,-3-1 19 16,0-7-37-16,0 10 15 0,0-10-37 15,0 0 30-15,-3-7-33 0,3-1 27 16,-1-2-37-16,0-2 4 0,-2-6-1 0,2-1-2 15,-2-2 3-15,-1-5 23 0,3 1-17 0,-4 1 21 16,4-4-17-16,-2 3 33 0,2 3-25 0,0-4 32 16,-2 6-19-16,3 1-2 0,0 1 7 0,0 1 3 15,0 3-3-15,3 0-1 0,-3 3-6 0,1 2 2 16,0-2-2-16,2 5-3 0,2 3 5 0,-5 3-1 16,10-4-1-16,-10 4 0 0,14 7 0 15,-4 1-2-15,-1 3-4 0,3 6-30 0,-1-2-31 0,1 5-38 16,-3-1-41-16,2 2-59 0,-2-2-207 15,-1 1 130-15</inkml:trace>
  <inkml:trace contextRef="#ctx0" brushRef="#br0" timeOffset="111934.81">18464 7397 366 0,'0'0'466'0,"0"-7"-107"0,0 7-85 0,5-9-56 16,0 2-39-16,-1 1-32 0,4-3-29 0,2 2-19 16,0-3-27-16,3 2-20 0,4-4-35 0,-2 1-65 15,4-2-48-15,7 0-37 0,-1 2-57 16,1-5-43-16,1 3-289 0,1 0-22 16</inkml:trace>
  <inkml:trace contextRef="#ctx0" brushRef="#br0" timeOffset="113462.82">18426 7211 150 0,'0'0'213'0,"-3"-8"-34"15,3 8-25-15,-5-8-23 0,5 8-7 0,-5-7-27 16,5 7-1-16,-4-6-20 0,4 6-5 0,-4-8-18 16,4 8 10-16,0 0-17 0,-1-6 15 0,1 6-28 15,0 0 16-15,-5-4-37 0,5 4 22 0,0 0-30 16,0 0 18-16,0 0-12 0,0 0 50 0,6 3-30 15,-2 2-4-15,1 4-1 0,3-1-5 0,0 5-8 16,-1 0 1-16,5 3 0 0,-2 0-2 0,3 4-5 16,-3-1-2-16,4 6-3 0,0-2-12 15,-1-1-3-15,-3-2-39 0,-1-1 16 0,0 0-32 16,0 0 25-16,-3 1-39 0,-2-6 17 16,3 2-38-16,-2-3 17 0,0-3-40 0,-3 1-20 15,1-4-186-15,-3-7 210 0</inkml:trace>
  <inkml:trace contextRef="#ctx0" brushRef="#br0" timeOffset="113683.12">18455 7430 157 0,'0'0'208'0,"0"0"-42"0,-9-3-24 0,9 3-40 16,0 0-16-16,0 0-20 0,-2-9-9 0,2 9-14 16,0 0-10-16,2-10 7 0,2 6-16 0,3-3-6 15,0 0-3-15,-2 3-2 0,4-5-24 0,0 2-31 16,3-2-61-16,-2 1-215 0,0 2 223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05T05:07:30.995"/>
    </inkml:context>
    <inkml:brush xml:id="br0">
      <inkml:brushProperty name="width" value="0.05292" units="cm"/>
      <inkml:brushProperty name="height" value="0.05292" units="cm"/>
      <inkml:brushProperty name="color" value="#FF0000"/>
    </inkml:brush>
  </inkml:definitions>
  <inkml:trace contextRef="#ctx0" brushRef="#br0">4952 15948 52 0,'0'0'212'16,"-13"-5"-36"-16,13 5-27 0,-10-1-41 0,10 1-16 15,-12-3-20-15,12 3 5 0,-10-2-19 0,10 2 21 16,0 0-13-16,-14-1 16 0,14 1-19 0,0 0-9 16,-15 2 9-16,15-2-28 0,-13 5 17 15,5 2-22-15,-2 0-3 0,1 5 2 0,0 2 14 16,-2 4-21-16,2 1 20 0,-3 6-34 0,2 2 23 16,1 0-33-16,0 2 27 0,4 1-15 0,1 0 25 15,3 0-35-15,2-1 27 0,2 4-30 0,3 1 23 16,3 4-24-16,5 0 20 0,3-1-26 15,-1-3 25-15,4-2-25 0,0-3 8 0,0-2-2 16,1-6 3-16,-2-1-7 0,4-3 0 0,-4-1 2 16,4-3 1-16,-4-4 12 0,3 0-11 0,-3-3 25 15,3-3-28-15,-4-1 27 0,1-1-29 16,-1-4 27-16,0 1-27 0,0-3 27 0,-3 0-26 16,0-2 25-16,1 0-12 0,-1-3-7 0,-5 1-62 15,2-2-11-15,-2 0-34 0,-2-1-32 0,-2 1-29 16,-1-1-55-16,-2 2-118 0,-2-3 197 0</inkml:trace>
  <inkml:trace contextRef="#ctx0" brushRef="#br0" timeOffset="707.99">5431 16446 13 0,'0'0'236'0,"0"0"-26"0,0 0-27 0,0 0-42 0,0 0-23 16,0 0-15-16,0 0-20 0,3-6-10 0,-3 6-17 15,-3-6-5-15,3 6 2 0,-5-10-21 16,5 10 15-16,-5-11-23 0,1 8 15 0,0-3-28 15,-1 2 17-15,-1-3-22 0,1 1 19 0,-2 2-21 16,2-4 19-16,5 8-22 0,-14-7 19 0,9 2-18 16,5 5 15-16,-9-7-21 0,9 7 22 0,-9-7-18 15,9 7 21-15,-9-5-20 0,9 5 20 0,-9-7-22 16,9 7 25-16,0 0-35 0,-6-5 21 0,6 5-24 16,0 0 17-16,-7-5-24 0,7 5 21 0,0 0-18 15,0 0 19-15,0 0-16 0,0 0 22 0,4 5-17 16,0 0 24-16,4 1-21 0,-2 2 21 0,4 0-20 15,3 5 27-15,1-1-25 0,0 4 15 0,8 1-20 16,-4 0 22-16,1 3-24 0,3 0 20 16,-3-1-18-16,3 0-12 0,-1-1-43 0,-1 0-2 15,-1-1-7-15,-4-3 10 0,2 0-14 0,-2-1-14 16,-1-2-30-16,-1-1-37 0,-2-1-128 16,-2-1 260-16</inkml:trace>
  <inkml:trace contextRef="#ctx0" brushRef="#br0" timeOffset="1190.99">5183 15877 242 0,'-6'-8'362'0,"6"8"-112"0,-4-5-15 0,4 5-57 15,-4-5-42-15,4 5-56 0,0 0 2 0,0 0-41 16,0 0 13-16,0 0-29 0,8 4 16 0,1 2-31 15,2 5 21-15,5 2-26 0,4 3-3 16,2 4 4-16,2 5-3 0,3-1-8 0,1 2-14 16,-1 0-58-16,1 0-14 0,-1-1-37 0,-2-1 8 15,1-1-9-15,-7-4-7 0,4-1-13 0,-1-1-141 16,-7-4 252-16</inkml:trace>
  <inkml:trace contextRef="#ctx0" brushRef="#br0" timeOffset="1817">5642 16012 104 0,'0'0'370'0,"-1"-8"-128"0,1 8-34 16,-3-4-68-16,3 4-12 0,0 0-43 0,0 0-22 15,0 0-8-15,4 4-15 0,-1 3-7 0,2 0-6 16,2 1-1-16,0 3-9 0,2 0 2 0,1-3-28 15,-1 3 5-15,0-4-25 0,1 3 21 0,0-5-16 16,-2-1 21-16,0 3-14 0,-2-3 16 0,4-1-15 16,-5 1 22-16,-5-4-16 0,13 1 24 0,-13-1-16 15,0 0 11-15,13-1 2 0,-13 1-1 16,4-7 4-16,-4 7-2 0,-3-11-2 0,3 11-2 0,-5-12 1 16,0 5-3-16,-1 1 2 0,-1-1 6 0,1 1 0 15,-2 1 3-15,-2-1 3 0,1 2-3 16,0 0-1-16,-1 0-2 0,-2 2 7 0,3-1-3 15,-1 1-2-15,0-1-1 0,1 1-1 16,1 1 4-16,8 1 7 0,-15-2-23 0,15 2-2 16,-12-4-4-16,12 4-4 0,-10-4-12 0,10 4 3 15,-9-5-2-15,9 5 25 0,-5-11-23 0,5 11 24 16,0-15-23-16,-1 6 24 0,1 0-20 0,1-1 22 16,-1 1-22-16,3-2 24 0,-1 1-16 0,1 1 26 15,1-1-34-15,-2 2 20 0,2-1-20 0,2 1 26 16,2 0-22-16,-3 2 20 0,4-1-22 0,1 2 23 15,-1 2-23-15,0 1 25 0,4 1-24 0,-13 1 25 16,23 1-24-16,-9 1 24 0,0 1-24 16,3 3 23-16,-3 1-18 0,1-1 22 0,-2 0-37 15,2 1 31-15,-3-2-26 0,2 1 28 0,-4-1-29 16,-1-1 26-16,1 0-19 0,-2 1 18 0,-8-5-20 16,13 6 25-16,-13-6-20 0,11 5 45 0,-11-5-11 15,9 2 15-15,-9-2-8 0,0 0-8 0,9-2-7 16,-9 2-1-16,0-10-4 0,-1 3 14 0,-2-3-38 15,-2 1 20-15,1-2-51 0,-1-1 13 0,-1-2-23 16,-2-1 13-16,3 3-30 0,-3-3 11 0,1 1-28 16,2 3-5-16,-2-1-32 0,3 3-24 15,-1 0-32-15,1 1-201 0,2 0 167 16</inkml:trace>
  <inkml:trace contextRef="#ctx0" brushRef="#br0" timeOffset="2150.98">5937 15747 200 0,'12'2'252'0,"-12"-2"-53"0,9-3-7 0,-9 3-48 15,10-7-12-15,-5 4-40 0,-1-3-2 0,0-4-36 16,-2 2 7-16,2-4-27 0,0 0 17 0,-3 0-36 16,2-3 13-16,-3 2-31 0,-3-4 12 15,2 1-28-15,-4 1 15 0,0-1-16 0,-2 1 17 16,1 1-16-16,-2 0 22 0,1 2-15 0,-4-1 24 15,5 3-8-15,-3-1 24 0,0 5-17 0,3-1 0 16,-1 1 4-16,1 3-5 0,6 3 8 0,-14-5-21 16,14 5 22-16,-12 2-28 0,12-2 29 0,-7 10-16 15,4-2 23-15,1 3-18 0,2 2 21 0,2 3-25 16,3 3 20-16,0 3-23 0,4 3 20 0,3 0-25 16,2 0 23-16,1 1-26 0,2 0 34 15,3 1-33-15,-2-5 22 0,1-3-31 16,-1-2 27-16,5-4-28 0,-4 0 26 0,-2-4-24 15,2-5 26-15,-1 1-35 0,1-7-20 0,0-1-64 0,1-5-51 16,-1-3-85-16,1-4-144 0,-2-6 160 16</inkml:trace>
  <inkml:trace contextRef="#ctx0" brushRef="#br0" timeOffset="2487.98">6102 15069 238 0,'-5'-7'372'0,"0"3"-64"16,0 0-32-16,1-2-35 0,-1 1-48 0,1 1-35 15,4 4-34-15,-8-7-23 0,8 7-24 0,-5-6-17 16,5 6-17-16,-4-4-22 0,4 4-7 15,0 0 4-15,0 0-9 0,-1 7 6 0,5 2-7 16,2 7 0-16,2 4 3 0,5 7-44 0,2 9 51 16,3 2-3-16,0 5 11 0,6 8-15 0,-1 3 25 15,4 1-38-15,0 0 26 0,-3-1-30 0,4 0 30 16,-1-1-34-16,4-4 1 0,-2 2 14 16,-1-4-16-16,-6-8-32 0,0-1-72 0,-2-2 4 15,3-3-17-15,-5-2-18 0,-1-6-21 0,-6-1-44 16</inkml:trace>
  <inkml:trace contextRef="#ctx0" brushRef="#br0" timeOffset="3634.2">6234 16987 39 0,'-5'-9'272'0,"1"1"-74"15,-1 0-42-15,1 1-7 0,0 1-31 0,0 0-5 16,3 0-42-16,-4 1 3 0,5 5-34 16,-4-9 8-16,0 4-27 0,4 5 6 0,-1-6-21 15,1 6 12-15,0 0-22 0,-4-6 15 0,4 6-8 16,0 0 21-16,0 0 11 0,5 7 37 0,0-1-25 15,3 4 16-15,-2-2-4 0,3 6-4 0,3 1-10 16,-1-1-3-16,2 2-10 0,2-1-1 0,-2-1-3 16,4 1-15-16,-2 3 3 0,0-7-3 15,-2 2-7-15,0-3-4 0,1-2 1 0,-1 1-2 16,-2 0 0-16,-2-4 0 0,3 0 2 0,-2-3-2 16,-10-2 3-16,14 1 0 0,-14-1 4 0,14-6-1 15,-9 0 14-15,-1-1-36 0,-3-1 27 0,2-2-31 16,-3 1 36-16,0-1-34 0,0 1 31 0,-3-1-30 15,3 3 35-15,-1-2-28 0,0 1 30 0,-2 3-17 16,3 5 15-16,0-10-35 0,-1 4 23 0,1 6-28 16,-3-9 24-16,3 9-24 0,0 0 33 0,3-8-25 15,-3 8 21-15,0 0-26 0,10-1 34 0,-10 1-32 16,12 1 27-16,-5 2-24 0,2-1 27 0,0 1-30 16,3-1 31-16,-2 0-34 0,0 1 27 15,0-1-24-15,-10-2 24 0,17 1-29 16,-17-1 30-16,19-1-27 0,-19 1 39 0,17-6-26 15,-8 2 22-15,-3-1-27 0,-1-4 35 0,-1 1-35 16,-1-2 31-16,-2 0-29 0,-2-2 2 0,-2 0 1 16,-1-1 2-16,-2-1 0 0,-2 0 10 0,-2 1-4 15,1 2 4-15,-4 0 3 0,2 0 2 0,-1 1 1 16,-2 3 10-16,4-1 8 0,-3 2-5 0,4 1-12 16,-1 2-7-16,1-1 17 0,9 4-32 0,-18-4-16 15,18 4-31-15,-10 1-31 0,10-1-14 0,-10 7-50 16,10-7-24-16,-4 10-30 0,4-10-220 0,1 14 109 15</inkml:trace>
  <inkml:trace contextRef="#ctx0" brushRef="#br0" timeOffset="4600.6">6649 16756 176 0,'0'0'213'0,"0"0"-65"16,5-5 3-16,-5 5-28 0,7 6 30 0,-7-6-44 15,6 12-37-15,-1-4 3 0,0 1-38 0,-1-1 9 16,1 2-27-16,0 1 13 0,4-1-20 0,-1 1 12 16,-2 0-23-16,2-2 15 0,-3 0-3 0,1-1-2 15,1 0-1-15,-2-2 1 0,-1 0 9 16,0-2 18-16,-4-4 3 0,6 9 44 0,-6-9-13 16,6 5 28-16,-6-5-44 0,0 0 31 0,0 0-35 15,4-6 9-15,-8 0-41 0,3-3-17 0,-4 0 7 16,1-2-3-16,2 3 6 0,-5-3-3 0,5 0 2 15,-2 1-5-15,0 0 2 0,0 1 0 0,-1 0 4 16,1 1-3-16,3 1-9 0,-3 2 0 0,3-1-2 16,-2-1-8-16,3 7 1 0,-1-7-4 0,1 7 4 15,1-11 13-15,-1 11-4 0,4-4 1 0,-4 4-6 16,5-4 3-16,-5 4 0 0,13-2-4 16,-13 2-1-16,0 0 20 0,17 0-27 0,-17 0 3 15,0 0-1-15,16 0 2 0,-16 0-1 0,0 0 6 0,9 2 2 16,-9-2 7-16,0 0 2 0,0 0-2 15,0 0-4-15,12-3-20 0,-12 3-7 0,-3-10-30 16,3 10 33-16,-5-10-25 0,0 1 35 0,0-1-21 16,-2-3 30-16,0 0-22 0,-1 1 33 0,2-2-20 15,-2 0 46-15,-1 1-23 0,3-2 36 0,-1 1-30 16,1 0 35-16,1 2-38 0,-3-3 30 16,7 4-34-16,-3 0 17 0,3 0-37 0,-2 2 32 15,3-1-36-15,0 2 26 0,0 0-25 0,3 3 30 16,-1-1-31-16,2 1 34 0,-4 5-33 15,13-6 36-15,-13 6-35 0,14-1 32 0,-4 3-34 16,-1 0 33-16,0 2-35 0,5 3 40 0,-4 0-30 16,2 1 22-16,-1 0-30 0,2-1 36 0,-4 3-35 15,4-2 30-15,-4 1-32 0,-3-1 33 0,3-1-34 16,-1 0 35-16,-3 0-35 0,0 0 33 0,3-2-33 16,-3 0 32-16,-3 0-32 0,2 1 32 0,-4-6-31 15,9 5 36-15,-9-5-31 0,5 4 18 0,-5-4-35 16,8 7 32-16,-8-7-36 0,0 0 31 0,6 5-28 15,-6-5 31-15,0 0-29 0,0 0 20 0,12 1-42 16,-12-1 13-16,0 0-36 0,0 0 12 0,0 0-13 16,10 1-8-16,-10-1-3 0,0 0 5 0,0 0 2 15,0 0-1-15,13 1 6 0,-13-1 0 16,0 0 6-16,0 0 10 0,6 4 13 0,-6-4 9 16,0 0 5-16,0 0 6 0,7 4 7 0,-7-4 7 15,0 0 17-15,0 0 63 0,0 0-45 16,0 0 21-16,0 0 35 0,0 0 18 0,0 0-22 15,-3 5 28-15,3-5-22 0,0 0 36 0,0 0-35 16,0 0 31-16,0 0-39 0,0 0 25 0,0 0-51 16,0 0 21-16,0 0-46 0,-13 0 28 0,13 0-32 15,0 0 21-15,0 0-40 0,0 0 33 0,0 0-37 16,0 0 32-16,0 0-37 0,-11 3 27 0,11-3-36 16,0 0 33-16,-4 5-36 0,4-5 34 15,-4 6-28-15,4-6 23 0,-1 9-32 0,-2-3 34 16,3 1-29-16,0 0 5 0,0 1-3 0,3 0 1 15,-2 1 1-15,2 1 2 0,-2 0 3 0,0-2-1 16,3 1 1-16,2 2 0 0,-2-4-1 0,0 1 4 16,1-1 30-16,3 1-30 0,-3-2 33 0,1-2-36 15,3 0 26-15,-2 1-41 0,-7-5 8 0,14 2-6 16,-14-2-23-16,14-1-36 0,-14 1-23 0,15-7-79 16,-10 2-35-16,-1-2-38 0,1 0-185 0,-1-2 90 15</inkml:trace>
  <inkml:trace contextRef="#ctx0" brushRef="#br0" timeOffset="4916.71">6930 16434 532 0,'-5'-5'487'0,"5"5"-137"0,-5-7-44 0,5 7-64 16,-5-9-19-16,5 9-74 0,-8-7-17 0,8 7-47 15,-1-9-5-15,1 9-35 0,-1-10 8 16,1 10-34-16,0-10 9 0,0 10-38 0,2-8 20 16,-2 8-31-16,9-4 26 0,-9 4-19 0,8-3 19 15,-8 3-21-15,10 4 23 0,-2 0-25 0,-1 0 30 16,1 5-25-16,0 0 27 0,-2 3-32 16,4 1 26-16,-1-2-24 0,-1 4 25 0,1-2-26 15,0 0 28-15,-3 0-26 0,3 0 26 0,0-2-27 16,-1 0 26-16,-2 0-28 0,2-5 27 0,1 2-35 15,-3-1 13-15,-1-2-44 0,-5-5 16 0,13 3-68 16,-13-3-42-16,14-5-70 0,-6-3-63 0,-3 2-262 16,0-4-55-16</inkml:trace>
  <inkml:trace contextRef="#ctx0" brushRef="#br0" timeOffset="5265.33">7113 16263 438 0,'0'0'460'0,"-8"-2"-92"0,8 2-9 15,0 0-41-15,-7-5-19 0,7 5-84 16,0 0-35-16,-8-4-60 0,8 4-11 0,0 0-46 16,0 0-4-16,0 0-32 0,-1-5 5 0,1 5-18 15,0 0 13-15,6-4-24 0,-6 4 12 0,14 0-20 16,-14 0 4-16,14 1-31 0,-2 3 0 0,-1-1-35 15,-2-2 7-15,5 3-32 0,-2 0 28 16,-1-2-26-16,1 3 43 0,-2-2-20 0,0 0 41 16,-1-1-24-16,-9-2 42 0,14 4-30 0,-14-4 43 15,14 1-29-15,-14-1 43 0,9 4-12 0,-9-4 20 16,8-4-36-16,-8 4 22 0,0 0-21 0,0-10 30 16,-1 2-31-16,-2 1 9 0,-1-4-76 0,-1 3-6 15,-3-4-61-15,1-1 1 0,-1 0-21 0,2 2 7 16,-1-3-9-16,-3 3-4 0,4-1-36 0,-1 2-166 15,2-1 174-15</inkml:trace>
  <inkml:trace contextRef="#ctx0" brushRef="#br0" timeOffset="5766.44">7353 15977 128 0,'0'0'405'0,"0"0"-73"16,0-8-18-16,0 8-43 0,0 0-45 0,0-7-50 15,0 7-32-15,0 0-30 0,0 0-25 0,-6-2-21 16,6 2-16-16,0 0-15 0,0 0-8 0,0 0-8 16,-9 2-5-16,9-2-5 0,-4 6-2 15,4-6-2-15,-1 10 5 0,1-4 0 0,-3 3-9 16,3-2 2-16,0 1 1 0,0-1 5 0,3 3-2 15,-2-1-2-15,2 1-7 0,-1 0 0 0,2-1 0 16,0 0-1-16,-2-2-1 0,2 0-2 0,3 0 3 16,-2-1-4-16,0-1 0 0,-5-5 1 0,11 5 1 15,-11-5 1-15,0 0-4 0,16-4-11 0,-11-1-20 16,1-2-57-16,-1 0 19 0,2-4-25 0,-5 4-3 16,2-5-14-16,-1 3-9 0,-3-2 7 0,0 0-11 15,-3-1 26-15,3 0 11 0,-4 2 26 0,2-1 10 16,-5 3 26-16,2-2 15 0,0 4 33 0,0 0-5 15,0 0 30-15,5 6-13 0,-12-3 26 16,12 3-12-16,-10 1 42 0,10-1-23 0,-10 7 5 0,6-1 9 16,0 1 10-16,0 4 1 0,2-1 3 15,-2 3-5-15,4 0-2 0,0 1-10 0,4 1-11 16,-2 3-14-16,2-1-11 0,0-1 18 16,1 0-45-16,4 2 30 0,0-3-35 0,-1-3 22 15,1 1-32-15,0-4-2 0,2 0-2 0,-2-3-9 16,0-3-27-16,4-2-21 0,-3-2-95 0,-1-3-53 15,1-5-71-15,2 0-235 0,-1-1-20 0</inkml:trace>
  <inkml:trace contextRef="#ctx0" brushRef="#br0" timeOffset="6048.41">7555 15783 319 0,'0'0'457'0,"0"0"-76"16,0 0-14-16,-5-3-50 0,5 3-22 0,0 0-79 15,0 0-34-15,-4-6-60 0,4 6-11 0,0 0-45 16,-5 6-3-16,5-6-22 0,0 9-9 16,-1-1-8-16,1-1-5 0,0 1-2 0,0 3-10 15,1-3 3-15,-1 5-7 0,4-2 0 0,-3 1-2 0,3-2-1 16,1 1-2-16,-1 0-2 0,2-3-4 15,1 3-3-15,-1-4-13 0,2 0-19 16,-2-1-24-16,3-1-26 0,-9-5-35 0,14 4-49 16,-14-4-64-16,14-4-55 0,-6 0-66 0,0-1-138 15,-2 0 4-15</inkml:trace>
  <inkml:trace contextRef="#ctx0" brushRef="#br0" timeOffset="145832.76">10943 8216 35 0,'-9'-1'188'0,"9"1"-5"15,-5-4-38-15,5 4-5 0,0 0-29 0,-9-4-10 16,9 4-15-16,0 0-12 0,-9-5-16 0,9 5-7 16,0 0-10-16,0 0-7 0,-9-4-3 0,9 4-9 15,0 0 5-15,0 0-10 0,0 0 2 0,-6-2-12 16,6 2 9-16,0 0-16 0,0 0 7 0,0 0-3 15,0 0-6-15,0 0 7 0,-3 5-9 0,3-5 6 16,9 12 0-16,-5-5 0 0,4 5-1 16,2 0 2-16,-1 5 29 0,1 1-34 0,3 2 31 15,0 3-40-15,1 1 1 0,-3 0 6 0,2-1-4 16,1 3 0-16,-1-3 6 0,-2 1 3 0,1-3-1 16,-3 0 0-16,0-2 0 0,-3 0 0 0,3-1 0 15,-4-5 4-15,-1 2 4 0,1-1 18 0,-2-3 0 16,-1 0 41-16,-2-1-22 0,0-1-3 0,0-2-3 15,-4 3-4-15,-2-4-7 0,1 1-5 0,-3-1-11 16,-1-3-3-16,2 0 3 0,-5 0-12 0,3-2-15 16,9-1-13-16,-23 0-13 15,10 0-20-15,1-3-14 0,-1 2-17 0,0-2-32 16,0-2-53-16,-2-2-199 0,2 0 167 0</inkml:trace>
  <inkml:trace contextRef="#ctx0" brushRef="#br0" timeOffset="146080">10758 8349 286 0,'0'0'251'0,"-10"-2"-43"0,10 2-22 0,-11-4-22 0,11 4-12 15,-10-3-41-15,10 3-8 0,-6-5-21 16,6 5-20-16,-3-6-19 0,3 6-8 0,0-10-10 15,3 1 2-15,1 2-7 0,2-4-3 0,3-1-5 16,-1 1-4-16,3-4 30 0,3 1-41 0,-1 1 31 16,2 0-40-16,-2-3 27 0,1 4-43 0,0 1 34 15,-2 0-60-15,-1 3-2 0,-2-1-33 0,0 2-36 16,1 3-9-16,-1-2-37 0,-1 2-19 0,-8 4-129 16,14-2 222-16</inkml:trace>
  <inkml:trace contextRef="#ctx0" brushRef="#br0" timeOffset="146399.23">11214 8560 109 0,'0'0'237'0,"0"0"-70"0,0 0-35 0,0 0-35 16,0 0-18-16,0 0-21 0,0 0-8 0,3 7-9 15,-3-7-16-15,2 8-6 0,1-2 4 0,-2 5-9 16,5-4-10-16,-3 4 7 0,1 1-15 0,1-1-12 15,0 2-34-15,0 1-4 0,3-3-43 16,-2 4-12-16,-1-1-124 0,3-2 75 0</inkml:trace>
  <inkml:trace contextRef="#ctx0" brushRef="#br0" timeOffset="147143.98">11157 8146 227 0,'0'0'203'0,"-4"-6"-31"0,4 6-39 0,0 0-21 15,0 0-26-15,-7-2-17 0,7 2-14 0,0 0-9 16,-5 5-11-16,5-5-5 0,0 13-10 0,0-5 3 15,3 2-7-15,-1 2-1 0,2 3-2 0,-1-1-3 16,3 5-8-16,2 0 36 0,1 3-33 0,1 2-10 16,3 1 5-16,-2-2 4 0,2 0-2 0,0-4-1 15,-3-1 1-15,4-1-2 0,-4 1 2 16,2-4 4-16,-1-4-2 0,-2 2 0 0,3-5 0 16,-1 1 7-16,-3-2 9 0,1-3 13 0,-9-3 0 15,15 1 3-15,-15-1-2 0,13-6-4 0,-8 1 1 16,3-4 19-16,-6 0-34 0,2-1 16 0,1-5-12 15,-5 3-10-15,0-3-5 0,0-1 1 0,0-2-3 16,-2-1-1-16,-2-1 22 0,-1-2-28 0,-3 2 23 16,-1-1-28-16,3 0 24 0,-3 0-26 0,-1 1 25 15,1 0-28-15,-3 2 26 0,1 3-25 0,-1-2 28 16,3 2-24-16,-2 2 24 0,2 4-24 16,-4-2 25-16,4 2-26 0,3 1 24 15,-2 3-26-15,-1 0 26 0,3 0-24 0,6 5 21 16,-13-5-25-16,13 5 36 0,-13 2-37 0,13-2 26 15,-13 10-31-15,8-5 36 0,1 6-32 0,2-1 33 16,-2 3-23-16,4 2-5 0,0-2 5 0,0 5 1 16,6-1-1-16,-3 1 3 0,2 2 29 0,0 1-31 15,2-1 28-15,0-1-32 0,1-1 22 0,-2-1-22 16,3 0 2-16,1-3 1 0,-2-2-3 0,4-2 2 16,-2 0-2-16,1-3 5 0,0-3 3 0,1 0 23 15,1-4-38-15,0 0 26 0,0-4-45 0,-2 1 15 16,3-2-47-16,-5 0-11 0,4-3-20 0,-3 0-33 15,-1-1-53-15,-1 2-176 0,-1-3 184 0</inkml:trace>
  <inkml:trace contextRef="#ctx0" brushRef="#br0" timeOffset="147461.17">11049 8234 19 0,'-14'-2'237'16,"14"2"-61"-16,-14-1-42 0,14 1-29 0,0 0-18 15,-18 0-13-15,18 0-22 0,-11 2-11 0,11-2-7 16,-12 3-1-16,12-3-9 0,-9 10-3 0,4-4-1 15,5 3-4-15,-1 1 23 0,1 2-33 0,1 2 30 16,6 2-31-16,-2 2 27 0,2 2-34 0,5 0-1 16,-2 2 0-16,8-1 3 0,-4 1-1 0,5-4-1 15,3 0-2-15,1-3-18 0,-1-2-15 0,-1-3-16 16,1-3-22-16,1-3-32 0,-4-1-26 0,4-2-104 16,-5-4 77-16</inkml:trace>
  <inkml:trace contextRef="#ctx0" brushRef="#br0" timeOffset="147753.03">11315 7954 61 0,'0'0'328'0,"-4"-7"-101"16,4 7-51-16,0-8-43 0,0 8-24 0,0 0-26 15,4-5 0-15,-4 5-25 0,0 0-10 16,19 0-11-16,-10 4-1 0,4 2-15 0,1 2-1 16,1 3-8-16,2 3 5 0,2 2-14 0,-1 2-3 15,1 4-13-15,0 1-15 0,-1 2-7 0,-1 0-10 16,-3 2 12-16,-1-1 5 0,-2 5 40 0,-2-3-27 16,-1 4 26-16,-3-3-45 0,-1 2-5 0,-2-4-18 15,-2 0-19-15,0-3-28 0,-2 0-38 0,-1-1-118 16,2-5 82-16</inkml:trace>
  <inkml:trace contextRef="#ctx0" brushRef="#br0" timeOffset="148655.46">13136 7963 43 0,'3'8'50'16,"-1"-2"10"-16,2 5-17 0,1-1 32 0,2 3-20 15,-1 2 27-15,4 2-20 0,-1 0 7 0,0 1-26 16,1-2 9-16,1 4-23 0,-2-3 27 0,-2-2-9 16,1 3 5-16,-2-3 8 0,-2 3-6 0,1-4 3 15,-1 2 2-15,0-3 2 0,-3-1 2 0,0 1 32 16,-1-2-43-16,-1 1 16 0,0-2-39 15,-4 0 14-15,2-2-31 0,-2 1 23 16,1-3-92-16,-2-3-46 0,6-3-121 0,-15 3-130 16,6-7 187-16</inkml:trace>
  <inkml:trace contextRef="#ctx0" brushRef="#br0" timeOffset="148892.23">13077 7993 219 0,'0'0'286'0,"0"0"-72"0,-10-1-23 15,10 1-41-15,0 0 13 0,0 0-51 0,-11-2 12 16,11 2-53-16,0 0 15 0,0 0-50 16,-8-4 28-16,8 4-49 0,0 0 24 0,4-9-39 15,0 4 31-15,1 1-34 0,1-3 22 16,2-1-37-16,2 1 6 0,-1-3-33 0,4 3-22 15,-2-3-32-15,1 4-53 0,-1-4-21 0,2 4-224 16,-4 1 144-16</inkml:trace>
  <inkml:trace contextRef="#ctx0" brushRef="#br0" timeOffset="149779.67">13356 7914 53 0,'-3'-7'99'0,"3"7"-2"0,0 0-28 16,0 0-2-16,-1-8-26 0,1 8 9 16,0 0-6-16,-2-6 11 0,2 6-11 15,0 0 15-15,0-9-24 0,0 9 6 0,0 0-20 16,0-9 15-16,0 9-20 0,0 0 9 0,-3-8-19 16,3 8 15-16,0 0-17 0,0 0 6 0,0-8-11 15,0 8 12-15,0 0-16 0,0 0 15 0,0 0-18 16,0 0 11-16,0 0-15 0,0-5 17 0,0 5-18 15,0 0 17-15,0 0-21 0,0 0 8 0,0 0-26 16,0 0-11-16,0 0-57 0,0 0-113 0,0-7 68 16</inkml:trace>
  <inkml:trace contextRef="#ctx0" brushRef="#br0" timeOffset="150184.67">13373 8268 153 0,'0'0'349'0,"0"0"-83"15,-12 2-45-15,12-2-36 0,0 0-31 16,0 0-20-16,0 0-23 0,0 0-21 0,-14-1-18 15,14 1-20-15,0 0-16 0,0-10-8 0,0 10-4 16,6-7-9-16,-6 7-7 0,7-8-9 0,-7 8-9 16,10-8-2-16,-10 8-4 0,9-3 0 0,-9 3-4 15,10-4-1-15,-10 4-3 0,12 2-4 0,-12-2 10 16,9 3 6-16,-9-3 4 0,7 9 3 0,-7-1 0 16,3 0 27-16,-2 4-29 0,-1 0 29 0,-1 1-29 15,-2 2 29-15,2 1-35 0,-4 0 27 0,5 1-23 16,-4-2 28-16,3-1-33 0,0-1 5 0,-2 0 2 15,3-3 2-15,0 1-1 16,0-4 4-16,0 1-6 0,0-8-11 0,5 8-31 16,-5-8-48-16,0 0-25 0,13-8-93 0,-7-1-168 15,1-4 161-15</inkml:trace>
  <inkml:trace contextRef="#ctx0" brushRef="#br0" timeOffset="150759.82">13444 7869 182 0,'0'0'260'0,"-7"-8"-50"15,7 8-22-15,-7-5-29 0,7 5-3 16,-4-5-52-16,4 5-3 0,0 0-41 0,0 0 17 16,0 0-50-16,-15 3 23 0,15-3-30 0,-5 11 20 15,1-2-28-15,4-1 21 0,-1 6-29 16,1-1 25-16,1 2-27 0,-1 3 22 0,0 2-27 15,5 3 2-15,-1-1-7 0,2 1 10 0,-2 1-1 16,4 0 1-16,1 1-1 0,0-3 25 0,0-2-32 16,0-1 27-16,1-1-29 0,0-2 29 0,2 0-33 15,-2-6 30-15,0 0-30 0,0-2 19 0,-1-1-19 16,3-5-2-16,-3-1 5 0,-9-1 7 0,20-2 0 16,-11-2 0-16,0-3-2 0,1 0 3 15,-2-5 24-15,0 2-31 0,-2-4 24 0,0-3-24 16,-2 2 31-16,0-3-38 0,-3-2 26 0,-1 0-29 15,0-1 31-15,0 1-26 0,-1-2 24 0,-3 3-24 16,0-4 23-16,-2 7-24 0,1-1 6 0,0 1 2 16,-2 0 1-16,1 2 3 0,-3 3-4 0,0-2 10 15,4 3 6-15,-3-1 0 0,2 6-2 16,-2-4-4-16,2 4 1 0,1 0-1 0,-2-1-1 16,2 1-2-16,5 5 2 0,-11-6-6 0,11 6-2 15,-12-3 2-15,12 3 5 0,-10 3-2 0,10-3 2 16,-9 6-1-16,5 1 2 0,-1 1 26 0,1 1-33 15,0 2 28-15,-2 2-29 0,2 0 37 0,3 1-42 16,-3 3-8-16,4-1 44 0,-1-1-42 16,1 1 8-16,0 1 5 0,1 0 0 0,-1-1 1 15,4 0 1-15,0 1 1 0,1-3 0 0,0 0 1 16,0-2-5-16,0 2 5 0,2-3 1 0,-2-2-5 16,2-1 4-16,1 0 2 0,0-4-4 0,1 2-3 15,1-4-18-15,-1 1-21 0,0-1-26 0,1-4-38 16,-1-1-59-16,-1 0-40 0,2-2-177 0,-4 1 162 15</inkml:trace>
  <inkml:trace contextRef="#ctx0" brushRef="#br0" timeOffset="151226.94">13309 7817 69 0,'-3'-6'221'16,"3"6"-35"-16,-4-9-37 0,4 9-21 0,-5-6-20 15,5 6-19-15,-4-7-20 0,4 7-13 0,-7-4-13 16,7 4-5-16,0 0-8 0,-9 4-2 0,9-4 0 15,-5 11-3-15,2-4 1 0,2 5-5 16,-2 0 4-16,3 2-10 0,3 4 9 0,-2 1-14 16,4 6 2-16,3 2-7 0,2-2 7 0,0 4-8 15,2-5 1-15,2 4-4 0,0-5-3 0,1-2-13 16,3-1-9-16,1-2-11 0,-3-2-20 0,3-6-28 16,0-1-48-16,-2-3-32 0,2-4-124 0,-1-2 256 15</inkml:trace>
  <inkml:trace contextRef="#ctx0" brushRef="#br0" timeOffset="151493.43">13573 7690 174 0,'0'0'201'0,"0"0"-49"0,0 0-20 0,0 0-13 16,9 1-4-16,-1 3-16 0,2 4-17 0,2-2-13 16,3 9-17-16,0-3-7 0,8 6-15 0,-2 5-1 15,3 2-11-15,0 3 2 0,-1 1-18 0,-1 5 13 16,-3 1-9-16,0 0-4 0,-3 3-3 0,-2 1 2 16,-4 0-7-16,-2 2-7 0,-3 0 19 15,-4-4-52-15,-1 1-27 0,-1 0-57 16,-4 3-52-16,-2-2-105 0,-2-6 257 0</inkml:trace>
  <inkml:trace contextRef="#ctx0" brushRef="#br0" timeOffset="-132776.05">7182 4296 8 0,'-4'-6'211'16,"4"6"-16"-16,-6-10-35 0,3 5-21 0,-1-1-9 16,-2 0-2-16,6 6-8 0,-4-8-17 0,2 1-9 15,2 7-7-15,-7-9-13 0,7 9-3 0,-5-8-3 16,5 8-1-16,-4-7 0 0,4 7-7 0,-5-6-14 16,5 6-11-16,-5-6-9 0,5 6-4 0,0 0-16 15,-4-6-4-15,4 6-3 0,0 0-3 0,0 0 3 16,0 0-2-16,4 8 2 0,1-2-2 15,-2 4 4-15,2 3-2 0,1 1 3 0,2 6-7 16,2-1 11-16,0 9-18 0,1 0 21 0,4 7-19 16,-2 2 4-16,2 2 25 0,-1 0-27 15,1 0 26-15,1 2-26 0,-2-2 27 0,-3 1-27 16,2-1 26-16,1-2-11 0,-5-4 10 0,0-3-24 16,1-5 21-16,-3-1-31 0,-2-2 29 0,0-1-27 15,0-5 28-15,0 1-24 0,-1-1 28 0,0-3-29 16,-2 0 28-16,2-2-29 0,-1-1 29 0,-2-1-30 15,2 1 27-15,-1-3-25 0,-2 2 25 0,5-3-19 16,-5 1 24-16,3 0-29 0,-2 0 27 0,-1-7-32 16,1 13 26-16,-1-13-23 0,4 10 23 0,-4-4-26 15,0-6 28-15,4 9-26 0,-4-9 29 0,4 12-29 16,-4-12 11-16,1 9 0 0,-1-9-6 16,3 9 1-16,-3-9-2 0,2 6 6 0,-2-6 0 15,0 0 1-15,3 8 12 0,-3-8-11 0,0 0 2 16,1 8 0-16,-1-8 1 0,0 0 1 0,0 0 3 15,4 5-1-15,-4-5 4 0,0 0 4 0,0 0-8 16,0 0 0-16,0 0 3 0,1 5 4 16,-1-5 23-16,0 0-11 0,0 0 1 0,0 0 3 15,0 0-5-15,0 0-2 0,0 0-4 0,0 0 5 16,1 8-13-16,-1-8 2 0,0 0 7 0,0 0-2 16,0 0-4-16,11-6-4 0,-5 1 5 0,3 0-10 15,4-3 0-15,2-2 29 0,4-1-40 16,7 0 34-16,-1-4-39 0,5 1 34 0,4-2-32 15,2 1 27-15,1 0-29 0,3-2 30 0,-1 2-30 16,5-2 30-16,-2 1-18 0,5 2 18 0,-2-2-33 16,5 0 29-16,-2-1-13 0,9-1 15 0,-1 0-33 15,0 0 28-15,2-2-28 0,-1 1 32 0,-1 0-31 16,3 0 31-16,-1 0-31 0,-2 1 4 0,-9 1 3 16,-1 1 5-16,0 0 2 0,0 2 2 0,-4-2-1 15,-1 0-4-15,0 4 1 0,-5-2 16 0,-3 2-15 16,-2 3-4-16,-4-2 6 0,0 1-2 0,-6 3 1 15,2-1-1-15,-2 1 2 0,-1 0 5 0,-3 2-2 16,-3-1-7-16,1 1 0 16,-2 2 2-16,-3-3 2 0,3 3-2 0,-3 1-3 15,-1-2 3-15,1 1-9 0,-2 3 6 0,-8 0-54 16,14-7 6-16,-14 7-47 0,13-3-12 0,-13 3-43 16,9-3-33-16,-9 3-51 0,0 0-152 0,0 0 150 15</inkml:trace>
  <inkml:trace contextRef="#ctx0" brushRef="#br0" timeOffset="-113104.97">7564 4750 12 0,'0'0'40'0,"0"0"-2"16,0 0 0-16,0 0-2 0,0 0 1 0,0 0-1 15,0 0-2-15,0 0-4 0,0 0 0 0,0 0-12 16,0 0-2-16,0 0 4 0,-6-5 16 0,6 5 8 15,0 0-2-15,0 0 6 0,0 0-14 0,0 0-3 16,0 0-9-16,0 0 2 0,0 0-4 16,0 0 0-16,0 0-7 0,0 0 6 0,0 0-14 0,0 0 5 15,-8-2-7-15,8 2 3 0,0 0-3 16,0 0 0-16,0 0-5 0,0 0 7 0,0 0-5 16,0 0 2-16,0 0-7 0,0 0 6 0,0 0-7 15,0 0 8-15,0 0-11 0,0 0 7 0,0 0-14 16,0 0-4-16,0 0-10 0,0 0-10 15,0 0-19-15,0 0-15 0,0 0-11 0,0 0-55 16,0 0 40-16</inkml:trace>
  <inkml:trace contextRef="#ctx0" brushRef="#br0" timeOffset="-103677.12">2575 8117 105 0,'0'0'178'0,"0"0"-35"0,0 0-4 0,0 0-22 16,0 0 7-16,0 0-21 0,-9-3 3 0,9 3-22 16,0 0 8-16,-5-6-27 0,5 6 7 0,0 0-19 15,-5-6 18-15,5 6-38 0,0 0 20 16,-7-5-20-16,7 5-2 0,-5-5-2 0,5 5 0 16,0 0-3-16,-5-7 2 0,5 7-3 0,-4-3 11 15,4 3-7-15,0 0 1 0,-5-7-9 0,5 7-4 16,0 0-9-16,-6-6 4 0,6 6-1 0,-4-4 4 15,4 4-5-15,-4-5-6 0,4 5-1 0,0 0 1 16,-5-7-2-16,5 7-2 0,0 0 2 0,-8-5-2 16,8 5-3-16,0 0-4 0,0 0 1 0,0 0-5 15,-5-3-5-15,5 3 2 0,0 0-3 0,0 0 6 16,3 4 1-16,-3-4 4 0,6 14 6 0,2-6 2 16,-2 5 1-16,3 3-8 0,4-1 4 15,-3 1-3-15,4 2 3 0,0 5 1 0,3-3-23 16,-2 2 31-16,-1-2-27 0,4 2 27 0,-4-2-25 15,-1 0 29-15,-3-5-27 0,2 0 27 0,-2-1-26 16,-4-4 32-16,2 0-29 0,-3-2 32 0,0 1-25 16,0-3 74-16,-1-1-23 0,1 0 88 0,-5-5-59 15,4 7-13-15,-4-7-23 0,0 0-22 0,-4-6-14 16,-1 0-6-16,-1-1 54 0,-2-5-77 16,-1 1 53-16,-4-4-66 0,3-1 39 0,-4-3-5 15,0 0 2-15,0-1-5 0,-4-2 5 0,5 0-1 16,-2 1 0-16,-2 0 0 0,2-1 8 0,2 1-1 15,0 3 3-15,2 2-11 0,1-1-2 16,-2 2 12-16,1 0-3 0,2 2-2 0,0 0 2 16,1 4-4-16,2-1 1 0,-2 2-1 0,4-1-1 15,-1 2-5-15,0 2-3 0,1-3-4 0,-1 3 9 16,5 5-5-16,-4-7 0 0,4 7-1 0,0 0-11 16,4-8 11-16,-4 8-2 0,9 1-1 0,1 3 8 15,-1 3 0-15,8-2 0 0,-2 6 3 0,4 0 3 16,2 1 2-16,3 5-1 0,-1 0-1 0,1-3 0 15,-2 1-3-15,4-1 5 0,-5 3 8 0,2-2-1 16,-1-3-11-16,-3-1-5 0,-1 3-45 0,0-5 38 16,0 2-18-16,-5-3-25 0,1 0-26 15,-3-1-27-15,1 0-40 0,-1 0-31 0,-3-2-50 0,1 1-159 16,-4 1 155-16</inkml:trace>
  <inkml:trace contextRef="#ctx0" brushRef="#br0" timeOffset="-103461.67">2713 8256 175 0,'0'0'325'0,"-14"0"-60"0,14 0-37 0,0 0-27 0,-13-3-40 15,13 3-26-15,0 0-29 0,-5-2-36 16,5 2-16-16,0 0-6 0,-4-11-9 0,4 11-13 15,1-12-8-15,2 3-13 0,-2-1-27 0,6-2-32 16,-2 0-27-16,1 1-22 0,-1-5-44 0,3 4-37 16,-3-1-218-16,4 0 140 0</inkml:trace>
  <inkml:trace contextRef="#ctx0" brushRef="#br0" timeOffset="-101773.83">3273 7352 143 0,'0'0'330'0,"-7"-6"-69"0,7 6-35 0,-5-6-33 0,5 6-36 16,-5-5-41-16,5 5-22 0,-4-3-26 0,4 3-16 15,0 0-19-15,0 0-4 0,0 0-7 0,0 0-3 16,5 3-3-16,2 3 18 0,2 4-18 16,2-1-11-16,2 3 0 0,2 4-32 0,-1-1 36 15,4 0-28-15,3 6 30 0,-1-4-29 0,-1 1 7 16,-1 0-41-16,1-1-12 0,-2-1-12 0,-2-2-21 16,-2-2-8-16,1-2-43 0,-4 1-22 0,-2-4-160 15,2 2 209-15</inkml:trace>
  <inkml:trace contextRef="#ctx0" brushRef="#br0" timeOffset="-101442.96">3225 7453 286 0,'-19'-6'318'0,"5"1"-40"16,-4-1-22-16,4-1-28 0,-1 3 0 0,1-3-14 15,-3 1-30-15,7 2-28 0,-3 0-28 0,4-3-28 16,0 4-30-16,3-1-17 0,-3 0-19 0,4 0-11 15,1-1-20-15,0-1-21 0,4-2-9 0,3-2 5 16,2-2-15-16,5 2 3 0,4-5-1 0,5 2 2 16,3 1-10-16,2 0-42 0,8 1 43 0,-1 2 4 15,2 6 0-15,2 1 4 0,-6 0 1 0,3 4 8 16,1 1 2-16,2 2 5 0,-2 5 4 16,-5-2 1-16,-1 5 5 0,-3 0 0 0,-1 3 3 15,-5 2 8-15,0 0 3 0,-8 1-35 0,0 0 37 0,-2 2-22 16,-3 1 49-16,-1 2-39 0,-1-2 38 15,-6-1-41-15,3 2 35 0,-4 2-41 0,0-4 40 16,2 0-42-16,-2-4 32 0,0-1-40 0,-1-4 3 16,4 0-44-16,-2 0-53 0,1-3-49 0,-1 0-79 15,2-2-187-15,1-7 98 0</inkml:trace>
  <inkml:trace contextRef="#ctx0" brushRef="#br0" timeOffset="-100228.39">3357 8014 78 0,'0'0'262'0,"0"0"-46"0,-4-8 4 16,4 8-19-16,-4-5-15 0,4 5-31 15,-5-5-23-15,5 5-18 0,0 0-12 0,-5-7-44 16,5 7 46-16,0 0-52 0,-4-4 48 0,4 4-62 16,0 0 44-16,0 0-68 0,-2-8 44 0,2 8-66 15,0 0 45-15,0 0-69 0,0 0 38 0,0 0-42 16,0 0 52-16,1 8-53 0,0-3 23 0,3 3-55 15,2 2-47-15,2 6-47 0,-3-2-57 0,3 0-264 16,1 3 33-16</inkml:trace>
  <inkml:trace contextRef="#ctx0" brushRef="#br0" timeOffset="-99575.95">3867 7275 308 0,'0'0'260'15,"0"0"-63"-15,0 0-47 0,2-7-35 0,-2 7-24 16,0 0-17-16,0 0-14 0,7 7-16 0,-7-7-7 15,5 8-8-15,0 1-3 0,0-2 0 0,-1 7-8 16,5-3-31-16,-3 1-36 0,2 6-31 0,2-1-8 16,-1 2-8-16,-1-1-61 0,-2 1-140 0,3-4 243 15</inkml:trace>
  <inkml:trace contextRef="#ctx0" brushRef="#br0" timeOffset="-98733.4">4089 6581 54 0,'0'0'393'0,"0"-11"-80"0,0 11-44 0,-4-9-7 16,4 9-38-16,-1-9-29 0,1 9-26 0,-6-7-30 16,6 7-30-16,-5-4-27 0,5 4-16 0,0 0-23 15,-16 2-13-15,16-2-1 0,-14 9-7 0,9-1-5 16,-4 2-8-16,3 3-2 0,-3-3-56 0,1 4 60 16,3 1-55-16,1 1 56 0,0-4-49 0,4 5 49 15,0-3-52-15,0 0 55 0,4 1-52 0,0-2 2 16,1 0 9-16,3 2 0 0,1-6-3 0,1 2 3 15,0-4 0-15,4 3 5 0,-1-5 2 16,2 1 6-16,1-1-1 0,0 0 4 16,0-3 1-16,0 1 1 0,1 0 4 0,-2-2-5 15,-2 2 2-15,2-1 37 0,-2 0-44 0,1 1 41 16,-1-2-45-16,-3 1 0 0,0 2 7 0,2-1 1 16,-4-1 0-16,2 2 7 0,-4 0 0 0,-1 1-2 15,3 2-2-15,-4 0 47 0,-3 4-53 0,2 0 63 16,-6 2-104-16,3 5-23 0,-5 2-56 0,-4 7-76 15,-5 2-280-15,4-1 24 0</inkml:trace>
  <inkml:trace contextRef="#ctx0" brushRef="#br0" timeOffset="-82460.07">7521 4621 13 0,'0'0'159'0,"0"0"-33"0,0 0-5 0,0 0-48 15,-4-5 1-15,4 5-13 0,0 0 5 0,0 0-15 16,0 0 10-16,0 0-16 0,0 0 7 0,-4-3-13 15,4 3 6-15,0 0-11 0,0 0 6 16,0 0-13-16,0 0 5 0,0 0-7 0,0 0 2 16,0 0-12-16,0 0-2 0,0 0 10 0,-4-6-5 15,4 6-6-15,0 0 0 0,0 0-1 0,0 0 0 16,0 0-1-16,0 0-6 0,0 0-1 16,0 0 0-16,0 0-5 0,0 0 2 0,0 0-4 15,0 0 1-15,0 0-4 0,0 0 5 0,0 0-7 16,0 0 3-16,0 0 3 0,0 7 6 0,0-7-6 15,5 10-1-15,-1-3 2 0,0-2 2 0,0 6 0 16,2-2 0-16,-1 3 2 0,2 0-2 0,-1 1 2 16,-1 1-2-16,4-1 0 0,-4 1 14 0,3 1-17 15,-3-1 15-15,5-1-12 0,-5 0 15 0,3 1-19 16,-3 1 12-16,0-3-16 0,4 0 16 16,-4 1-14-16,-1-4 18 0,1 2-17 0,-1-2 12 15,0 2-13-15,0-4 13 0,1 4-12 0,-3-4 11 16,1 3-12-16,-2-4 12 0,3 1-15 0,-1 0 2 15,-1-2-34-15,-2-5-17 0,4 12-29 0,-4-12-24 16,3 10-23-16,-3-10-139 0,1 7 82 16</inkml:trace>
  <inkml:trace contextRef="#ctx0" brushRef="#br0" timeOffset="-81510.43">7463 4619 15 0,'0'0'111'0,"-2"-5"4"0,2 5-22 0,0 0-7 16,0 0-18-16,0 0 9 0,0 0-23 15,-4-6 6-15,4 6-26 0,0 0 9 0,0 0-21 16,0 0 9-16,0 0-23 0,0 0 5 16,0 0-7-16,-3-6 12 0,3 6-17 0,0 0 8 15,4-5-9-15,-4 5 12 0,0 0-13 0,8-5 11 16,-8 5-13-16,7-7 12 0,0 4-15 0,-7 3 3 15,10-5-3-15,-5-1 3 0,-5 6 0 0,13-7 1 16,-7 2 0-16,-2 1 0 0,4 1 1 0,-2-2 0 16,-6 5 0-16,9-8-3 0,-9 8 1 0,9-5 3 15,-9 5 0-15,9-5 2 0,-9 5-3 0,9-5 3 16,-9 5-2-16,0 0 5 0,5-4-2 16,-5 4 10-16,0 0-2 0,0 0-1 0,9-3 2 0,-9 3-1 15,0 0-5-15,0 0-1 0,0 0-4 16,0 0 2-16,0 0-2 0,8-4 2 0,-8 4-3 15,0 0 0-15,0 0 0 0,0 0 1 0,0 0-2 16,0 0 1-16,0 0 2 0,0 0 1 16,0 0-3-16,0 0 0 0,0 0 3 0,0 0-2 15,0 0 0-15,10-3 1 0,-10 3-2 0,0 0-1 16,0 0-1-16,0 0 2 0,0 0-2 0,0 0 2 16,0 0 0-16,4 4 1 0,-4-4 2 0,0 0-2 15,5 9-1-15,-5-9 2 0,6 8 2 0,-2-2-2 16,1 0 1-16,0 3 1 0,-1-2-3 0,4 2 1 15,-2 2-2-15,2 0 2 0,-2 1 0 0,3 0-4 16,-2 1 5-16,3 1-1 0,-4-2 7 16,3 5-9-16,0-3 7 0,0 1-7 0,-1 0 7 15,-2-1-11-15,3 0 10 0,-3-1-10 0,2 0 16 16,-3 0-15-16,3-2 6 0,-3 0-8 0,1-1 10 16,-2 0-11-16,1-1 12 0,2 0-6 0,-3-1 6 15,-2 0-11-15,6-1 7 0,-6 0-5 0,2-1 6 16,-1-1-6-16,-3-5 6 0,6 11-7 0,-6-11 8 15,4 9-7-15,-4-9 11 0,4 6-14 0,-4-6 10 16,0 0-6-16,5 8 10 0,-5-8-8 0,0 0 8 16,4 5-7-16,-4-5 9 0,0 0-13 15,0 0 10-15,2 9-11 0,-2-9 10 16,0 0-12-16,0 0 9 0,0 0-11 0,4 5 13 16,-4-5-14-16,0 0 10 0,0 0-8 0,4 6 12 15,-4-6-13-15,0 0 13 0,0 0-9 0,4 7 11 16,-4-7-16-16,0 0 13 0,4 6-12 0,-4-6 12 15,0 0-8-15,6 6 9 0,-6-6-8 0,0 0 24 16,6 8-30-16,-6-8 18 0,0 0-14 0,4 6 8 16,-4-6-5-16,4 5 10 0,-4-5-6 0,0 0 9 15,4 7-12-15,-4-7 9 0,0 0-9 0,0 0 13 16,4 5-13-16,-4-5 14 0,0 0-12 0,0 0 9 16,0 0-7-16,1 6 13 0,-1-6-16 15,0 0-4-15,0 0-54 0,0 0-61 0,0 0-174 16,-1 7 249-16</inkml:trace>
  <inkml:trace contextRef="#ctx0" brushRef="#br0" timeOffset="-74409.43">7522 4223 2 0,'0'0'70'0,"0"0"-1"0,0 0-3 0,0 0-9 0,0 0-13 16,0 0 5-16,0 0-21 0,0 0 2 15,0 0-5-15,0 0-4 0,0 0-6 0,0 0-1 16,0 0-6-16,0 0 3 0,0 0-9 0,0 0 6 16,0 0-7-16,0 0 5 0,0 0-5 0,0 0 3 15,0 0-5-15,0 0 3 0,0 0-2 0,0 0 1 16,0 0-1-16,0 0 0 0,0 0-7 0,0 0 11 15,-4-4-8-15,4 4 8 0,0 0-8 0,0 0 2 16,0 0-5-16,0 0 1 0,0 0-3 0,0 0 7 16,0 0-6-16,0 0 5 0,0 0-3 15,0 0 2-15,-4-6-4 0,4 6 5 0,0 0 2 16,0 0 1-16,0 0 0 0,0 0 1 16,-2-6-4-16,2 6 4 0,0 0-2 0,0 0 3 15,-4-5-1-15,4 5 4 0,0 0-8 0,0 0 7 16,0 0-2-16,0 0 0 0,0 0 0 0,-5-3 2 15,5 3-4-15,0 0 2 0,0 0-3 0,0 0 6 16,0 0-5-16,0 0 4 0,0 0-4 0,0 0 3 16,0 0 0-16,0 0 4 0,-3-6-7 0,3 6 1 15,0 0 0-15,0 0 1 0,0 0-4 0,0 0 5 16,0 0-6-16,0 0 5 0,0 0-6 0,0 0 23 16,0 0-25-16,0 0 4 0,0 0-3 15,0 0 3-15,0 0-6 0,0 0 8 0,0 0 3 0,0 0-2 16,0 0-5-16,0 0 8 0,0 0-10 15,0 0 3-15,0 0-1 0,0 0 4 0,0 0-4 16,0 0 2-16,0 0-4 0,0 0 4 0,0 0-6 16,0 0 7-16,0 0-2 0,0 0 5 0,0 0-6 15,0 0 5-15,0 0-8 0,0 0 5 16,0 0-3-16,0 0-8 0,0 0-15 0,0 0-12 16,0 0-19-16,0 0-47 0,0 0 34 0</inkml:trace>
  <inkml:trace contextRef="#ctx0" brushRef="#br0" timeOffset="-72202.38">7749 4670 24 0,'0'0'71'0,"0"0"1"0,0 0-5 15,0 0-5-15,0 0-9 0,0 0-9 0,0 0-8 16,-6-3-4-16,6 3-2 0,0 0-3 0,0 0-2 16,0 0-2-16,0 0 0 0,0 0 1 0,0 0 0 15,0 0-4-15,0 0 5 0,0 0 0 0,0 0 0 16,0 0 2-16,-9-4 3 0,9 4 2 0,0 0-3 15,0 0-4-15,0 0 0 0,0 0 1 0,0 0-1 16,0 0-1-16,0 0-3 0,0 0 2 0,0 0-6 16,0 0-2-16,0 0 3 0,0 0-1 15,0 0-3-15,0 0-5 0,0 0 1 16,0 0 27-16,0 0-39 0,0 0 1 0,0 0 1 16,0 0-2-16,0 0-1 0,0 0 2 0,0 0 0 15,0 0-1-15,0 0 3 0,0 0-2 0,0 0 10 16,0 0-14-16,0 0 3 0,0 0-1 0,0 0 1 15,0 0 3-15,0 0-2 0,0 0-3 0,0 0 3 16,0 0 0-16,0 0 0 0,0 0 1 0,0 0-4 16,0 0 7-16,0 0-4 0,0 0 1 0,0 0-2 15,0 0 1-15,0 0 0 0,0 0-2 0,0 0-1 16,0 0 4-16,0 0 0 0,0 0-1 0,0 0-1 16,0 0-3-16,0 0 3 0,0 0 0 15,0 0-1-15,0 0 4 0,0 0-1 0,0 0-4 0,0 0 1 16,0 0 2-16,0 0 1 0,0 0-1 15,0 0 0-15,0 0-2 0,0 0 1 0,0 0 1 16,0 0 1-16,5-4 1 0,-5 4 0 0,0 0 4 16,0 0-3-16,8-7-2 0,-8 7 2 15,0 0-2-15,9-5 1 0,-9 5-1 0,6-5 0 16,1 1 0-16,-7 4 4 0,10-6-7 0,-10 6 5 16,10-8-5-16,-10 8 3 0,12-8 0 0,-12 8 1 15,12-6 1-15,-8 2-4 0,4 0 1 0,-8 4-1 16,10-6-5-16,-10 6-4 0,10-4 3 0,-10 4-1 15,9-6 2-15,-9 6 0 0,8-4 4 16,-8 4-1-16,0 0 4 0,10-4 1 0,-10 4 1 16,0 0 0-16,5-3-2 0,-5 3 1 0,0 0-2 15,8-4 1-15,-8 4 1 0,0 0 2 0,0 0-5 16,0 0 2-16,0 0-1 0,5-4 0 0,-5 4 1 16,0 0 2-16,0 0-2 0,0 0 0 0,0 0-1 15,0 0 2-15,0 0 1 0,0 0 0 0,0 0-1 16,8-3-2-16,-8 3 2 0,0 0 1 0,0 0-1 15,0 0-1-15,0 0 0 0,0 0 0 0,0 0 3 16,0 0 0-16,0 0-2 0,0 0 3 16,0 0-1-16,0 0 1 0,0 0 4 0,0 0 5 15,0 0 3-15,0 0 1 0,0 0 2 16,0 0 4-16,0 0-2 0,0 0-2 0,0 0 1 16,0 0-4-16,0 0 0 0,0 0-3 0,0 0-10 15,0 0 6-15,0 0-3 0,0 0-1 0,0 0-1 16,0 0-1-16,0 0 2 0,0 0-3 0,0 0-2 15,0 0-2-15,0 0-1 0,0 0-6 0,0 0 6 16,0 0-2-16,0 0 4 0,0 0-1 0,0 0-3 16,0 0 31-16,5 5-34 0,-5-5 4 0,2 8 0 15,-2-8 29-15,3 7-32 0,-3-7 4 0,5 11 0 16,-4-4-2-16,3 1-2 0,1-1 4 0,-1 2 1 16,1 0-1-16,0 0 5 0,-1 2-1 15,4 1 10-15,-2-2-13 0,-2 1 13 0,6 0-16 16,-6-1 11-16,1 1-9 0,3 0 29 0,-3-2-30 15,1 1 17-15,-2 0-23 0,1 0 15 0,2-3-3 16,-2 2 4-16,-1-1-16 0,2 0 16 16,-1 0-15-16,-1 2 12 0,0-5-9 0,0 1 12 15,-2 1-14-15,-2-7 18 0,9 10-14 0,-9-10 8 16,5 9-11-16,-5-9 14 0,4 10-16 0,0-4 16 16,-4-6-13-16,5 8 15 0,-5-8-18 0,4 8 14 15,-4-8-9-15,5 7 12 0,-5-7-14 0,5 6 20 16,-5-6-18-16,1 6 10 0,-1-6-16 0,4 6 17 15,-4-6-15-15,0 0 14 0,4 6-12 16,-4-6 15-16,0 0-18 0,1 5 16 0,-1-5-13 16,0 0 13-16,4 7-16 0,-4-7 19 0,0 0-14 15,0 0 16-15,4 6-22 0,-4-6 13 0,0 0-13 16,0 0 17-16,4 6-12 0,-4-6 14 0,0 0-16 16,0 0 13-16,0 0-12 0,0 0 12 0,1 8-12 15,-1-8 14-15,0 0-13 0,0 0 11 0,0 0-1 16,0 0 10-16,0 0-23 0,0 0 14 0,0 0-15 15,0 0 14-15,0 0-16 0,5 3 11 0,-5-3-26 16,0 0-5-16,0 0-29 0,0 0-25 16,0 0-37-16,0 0-50 0,0 0-97 15,0 0 82-15</inkml:trace>
  <inkml:trace contextRef="#ctx0" brushRef="#br0" timeOffset="-68806.1">7848 4398 58 0,'0'0'72'16,"0"0"-2"-16,0 0 57 0,0 0-76 0,0 0 11 15,0 0-14-15,0 0 3 0,0 0-10 0,0 0 7 16,-5-5-10-16,5 5-7 0,0 0-12 16,0 0 13-16,0 0-24 0,-8-4 7 0,8 4-10 15,0 0 3-15,0 0-6 0,0 0 7 0,-5-2-8 16,5 2 11-16,0 0-10 0,0 0 2 0,0 0-4 15,0 0 5-15,-5-5-9 0,5 5 10 0,0 0-10 16,0 0 4-16,0 0-7 0,0 0 14 0,0 0-12 16,0 0 7-16,0 0-6 0,0 0 8 0,0 0-9 15,0 0 7-15,0 0-8 0,0 0 7 16,0 0-6-16,0 0 2 0,-8-3-4 16,8 3 8-16,0 0-9 0,0 0 6 0,0 0-9 15,0 0 8-15,0 0-5 0,0 0 7 0,0 0-5 16,5 5 6-16,-5-5-3 0,3 5 5 0,-3-5-4 15,6 7 5-15,-6-7-2 0,8 11 7 0,-3-4-8 16,-1 2 1-16,1-1 3 0,0 1-2 0,3 1 3 16,-2 1 1-16,2 1 0 0,-2 0 0 0,2 2 0 15,1-2 0-15,-3 1-2 0,2 1 2 0,-2-3 0 16,3 1-4-16,-1 1 5 0,-3-2-3 0,3 1 1 16,-2-1 0-16,0 0-2 0,2 1 3 0,-3-4-4 15,2 3-1-15,-1-2 8 0,0 0-9 0,1-2 56 16,-2 2-65-16,-1-1 11 0,1-1-12 0,-1 1 7 15,2-2-3-15,-5-1 10 0,3 1-10 16,1-2 5-16,-5-4-18 0,4 8-17 0,-4-8-21 16,8 9-16-16,-8-9-20 0,5 4-7 15,-5-4-60-15,0 0 40 0</inkml:trace>
  <inkml:trace contextRef="#ctx0" brushRef="#br0" timeOffset="-66965.49">7785 4298 21 0,'0'0'32'15,"0"0"5"-15,0 0 5 0,0 0 9 0,0 0 3 16,0 0 5-16,0 0-3 0,0 0-1 0,0 0-9 15,0 0 10-15,0 0-5 0,0 0 3 0,0 0-8 16,0 0-2-16,0 0-9 0,0 0 1 0,0 0-18 16,0 0 2-16,0 0-11 0,0 0 5 15,0 0-11-15,0 0 6 0,0 0-10 0,0 0 11 16,0 0-13-16,0 0 7 0,0 0-7 0,0 0 7 16,0 0-6-16,0 0 7 0,0 0-10 15,0 0 6-15,0 0 9 0,0 0-11 0,0 0-5 16,0 0 6-16,0 0-6 0,0 0 12 0,0 0-13 15,0 0 7-15,0 0-6 0,0 0 7 0,0 0-3 16,0 0 7-16,5 4-10 0,-5-4 6 0,0 0-6 16,0 0 6-16,0 0-8 0,0 0 6 0,0 0-8 15,7 5 9-15,-7-5-7 0,0 0 7 0,0 0-8 16,0 0 11-16,0 0-9 0,0 0 6 0,0 0-8 16,0 0 8-16,0 0-6 0,0 0 9 15,6 4-6-15,-6-4 6 0,0 0-5 0,0 0 10 16,0 0-11-16,0 0 7 0,0 0-3 0,0 0 12 15,0 0-2-15,0 0 12 0,0 0 0 0,0 0 54 16,0 0-55-16,0 0 9 0,0 0-10 0,0 0 10 16,0 0-14-16,0 0 45 0,0 0-60 0,0 0 12 15,0 0-12-15,0 0 7 0,0 0-9 16,0 0 7-16,0 0-14 0,0 0 12 0,0 0-10 16,0 0 12-16,0 0-10 0,13-2 14 0,-13 2-16 15,0 0 11-15,13-3-10 0,-13 3 11 0,11-6-12 16,-2 2 14-16,-1 3-13 0,1-4 10 15,1 0-10-15,-1 1 10 0,1 0-11 0,0 1 8 16,-1-3-6-16,0 1 15 0,0 1-20 0,0 1 16 16,0-3-17-16,-1 2 18 0,-1 0-15 0,-7 4 16 15,13-5-13-15,-13 5 9 0,9-7-9 0,-9 7 12 16,10-4-12-16,-10 4 12 0,8-3-12 0,-8 3 24 16,0 0-17-16,8-4 9 0,-8 4-9 0,0 0 9 15,0 0-14-15,6-5 14 0,-6 5-19 0,0 0 12 16,0 0-14-16,0 0 13 0,10-2-5 0,-10 2 4 15,0 0-22-15,0 0 13 0,0 0-19 0,0 0 4 16,0 0-14-16,0 0 12 0,0 0-20 16,0 0 12-16,7 4-6 0,-7-4 6 15,0 0-2-15,0 0 13 0,0 0-1 0,0 0 7 0,0 0-2 16,0 0 7-16,0 0-1 0,0 0 12 16,-3 5-11-16,3-5 13 0,0 0-8 0,0 0 9 15,0 0-7-15,0 0 10 0,0 0-5 0,0 0 10 16,0 0-11-16,0 0 13 0,0 0-1 0,0 0 9 15,0 0-2-15,0 0 18 0,0 0-11 0,-11 2 17 16,11-2-12-16,0 0 15 0,0 0-15 0,0 0 13 16,0 0-15-16,0 0 7 0,0 0-24 0,0 0 14 15,0 0-26-15,0 0 17 0,0 0-21 0,0 0 16 16,0 0-22-16,0 0 14 0,0 0-16 0,0 0 13 16,0 0-16-16,0 0 16 0,0 0-14 0,0 0 20 15,-9 2-24-15,9-2 18 0,0 0-17 16,1 7 22-16,-1-7-16 0,3 9 13 15,-3-9-15-15,2 8 16 0,1-1-14 0,-1-1 16 16,3 1-15-16,-2 2 19 0,1-1-21 0,1 2 18 16,-1 1-21-16,1 1 19 0,2 3-20 0,-3-3 7 15,3 2-4-15,-1 0-1 0,-1 0 2 0,3 1 2 16,-2 0 1-16,-1-1 5 0,3 2-2 0,-3 0 4 16,3-3-1-16,-2 1 3 0,-1 0-6 0,2 0 0 15,-2-2 1-15,1 2-2 0,-1-2 5 0,2-2-1 16,-1 2 2-16,-2-1-2 0,1-2-1 0,1 2-1 15,-2-2 2-15,1 2 0 0,-1-3 0 16,0 1 1-16,1-1 1 0,0-1-6 0,0 1 3 16,-1 0-4-16,0 0 5 0,0-2 0 0,-3 0 1 15,3 1 2-15,0-2-2 0,-3 1-2 0,-1-6 1 16,8 11-1-16,-6-6 1 0,-2-5-2 0,4 10 2 16,-4-10 3-16,5 10-2 0,-5-10-4 0,4 8-1 15,-4-8 1-15,4 8 3 0,-4-8 1 0,4 7-4 16,-4-7 1-16,1 7 2 0,-1-7-2 15,6 7 1-15,-6-7 0 0,4 6-1 0,-4-6 1 16,3 7 4-16,-3-7-2 0,1 8-5 0,-1-8 4 16,5 8-3-16,-5-8 3 0,4 6 0 0,-4-6 1 15,4 7-2-15,-4-7 0 0,5 8 0 0,-5-8 0 16,6 8 0-16,-6-8 0 0,4 8 1 16,-4-8 5-16,4 6-3 0,-4-6 0 0,1 6-4 15,-1-6-2-15,4 7 3 0,-4-7 0 0,0 0 0 16,5 7 2-16,-5-7-4 0,0 0 2 0,4 5 2 15,-4-5-4-15,0 0 3 0,3 6-1 0,-3-6 1 16,0 0 0-16,0 0 2 0,0 0 1 0,2 6-2 16,-2-6-3-16,0 0-1 0,0 0 0 0,0 0 1 15,0 0 0-15,0 0 5 0,4 5-4 0,-4-5-1 16,0 0-1-16,0 0-1 0,0 0 2 16,0 0-1-16,0 0 0 0,0 0 0 0,0 0 2 15,0 0 2-15,0 0 0 0,0 0 3 0,0 0-5 16,4 7-2-16,-4-7 2 0,0 0 0 0,0 0 0 15,0 0 2-15,0 0-1 0,0 0-3 16,0 0-15-16,0 0-45 0,0 0-69 0,0 0-247 16,0 0 166-16</inkml:trace>
  <inkml:trace contextRef="#ctx0" brushRef="#br0" timeOffset="-64669.82">7733 3661 43 0,'0'0'139'16,"0"0"-5"-16,0 0-27 0,0 0-4 0,0 0-10 15,0 0 6-15,0 0-20 0,0 0 8 0,0 0-18 16,0 0 6-16,0 0-20 0,0 0 4 0,0 0-21 15,0 0 11-15,0 0-22 0,0 0 8 0,0 0-17 16,0 0 16-16,0 0-31 0,0 0 15 0,0 0-19 16,0 0 14-16,0 0-17 0,0 0 14 0,0 0-17 15,0 0 15-15,0 0-16 0,0 0 20 0,0 0-19 16,0 0 9-16,0 0-16 0,0 0 15 0,0 0-13 16,0 0 18-16,0 0-12 0,1 6 10 15,-1-6-14-15,5 8 12 0,-5-8-10 0,4 9 20 16,1-2-15-16,-1 1 11 0,1 0-16 0,0 4 7 15,3 3 0-15,2 2 15 0,0 2-17 16,3 4 12-16,1 2-13 0,3 5 15 0,2 3-17 16,0-1 24-16,-1 1-21 0,4 2 14 0,-3 1-19 15,0-1 18-15,0 1-11 0,2-2 16 0,-1 1-19 16,-1-3 16-16,-1 0-16 0,0 0 2 0,-1-3 0 16,-2-3 2-16,-2-2 5 0,2-3-6 0,-6-1 0 15,5-1 0-15,-2-2 7 0,-2 1-7 0,1-2 5 16,0 0-5-16,-5-2 4 0,4-2-3 15,-1 3 4-15,-1-4-2 0,-2 1 19 0,3-1-18 16,-1 0-1-16,-2 0-4 0,-2-3 0 0,1 3 1 16,3-4 2-16,-6 3 1 0,5-3-1 0,-3 2-2 15,-2-1 0-15,2 0-1 0,1 0 2 0,-1-1 0 16,1 3 6-16,-1-4-2 0,-3 1-6 0,3 1 1 16,-3 0-1-16,3 0 0 0,0-2 1 0,0 1 3 15,-3 1-1-15,4-2 2 0,-2 1-3 16,-1 0 0-16,1-2 0 0,-2 0 0 0,3 3 3 15,-4-8 2-15,4 10-6 0,-4-10-1 0,4 9 0 16,-4-9 1-16,2 7 1 0,-2-7 1 0,4 6 1 16,-4-6 0-16,4 5 3 0,-4-5-1 0,0 0 2 15,2 9-15-15,-2-9-31 0,0 0-42 0,0 0-34 16,0 0-28-16,0 0-25 0,0 0-120 16,0 0 254-16</inkml:trace>
  <inkml:trace contextRef="#ctx0" brushRef="#br0" timeOffset="-62825.94">7802 3696 17 0,'0'0'89'0,"0"0"-12"16,0 0-1-16,0 0-6 0,0 0-3 0,0 0-3 16,0 0 3-16,0 0-4 0,0 0 10 0,0 0-17 15,0 0 9-15,0 0-10 0,0 0 8 0,0 0-15 16,0 0 4-16,0 0-16 0,0 0 1 0,0 0-17 15,0 0 11-15,0 0-18 0,0 0 15 16,0 0-24-16,0 0 8 0,0 0-13 0,0 0 11 0,0 0-10 16,0 0 12-16,0 0-18 0,0 0 13 15,0 0-10-15,-9 2 8 0,9-2-9 0,0 0 7 16,0 0-12-16,0 0 11 0,0 0-7 0,0 0 11 16,0 0-10-16,0 0 13 0,-12-2 12 0,12 2-20 15,0 0-5-15,0 0 11 0,0 0-11 0,0 0 22 16,0 0-15-16,0 0 13 0,0 0-11 0,-10 0 15 15,10 0-14-15,0 0 13 0,0 0-18 16,0 0 14-16,0 0-16 0,0 0 19 0,0 0-25 16,0 0 13-16,0 0-17 0,0 0 13 0,0 0-11 15,0 0 12-15,-1-7-14 0,1 7 15 16,0 0-11-16,0 0 10 0,5-4-10 0,-5 4 28 16,0 0-27-16,10-4 10 0,-10 4-15 0,8-4 16 15,-8 4-10-15,8-2 12 0,-8 2-16 0,7-5 13 16,-7 5-11-16,9-3 13 0,-9 3-14 0,9-4 13 15,-9 4-11-15,9-3 19 0,-9 3-22 0,10-3 15 16,-10 3-14-16,9-6 12 0,-9 6 3 0,9-3-2 16,-9 3-4-16,10-4 0 0,-10 4 1 0,0 0-3 15,8-3 2-15,-8 3 4 0,0 0 0 0,9-3-5 16,-9 3-3-16,0 0 2 0,8-4-1 0,-8 4 3 16,0 0-3-16,0 0 1 0,7-4-1 15,-7 4-7-15,0 0 17 0,0 0-3 16,9-3-9-16,-9 3 4 0,0 0-1 0,0 0-1 15,0 0 1-15,8-3 2 0,-8 3-1 0,0 0-4 16,0 0-2-16,0 0 1 0,0 0 2 0,0 0-2 16,0 0 0-16,14 1 6 0,-14-1 1 0,0 0-7 15,0 0 1-15,9 3 1 0,-9-3 2 0,5 6-13 16,-5-6 16-16,8 7-15 0,-3-3 16 0,0 1-10 16,0 2 18-16,0-1-22 0,-1 1 16 0,4 2-12 15,-1-1 15-15,1 3-13 0,0 3 4 0,-2-4-1 16,4 3 1-16,-2 2 10 0,1-3-11 0,0 1 12 15,0 3-13-15,0 0 10 0,0-1-9 0,-2-2 16 16,2 1-21-16,-1 1 14 0,2 0-14 0,-1-2 16 16,0 1-18-16,0 1 16 15,1 1-10-15,-1-1 37 0,0 0-43 0,1-1 13 16,-1 1-10-16,-1 3 11 0,2-5-13 0,-2 0 13 16,1 3-9-16,0 1 11 0,1-2-14 0,-5 2 13 15,4-3-12-15,0 1 13 0,0 1-14 0,-4 0 20 16,4 0-17-16,-4-3 11 0,5 1-15 0,-3 1 16 15,-1-1-14-15,2 1 4 0,-2-2-1 0,2 0 2 16,-2 1 0-16,1-2 0 0,-1 0 1 0,0 2 0 16,1-3 2-16,-3-1 1 0,1 0-4 0,-1 1-1 15,1-2 1-15,0 2 1 0,0-1 1 16,-1-1 2-16,-2 2 0 0,5-3 0 0,-3 3-2 16,1-4 1-16,0 3-1 0,-3-1 1 0,2 0 0 15,1 0 0-15,-1 0-3 0,0-1-2 0,0 1 6 16,1-1-7-16,-4 0 3 0,4 1 2 0,-1-3 0 15,0 1 2-15,-3 0-1 0,3 0-2 16,0 0 0-16,-3 0 1 0,3-1 0 0,1 0-3 16,-5-6 5-16,5 12-1 0,-2-7-3 0,-3-5 0 15,5 10 0-15,-5-10 2 0,5 10-1 0,-2-5 0 16,-3-5 0-16,5 12 1 0,-5-12 2 0,6 11-3 16,-2-6 4-16,-3 2-5 0,-1-7-2 0,5 10 1 15,-1-5 4-15,-1 1-2 0,-1 1 1 16,1-2-2-16,-2 2 2 0,3-1-2 0,-3-1 4 15,3 2-2-15,-3-1 0 0,3-1-2 0,-1 2-1 16,-3-7 2-16,2 12 0 0,2-6 2 0,-4-6-1 16,5 10-2-16,-5-10 1 0,4 11 0 0,-4-11 0 15,6 9 3-15,-6-9-5 0,3 8 0 0,-3-8 1 16,4 6 2-16,-4-6 0 0,1 6 1 16,-1-6-2-16,0 0 1 0,4 7-1 0,-4-7-2 15,0 0 4-15,4 5 2 0,-4-5-1 0,0 0-2 16,0 0-2-16,0 0 4 0,0 0 2 0,4 6-5 15,-4-6-2-15,0 0 1 0,0 0 2 16,0 0 0-16,0 0-8 0,0 0-5 0,0 0-22 16,0 0-29-16,0 0-47 0,1 7-51 0,-1-7-144 15,0 0 234-15</inkml:trace>
  <inkml:trace contextRef="#ctx0" brushRef="#br0" timeOffset="-61961.4">4709 6813 170 0,'0'0'369'0,"0"0"-117"0,-4-4-31 0,4 4-70 16,0 0-10-16,0 0-57 0,0 0 3 15,0 0-42-15,-4-5 5 0,4 5-36 0,0 0 12 16,0 0-23-16,0 0 16 0,3 11-21 0,-2-1 3 15,3-1-4-15,1 5-12 0,-1 3-20 0,1 0-24 16,4 2-18-16,-1 1-39 0,-2-1-30 0,2 3-61 16,1-1-96-16,-3-3 234 0</inkml:trace>
  <inkml:trace contextRef="#ctx0" brushRef="#br0" timeOffset="-61131.4">4529 6256 117 0,'0'0'162'0,"0"0"-42"16,-3-9-35-16,3 9-20 0,0 0-12 0,0 0-11 15,0 0-5-15,11 9-11 0,-6-3-2 0,2 0-3 16,1 7-5-16,1-1 0 0,2 5-5 0,2 0-1 16,0 1-1-16,0-2 0 0,-3 1-2 0,4 0-4 15,-4-1 1-15,-2-4 2 0,2 0-4 0,-2 1 2 16,-2-4 0-16,1 0-1 0,-1-3 2 0,0 1 1 16,-2 0 5-16,0-2 27 15,0 0 36-15,-4-5 28 0,5 10 10 0,-5-10-29 16,0 0-22-16,0 0-22 0,0 0-4 0,0 0-9 15,0 0-12-15,-9-9-1 0,1 3-8 0,2-1-6 16,-3-4-4-16,3 2-2 0,-3-3 5 0,-3 1 0 16,3 0 0-16,0-1 2 0,2 0 0 0,-2 1-2 15,1 0 0-15,0 0-1 0,1 1 1 0,2 1-4 16,-2-1 5-16,2 2 1 0,1 0-2 0,0 1-2 16,3-1-1-16,-4 1-1 0,5 0-2 0,0 0 3 15,0 7-3-15,4-11 2 0,-4 11 1 0,6-10-3 16,-6 10 0-16,9-6 2 0,-1 3 2 0,-8 3 0 15,19-1 1-15,-7 2 0 0,0-1 0 16,1 3 3-16,5-1-1 0,-4 2 0 0,5-1 3 16,-3 3-3-16,0-2 0 0,-2-2 0 0,4 2-2 15,-5-2 4-15,-2 3-1 0,2-4 4 0,-4 1 2 16,1 0-2-16,-10-2 4 0,16 2 10 0,-16-2 16 16,14 3 34-16,-14-3-26 0,9-3 13 0,-9 3-35 15,5-5 19-15,-5 5-25 0,-3-13 28 0,2 7-33 16,-3-6 26-16,-1 5-33 0,-4-5 27 0,0-1-37 15,-4-1 34-15,-2 0-30 0,2-2 2 16,-3 1 36-16,0 1-26 0,0 0 25 0,0 0-32 16,0 2 45-16,0 1-39 0,4-1 37 15,0 5-47-15,-2-4 35 0,5 5-44 0,0-2 38 16,3 1-52-16,-2 3 6 0,2-3-57 0,-1 3-28 16,2-1-48-16,5 5-49 0,-6-5-10 0,6 5 10 15,0 0-115-15,-8-5 223 0</inkml:trace>
  <inkml:trace contextRef="#ctx0" brushRef="#br0" timeOffset="-60435.39">4926 6050 226 0,'-5'-3'268'16,"5"3"-57"-16,0 0-34 0,0 0-47 0,-10-4-21 16,10 4-32-16,0 0-13 0,0 0-24 0,0 0-3 15,-6 4-14-15,6-4-5 0,-3 10-2 0,3-10-4 16,0 11-2-16,0-11-8 0,0 13 12 0,0-6-14 15,3 1 2-15,-1 1-10 0,1-1 4 16,-2-3-5-16,3 4 0 0,-2-2 0 0,1-3 1 0,1 3-5 16,-4-7 1-16,5 10 1 0,-5-10-2 15,5 9 6-15,-5-9-3 0,8 7 3 0,-8-7 7 16,7 4-3-16,-7-4-2 0,0 0 0 0,7 4 14 16,-7-4 7-16,0 0 20 0,0 0-11 0,6-4 20 15,-6 4-14-15,0-5 5 0,0 5-1 0,0-11-1 16,0 11-8-16,0-10-2 0,-1 3-1 15,-2 1-3-15,2 0 1 0,0-1-1 0,-2 1-2 16,3 6-1-16,-4-13-4 0,4 13-1 0,-1-10-5 16,0 4-4-16,-2-1-1 0,3 7-3 0,-2-11 35 15,-1 5-44-15,3 6 30 0,0-9-29 0,0 9 26 16,0-10-33-16,0 10 26 0,0-7-29 0,0 7 24 16,5-7-27-16,-5 7 23 0,5-6-24 15,-5 6 25-15,7-3-24 0,-7 3 29 0,0 0-27 16,11-1 28-16,-11 1-28 0,13 1 17 0,-13-1-26 15,10 2 11-15,-10-2-21 0,9 3 1 0,-9-3-13 16,10 2-10-16,-10-2-5 0,7 4-13 0,-7-4 7 16,6 5-23-16,-6-5 4 0,0 0-32 0,7 3-16 15,-7-3-116-15,0 0 79 0</inkml:trace>
  <inkml:trace contextRef="#ctx0" brushRef="#br0" timeOffset="-59828.39">4893 5973 208 0,'0'0'268'0,"-5"-5"-49"0,5 5-27 16,0 0-43-16,-9-3-8 0,9 3-44 0,0 0-7 16,-6-5-40-16,6 5 17 0,0 0-36 0,-7-7 14 15,7 7-29-15,0 0 12 0,0 0-21 0,0 0 13 16,0 0-25-16,0 0 10 0,-9-3-20 0,9 3 12 15,0 0-14-15,0 0 15 0,3 10-7 0,-3-10 11 16,6 10-11-16,-2 0 13 0,4-2-9 0,-1 6 2 16,4 0 0-16,-1 2-3 0,1 1 22 15,2-1-18-15,-1 0 11 0,-1-1-17 0,1 1 13 16,-1-3-10-16,-2 0 11 0,-1-3-13 0,-2-2 15 16,3 2-14-16,-4-3 16 0,0 1-14 0,2-1 15 15,-3-4-15-15,-4-3 20 0,7 9-14 0,-3-2 32 16,-4-7-7-16,5 4 60 0,-5-4-26 0,5 6 55 15,-5-6-61-15,0 0-30 0,0 0-54 0,-5-8 26 16,1 2-35-16,-1-2 11 0,-1-2 7 0,-3-2 5 16,1-1 2-16,-3 0 0 0,-1-4 1 0,2 2 28 15,-3-4-25-15,4 2 29 0,-1 2-31 0,-1 0 33 16,-1-1-33-16,3 1 33 0,-1 1-27 0,1-1 34 16,1 3-43-16,2 0 35 0,-3-1 1 15,4 3-10-15,-3-1-4 0,4 3-3 0,-1-1-1 16,0 2-4-16,4-1-2 0,-3 1-3 15,0 3-1-15,4 4-4 0,-1-11 4 0,1 11-6 16,-3-6 1-16,3 6-1 0,0 0 0 0,4-5 4 16,-4 5 11-16,0 0-35 0,18 5 39 0,-9-1-31 15,1 3 33-15,3 2-33 0,0 0 36 0,3 5-30 16,0-1 30-16,0-1-26 0,2 1 4 0,0 2 5 16,0 2-3-16,1-3 2 0,-1-2 3 0,-1 0-1 15,-1 2 2-15,1-3 27 0,-2 1-31 0,2-1 29 16,-2 0-33-16,-3 0 36 0,2-4-39 0,-4 1 35 15,0 0-35-15,0-3 18 0,-2 2-64 16,1 0-29-16,-1-3-31 0,-1 0-49 0,-3 2-35 16,-4-6-180-16,9 5 161 0</inkml:trace>
  <inkml:trace contextRef="#ctx0" brushRef="#br0" timeOffset="-59620.39">4998 6175 261 0,'0'0'262'0,"-13"0"-58"15,13 0-24-15,0 0-44 0,0 0-25 16,0 0-23-16,-9-1-22 0,9 1-14 0,0 0-9 16,-5-4-10-16,5 4-6 0,4-10-3 0,-3 4-13 15,2 0 1-15,-1-4 0 0,2-1-23 0,0 0-37 16,1-2-32-16,0-2-62 0,3 2-54 0,-2-4-133 15,2 0 214-15</inkml:trace>
  <inkml:trace contextRef="#ctx0" brushRef="#br0" timeOffset="-40000.7">1845 7851 86 0,'0'0'162'0,"0"0"-35"0,0 0-17 15,0 0-12-15,0 0 3 0,-1-8-15 0,1 8 10 16,0 0-25-16,0 0 9 0,0 0-25 15,0 0 5-15,0 0-22 0,-4-4 8 0,4 4-23 16,0 0 2-16,0 0-19 0,0 0 6 0,0 0-13 16,-9 5 8-16,9-5-13 0,-4 12 8 0,-1-5-13 15,1 4 9-15,-1 1-7 0,0 3 16 0,-4 4-17 16,3 0 14-16,-1 1-16 0,1 4 16 0,-2-3-12 16,2 2 13-16,-2-1-11 0,3 1 10 0,1 1-11 15,0-2 11-15,3-4-10 0,0 2 0 16,1-1 1-16,0-1 1 0,1-2 1 0,3-1 1 15,0 0 3-15,1-2-1 0,0 0-2 0,0-3 2 16,5 0 0-16,-1-3-3 0,0 0 6 16,4-2-1-16,0 1 0 0,2-2 1 0,-1-1 0 15,3 1-6-15,-2-1 6 0,4 0-3 0,-2 2-3 16,5 0 2-16,-1 3 2 0,0-1 1 0,-1 4-1 16,6 3 1-16,-2 1 1 0,-1 4-1 0,3 5 1 15,-2 2-4-15,-1 5 0 0,-1-2 2 0,-2 4 1 16,2 3 2-16,-7 0-1 0,3-1-1 0,-1 0 1 15,-3-2 0-15,-4-2 0 0,0-4-1 0,-1 0 1 16,0-2-3-16,-4-3 6 0,4 0-6 0,-4-6-8 16,-1 0 11-16,1-2-8 0,-1 1 1 0,0-6-2 15,0 2-9-15,-3-4 9 0,4 2-5 16,-4-3 9-16,-1-6-6 0,4 9 2 0,-4-9-9 16,4 5 10-16,-4-5-7 0,0 0 6 0,0 0 6 15,4-7-5-15,-4 7 3 0,4-5 0 0,-4 5 2 16,5-6-1-16,-5 6 0 0,10-8 1 0,-5 4-1 15,4 1-4-15,4 1 4 0,-3 0-1 0,7 2 3 16,2 0 4-16,5 1 0 0,4 3 0 0,8 2-3 16,6 6 4-16,4 3 3 0,9 5-5 15,3 2 4-15,-2 2 5 0,3 3-6 0,-2-1-3 16,-2 3 6-16,0-3-6 0,-5 6-4 0,1-6 4 16,-5 4-4-16,-6-8-9 0,-6-1-27 15,1 1-14-15,-6-5-10 0,-5-1-9 0,1 1-28 16,-9-6-39-16,2-1-108 0,-5-1 78 0</inkml:trace>
  <inkml:trace contextRef="#ctx0" brushRef="#br0" timeOffset="-38996.7">4383 5252 139 0,'0'0'270'15,"-19"0"-9"-15,19 0-24 0,-19-2 8 0,19 2-41 16,-17-2-4-16,17 2-5 0,-18-4-27 0,18 4-30 16,-10-3-26-16,10 3-12 0,-10-5-33 0,10 5-16 15,-8-10-10-15,8 4-17 0,0-6-8 16,3 2-3-16,2-4-3 0,0 0 21 0,8-2-31 15,-3-1 20-15,5 1-29 0,2-3 25 0,5 1-27 16,-1 1 22-16,4 2-27 0,-1 2 25 0,0 1-30 16,-1 3 26-16,-1 2-30 0,1 3 25 0,-1 2-25 15,-2 1 23-15,-2 1-28 0,4 3 15 0,-4 0-3 16,-2 3 0-16,5 3 1 0,-6 1 4 0,0 3 3 16,1 2 2-16,-5-1 3 0,2 3-1 15,-5 2-5-15,-2 0-32 0,2 1 65 16,-3 1-62-16,-1 0 53 0,-2-4-51 0,2 1 57 15,0 2-49-15,1-1 47 0,0-1-52 0,0 1 53 16,3 1-55-16,0-2 60 0,2 1-50 0,1 0 49 16,0-1-50-16,5 3 52 0,1-1-51 0,1-1 50 15,2 0-48-15,-2 1 48 0,6-1-50 0,-1-1 49 16,-1-1-46-16,4 1 53 0,-2-3-16 0,0-1-3 16,-1 1 1-16,0-1-2 0,0 2-7 0,0-5-3 15,-5 2 4-15,1-1-1 0,3-3-2 0,-5 4 0 16,-1-3 1-16,2 1-1 0,-1 1-43 0,-3-5 51 15,1 6-46-15,-1-3 52 0,0 2-47 0,0-3 52 16,0 4-45-16,-1-1 50 0,2-3-72 0,-2 5 27 16,4-3-44-16,-6 1 37 0,7 2-34 15,-4-3 37-15,3 2-21 0,-2 0 28 0,3-1-21 16,-4 0 21-16,5 0-17 0,-2-1 4 0,2 1 1 16,-2 1 4-16,2-1 0 0,0 0 6 0,-1 1 5 15,4-2 3-15,-1 2 3 0,1 3-4 0,1-3 23 16,0 3-20-16,0-2 16 0,-2 3-14 0,0 1 14 15,2 0-15-15,3 0 17 0,-2 4-2 0,-2 0 2 16,2 1-2-16,2 1 0 0,-6 2-2 0,3-1-2 16,-4-2 3-16,-2 0-2 0,2 2 1 15,-5-2 0-15,4 4 2 0,-5-4-17 0,1 2 25 16,-1 1-27-16,-2 0 21 0,1 0-20 0,-3-2-2 16,1 2-38-16,-4-2-25 0,2-1-33 0,-3 0-42 15,0 1-42-15,-1 0-129 0,2-1 218 16</inkml:trace>
  <inkml:trace contextRef="#ctx0" brushRef="#br0" timeOffset="-21129.38">4916 6738 93 0,'0'0'78'0,"0"0"15"0,0 0-11 0,0 0 6 15,0 0-3-15,0 0 10 0,-5 4-16 0,5-4 5 16,0 0-20-16,0 0 3 0,0 0-15 0,0 0 5 15,0 0-6-15,0 0 1 0,0 0-8 0,0 0-9 16,0 0 5-16,0 0-15 0,0 0-1 16,0 0-4-16,0 0 0 0,0 0-5 0,0 0 2 15,0 0-7-15,0 0 6 0,0 0-6 0,0 0 0 16,0 0-11-16,0 0 3 0,0 0-1 16,4-8 2-16,-3 2 1 0,3-5 1 0,1-2-10 15,3-3 10-15,-2-7-3 0,8-2-2 0,-2-1-2 16,4-5-2-16,0-4 5 0,3 2-2 0,-1 2 3 15,1-1-4-15,-1 1-1 0,-3 5-3 0,0 4 1 16,1-1-4-16,-1 1 2 0,-5 5 2 16,2 3-1-16,-1 0 1 0,-3-1 1 0,0 7 1 0,-2-5 3 15,0 5-7-15,1 1 8 0,-2 1 0 16,-1-2 1-16,0 3-6 0,-4 5 8 0,6-9-3 16,-2 4 0-16,-4 5-3 0,5-8-1 0,-5 8-8 15,4-5-22-15,-4 5-16 0,5-7-44 0,-5 7-32 16,0 0-56-16,5-7-90 0,-5 7 83 0</inkml:trace>
  <inkml:trace contextRef="#ctx0" brushRef="#br0" timeOffset="54660.09">18817 18835 160 0,'18'-13'33'0,"-3"-3"66"0,2-2-75 0,-2-1 68 16,0-2-69-16,-4 2 47 0,0 0-63 0,-1-3 4 15,-2 2 0-15,-3-3 0 0,0 2 8 0,-1-2-2 16,-1 3 9-16,-2 0 9 0,-1 1-22 0,-1-1 25 16,-2-2-12-16,-1 1 21 0,-1 0-29 0,-1 0 31 15,-1 1-30-15,-3 0 14 16,4 0-25-16,-6 1 21 0,2-1-24 0,-3 3 25 16,0-5-6-16,-2 3-8 0,0-1-22 0,-3 1 23 15,0 0-22-15,0 0 20 0,-2-1-22 0,0 1 21 16,-1 0-20-16,-1-2 32 0,-1 3-25 0,-1-5 19 15,-2 1-17-15,-1 1 31 0,-1 0-14 0,4-2 32 16,1 5-18-16,1 0 24 0,-2-1-27 0,1 1 22 16,-1 1-28-16,2-1 25 0,-2 2-26 0,-2 2 22 15,3-1-31-15,0 1 22 0,-4 2-24 0,3-1 12 16,0 1-28-16,1 3 29 0,-2-1-29 0,1 1 29 16,1 3-31-16,-1-3 25 0,2 2-27 15,-2 3 4-15,-2-1-2 0,5 2 1 0,0 1 3 16,-6 0 1-16,7 0 7 0,-2 2-3 0,0 0 11 15,2 2 4-15,-3 0-7 0,4-1 27 0,-3 1-37 16,0 3 24-16,-2-3-31 0,5 3 24 0,-4 0-19 16,4 1 17-16,-2-1-28 0,2 2 28 0,2 0-29 15,-3 0 24-15,1 0-22 0,2 3 22 0,-1-2-21 16,4 0 24-16,-2 3-32 0,0 0 40 16,2 0-43-16,0-1 26 0,0 3-26 0,4 0 25 15,-2 1-24-15,0 1 24 0,1 0-24 0,2 2 28 16,-2 0-25-16,3 0 22 0,-1 1-23 0,2 1 28 15,-1 0-10-15,2 1 9 0,-1-1-30 0,3 1 29 16,-2-2-26-16,2 0 20 0,3 0-19 16,-2 0 28-16,1 1-25 0,-1-2 27 0,3 2-28 15,0-1 27-15,0 3-29 0,3-2 24 0,-1 3-26 16,2 0 29-16,0-1-12 0,2 2 12 0,2-1-9 16,0 0 2-16,2 3 2 0,4-1-5 0,-1 2-2 15,3 5-2-15,1-2 6 0,5 0-3 0,-2-3 0 16,4 4 0-16,-2-5 2 0,4 2-2 0,2-5-2 15,0 2 4-15,1-2 4 0,2 2-2 0,1-3-6 16,1-2 2-16,-1 1 5 0,3-1-6 0,-2-2 0 16,0-1 0-16,4 1 1 0,-2-3 0 15,-1 1 0-15,-3-2 0 0,-2-4 1 0,3 0 2 16,0 1-1-16,0-3 0 0,0 1 8 0,0-3-5 16,-1 2-3-16,-3-3 3 0,4 2-30 15,-4-4 28-15,1 2-26 0,-1-5 36 0,2 3-31 16,0-4 30-16,0 0-2 0,3-4-2 0,-4 4 1 15,5-4-3-15,-1-2-1 0,-1-2 0 0,0-1 3 16,-3 0-3-16,6-5-3 0,-7 2 0 0,4-4 5 16,-7 2-8-16,-3-1 2 0,1-2 0 0,4-5 1 15,-7 2-1-15,0-5-27 0,-4 5 34 0,0-3 2 16,-4 2-2-16,2-2-26 0,-2 1 31 0,-2-2-20 16,-5 3 22-16,3 0-28 0,-3 0 37 0,0-1-31 15,-4 0 26-15,2 0-32 0,-6-2 32 16,3 1-14-16,-4 0 9 0,-2 0-30 0,1-4 30 15,-3-2-26-15,-2 2 25 0,-5-4-26 0,1-1 28 16,-3 1-17-16,0 1 23 0,-2 1-28 0,-1 0 31 16,-1 0-30-16,-2 3 27 0,-1-1-36 0,-1 1 41 15,-2 1-33-15,1 0 2 0,-2-1 3 0,-3 2 0 16,3 1 1-16,-4 0-1 0,0 2 2 0,2 0-2 16,-4 4-5-16,0-2 16 0,-2 2-3 15,3 2-10-15,-3 1 1 0,3 6-5 0,-4-2-20 16,2 4-25-16,1 1-25 0,-4 3-21 15,-1 4-30-15,3 1-18 0,-2 4-10 0,-5 5-220 16,-1 2 167-16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A8BB-954B-4DDE-9969-37028BBB8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0129FF-CC44-4E78-B277-795C0114F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014B61-51AB-469D-9FDD-086A378D80F0}"/>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55CCB669-7B9C-4218-A821-283580805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1709A-BBFD-4C6D-82A2-4A1B59BBEF5F}"/>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281617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4222-AC28-43AB-A1BA-79CB2515D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17BBB1-26F8-49BA-A1DF-04EAE8211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D4241-4292-4A07-AA39-BEA2822D952A}"/>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327B2C49-E3AD-4B12-8DC7-485806C46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D3FD22-06AA-4CA5-A8E2-EC820A49BB23}"/>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375378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98FD0-70DD-4551-9571-79CE033F66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569D7F-3169-4905-A023-46E20BC77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BDBDC-1BC3-4DFE-9AE9-4027DF81B897}"/>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C7896742-9614-495F-BCF2-FD99C1A7C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C7227-3F59-4176-82E2-FBB6926FF8DC}"/>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302792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EC37-97B6-4287-AD57-51DC0B579C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5DAEC-F8F7-4558-A1F3-446B8A63F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7A3BF-90C4-4192-99F7-04DD5D686C6C}"/>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24C9A6F6-76E2-4810-B876-CBD60FEB7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7E58B-1F94-4954-A9FC-8E9356B4F3D7}"/>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17589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57B6-81E3-4815-8597-D5D323579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D1E312-343D-4B2E-B736-2092D99549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8BCB1-8B58-4CE2-8D8A-2BBC3CAEFFBA}"/>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A0434978-DB95-455E-8E76-13DF6B2C7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31264-6834-42EB-9417-29A672859E37}"/>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222863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7B10-98D0-4955-8EF5-4BE435D01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130ED-CEF6-44E0-B055-07C05C907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CE5929-27C4-4546-9165-BAE8D0D4F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22402-DCD0-455A-9CFA-E1BAA7DF6D1F}"/>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6" name="Footer Placeholder 5">
            <a:extLst>
              <a:ext uri="{FF2B5EF4-FFF2-40B4-BE49-F238E27FC236}">
                <a16:creationId xmlns:a16="http://schemas.microsoft.com/office/drawing/2014/main" id="{48F68A87-7579-4EC7-AE04-60CB6C98D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6CB503-F9B9-464D-A5CF-A37806175C5D}"/>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294525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4F46-5CB2-4FBD-9EDD-D7B19C8054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3A0F9-473C-4691-8D50-E08781A13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5F3DC-0FB5-4BB9-8452-FED2135D8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597A02-F5F3-42CE-9F10-6FDAF3100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E095B-AAB1-415E-B9D7-41EE0FCD0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AF14DA-6756-4694-A6FC-142A0C041E7A}"/>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8" name="Footer Placeholder 7">
            <a:extLst>
              <a:ext uri="{FF2B5EF4-FFF2-40B4-BE49-F238E27FC236}">
                <a16:creationId xmlns:a16="http://schemas.microsoft.com/office/drawing/2014/main" id="{997DB17C-D8F5-4736-A103-73CF1BD6FD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33DF54-2E5F-4B58-9F71-2C2F4B679C21}"/>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39168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1809-A410-46DF-8C2C-0DE7F2E539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9E1D7E-8B6E-4433-85FE-9E28C32DBCE8}"/>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4" name="Footer Placeholder 3">
            <a:extLst>
              <a:ext uri="{FF2B5EF4-FFF2-40B4-BE49-F238E27FC236}">
                <a16:creationId xmlns:a16="http://schemas.microsoft.com/office/drawing/2014/main" id="{1F92FAC2-D262-4532-8FAC-2C075A41A5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383BE-34CB-47E4-88C4-488EB9B2B5B6}"/>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420657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56ABB-A2F7-4534-AA91-55326734FB02}"/>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3" name="Footer Placeholder 2">
            <a:extLst>
              <a:ext uri="{FF2B5EF4-FFF2-40B4-BE49-F238E27FC236}">
                <a16:creationId xmlns:a16="http://schemas.microsoft.com/office/drawing/2014/main" id="{5CB870E7-5A2E-42CD-9270-376DA29CB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47D68A-ACA2-403D-A48A-D4C401827482}"/>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332156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5CFD-FD99-42A1-B9B2-FABA4DB07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0FE8FF-AEE2-4083-99F6-7EF7CB591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CD0377-B301-48E5-A3EC-CCEF960A7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0CB43-6283-4AE6-97BB-2419459E6F86}"/>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6" name="Footer Placeholder 5">
            <a:extLst>
              <a:ext uri="{FF2B5EF4-FFF2-40B4-BE49-F238E27FC236}">
                <a16:creationId xmlns:a16="http://schemas.microsoft.com/office/drawing/2014/main" id="{9DE09287-B77D-4421-BD57-CA12670C8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60E658-5BCF-4E02-BD93-5A522078F0DF}"/>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164651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A18-0C2F-4F18-9077-2F7604014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F319FF-C04B-4869-A2E9-32B676664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39474B-C03F-4D11-A570-0E0C959FA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891AB-6611-422F-8FA5-54D371D69DC1}"/>
              </a:ext>
            </a:extLst>
          </p:cNvPr>
          <p:cNvSpPr>
            <a:spLocks noGrp="1"/>
          </p:cNvSpPr>
          <p:nvPr>
            <p:ph type="dt" sz="half" idx="10"/>
          </p:nvPr>
        </p:nvSpPr>
        <p:spPr/>
        <p:txBody>
          <a:bodyPr/>
          <a:lstStyle/>
          <a:p>
            <a:fld id="{37908EC2-BFC5-443D-B41F-CD16508C1161}" type="datetimeFigureOut">
              <a:rPr lang="en-IN" smtClean="0"/>
              <a:t>30-01-2022</a:t>
            </a:fld>
            <a:endParaRPr lang="en-IN"/>
          </a:p>
        </p:txBody>
      </p:sp>
      <p:sp>
        <p:nvSpPr>
          <p:cNvPr id="6" name="Footer Placeholder 5">
            <a:extLst>
              <a:ext uri="{FF2B5EF4-FFF2-40B4-BE49-F238E27FC236}">
                <a16:creationId xmlns:a16="http://schemas.microsoft.com/office/drawing/2014/main" id="{01AEC6F7-0521-4374-998D-3991B2023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723C88-CABC-42FE-80F4-2ECDD5359BE3}"/>
              </a:ext>
            </a:extLst>
          </p:cNvPr>
          <p:cNvSpPr>
            <a:spLocks noGrp="1"/>
          </p:cNvSpPr>
          <p:nvPr>
            <p:ph type="sldNum" sz="quarter" idx="12"/>
          </p:nvPr>
        </p:nvSpPr>
        <p:spPr/>
        <p:txBody>
          <a:bodyPr/>
          <a:lstStyle/>
          <a:p>
            <a:fld id="{D2F91824-5B1C-49FA-B6FD-0DB54CAAF6D3}" type="slidenum">
              <a:rPr lang="en-IN" smtClean="0"/>
              <a:t>‹#›</a:t>
            </a:fld>
            <a:endParaRPr lang="en-IN"/>
          </a:p>
        </p:txBody>
      </p:sp>
    </p:spTree>
    <p:extLst>
      <p:ext uri="{BB962C8B-B14F-4D97-AF65-F5344CB8AC3E}">
        <p14:creationId xmlns:p14="http://schemas.microsoft.com/office/powerpoint/2010/main" val="654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D3D68-E17A-4724-8033-343365FE0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CC5B3-FB3D-4113-8A7F-3969060E0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ADF3E-D921-48FE-8632-1A8DEC61E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08EC2-BFC5-443D-B41F-CD16508C1161}" type="datetimeFigureOut">
              <a:rPr lang="en-IN" smtClean="0"/>
              <a:t>30-01-2022</a:t>
            </a:fld>
            <a:endParaRPr lang="en-IN"/>
          </a:p>
        </p:txBody>
      </p:sp>
      <p:sp>
        <p:nvSpPr>
          <p:cNvPr id="5" name="Footer Placeholder 4">
            <a:extLst>
              <a:ext uri="{FF2B5EF4-FFF2-40B4-BE49-F238E27FC236}">
                <a16:creationId xmlns:a16="http://schemas.microsoft.com/office/drawing/2014/main" id="{A9883830-B796-4E41-8685-F1845C839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381342-4EA3-4F7E-A275-9FF4C322B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91824-5B1C-49FA-B6FD-0DB54CAAF6D3}" type="slidenum">
              <a:rPr lang="en-IN" smtClean="0"/>
              <a:t>‹#›</a:t>
            </a:fld>
            <a:endParaRPr lang="en-IN"/>
          </a:p>
        </p:txBody>
      </p:sp>
    </p:spTree>
    <p:extLst>
      <p:ext uri="{BB962C8B-B14F-4D97-AF65-F5344CB8AC3E}">
        <p14:creationId xmlns:p14="http://schemas.microsoft.com/office/powerpoint/2010/main" val="1141624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customXml" Target="../ink/ink9.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15.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customXml" Target="../ink/ink18.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customXml" Target="../ink/ink19.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280.emf"/></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221.png"/><Relationship Id="rId7" Type="http://schemas.openxmlformats.org/officeDocument/2006/relationships/image" Target="../media/image59.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52.png"/></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53.png"/><Relationship Id="rId3" Type="http://schemas.openxmlformats.org/officeDocument/2006/relationships/image" Target="../media/image221.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customXml" Target="../ink/ink24.xml"/><Relationship Id="rId2" Type="http://schemas.openxmlformats.org/officeDocument/2006/relationships/image" Target="../media/image460.png"/><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7.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6.png"/><Relationship Id="rId9" Type="http://schemas.openxmlformats.org/officeDocument/2006/relationships/image" Target="../media/image510.png"/><Relationship Id="rId14" Type="http://schemas.openxmlformats.org/officeDocument/2006/relationships/image" Target="../media/image68.png"/></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customXml" Target="../ink/ink25.xml"/></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310.png"/><Relationship Id="rId18" Type="http://schemas.openxmlformats.org/officeDocument/2006/relationships/image" Target="../media/image360.png"/><Relationship Id="rId3" Type="http://schemas.openxmlformats.org/officeDocument/2006/relationships/image" Target="../media/image210.png"/><Relationship Id="rId7" Type="http://schemas.openxmlformats.org/officeDocument/2006/relationships/image" Target="../media/image250.png"/><Relationship Id="rId12" Type="http://schemas.openxmlformats.org/officeDocument/2006/relationships/image" Target="../media/image300.png"/><Relationship Id="rId17" Type="http://schemas.openxmlformats.org/officeDocument/2006/relationships/image" Target="../media/image350.png"/><Relationship Id="rId2" Type="http://schemas.openxmlformats.org/officeDocument/2006/relationships/image" Target="../media/image200.png"/><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90.png"/><Relationship Id="rId5" Type="http://schemas.openxmlformats.org/officeDocument/2006/relationships/image" Target="../media/image230.png"/><Relationship Id="rId15" Type="http://schemas.openxmlformats.org/officeDocument/2006/relationships/image" Target="../media/image330.png"/><Relationship Id="rId10" Type="http://schemas.openxmlformats.org/officeDocument/2006/relationships/image" Target="../media/image280.png"/><Relationship Id="rId19" Type="http://schemas.openxmlformats.org/officeDocument/2006/relationships/image" Target="../media/image370.png"/><Relationship Id="rId4" Type="http://schemas.openxmlformats.org/officeDocument/2006/relationships/image" Target="../media/image220.png"/><Relationship Id="rId9" Type="http://schemas.openxmlformats.org/officeDocument/2006/relationships/image" Target="../media/image270.png"/><Relationship Id="rId14" Type="http://schemas.openxmlformats.org/officeDocument/2006/relationships/image" Target="../media/image320.png"/></Relationships>
</file>

<file path=ppt/slides/_rels/slide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image" Target="../media/image310.png"/><Relationship Id="rId18" Type="http://schemas.openxmlformats.org/officeDocument/2006/relationships/image" Target="../media/image360.png"/><Relationship Id="rId3" Type="http://schemas.openxmlformats.org/officeDocument/2006/relationships/image" Target="../media/image210.png"/><Relationship Id="rId7" Type="http://schemas.openxmlformats.org/officeDocument/2006/relationships/image" Target="../media/image250.png"/><Relationship Id="rId12" Type="http://schemas.openxmlformats.org/officeDocument/2006/relationships/image" Target="../media/image300.png"/><Relationship Id="rId17" Type="http://schemas.openxmlformats.org/officeDocument/2006/relationships/image" Target="../media/image350.png"/><Relationship Id="rId2" Type="http://schemas.openxmlformats.org/officeDocument/2006/relationships/image" Target="../media/image200.png"/><Relationship Id="rId16" Type="http://schemas.openxmlformats.org/officeDocument/2006/relationships/image" Target="../media/image340.png"/><Relationship Id="rId20"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240.png"/><Relationship Id="rId11" Type="http://schemas.openxmlformats.org/officeDocument/2006/relationships/image" Target="../media/image290.png"/><Relationship Id="rId5" Type="http://schemas.openxmlformats.org/officeDocument/2006/relationships/image" Target="../media/image230.png"/><Relationship Id="rId15" Type="http://schemas.openxmlformats.org/officeDocument/2006/relationships/image" Target="../media/image330.png"/><Relationship Id="rId10" Type="http://schemas.openxmlformats.org/officeDocument/2006/relationships/image" Target="../media/image280.png"/><Relationship Id="rId19" Type="http://schemas.openxmlformats.org/officeDocument/2006/relationships/image" Target="../media/image370.png"/><Relationship Id="rId4" Type="http://schemas.openxmlformats.org/officeDocument/2006/relationships/image" Target="../media/image220.png"/><Relationship Id="rId9" Type="http://schemas.openxmlformats.org/officeDocument/2006/relationships/image" Target="../media/image270.png"/><Relationship Id="rId14" Type="http://schemas.openxmlformats.org/officeDocument/2006/relationships/image" Target="../media/image320.png"/></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D6FF-4DEF-452D-8C3A-0B1AC519FEA9}"/>
              </a:ext>
            </a:extLst>
          </p:cNvPr>
          <p:cNvSpPr>
            <a:spLocks noGrp="1"/>
          </p:cNvSpPr>
          <p:nvPr>
            <p:ph type="ctrTitle"/>
          </p:nvPr>
        </p:nvSpPr>
        <p:spPr/>
        <p:txBody>
          <a:bodyPr/>
          <a:lstStyle/>
          <a:p>
            <a:r>
              <a:rPr lang="en-US" dirty="0"/>
              <a:t>Named Entity Recognition</a:t>
            </a:r>
            <a:endParaRPr lang="en-IN" dirty="0"/>
          </a:p>
        </p:txBody>
      </p:sp>
      <p:sp>
        <p:nvSpPr>
          <p:cNvPr id="3" name="Subtitle 2">
            <a:extLst>
              <a:ext uri="{FF2B5EF4-FFF2-40B4-BE49-F238E27FC236}">
                <a16:creationId xmlns:a16="http://schemas.microsoft.com/office/drawing/2014/main" id="{318298B5-74FD-49B4-95C4-28EC8B8E26C8}"/>
              </a:ext>
            </a:extLst>
          </p:cNvPr>
          <p:cNvSpPr>
            <a:spLocks noGrp="1"/>
          </p:cNvSpPr>
          <p:nvPr>
            <p:ph type="subTitle" idx="1"/>
          </p:nvPr>
        </p:nvSpPr>
        <p:spPr/>
        <p:txBody>
          <a:bodyPr/>
          <a:lstStyle/>
          <a:p>
            <a:r>
              <a:rPr lang="en-US" dirty="0"/>
              <a:t>N-to-N Sequence Generation</a:t>
            </a:r>
            <a:endParaRPr lang="en-IN" dirty="0"/>
          </a:p>
        </p:txBody>
      </p:sp>
    </p:spTree>
    <p:extLst>
      <p:ext uri="{BB962C8B-B14F-4D97-AF65-F5344CB8AC3E}">
        <p14:creationId xmlns:p14="http://schemas.microsoft.com/office/powerpoint/2010/main" val="229363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0229EA4-7DCA-4046-A2D9-B92BF1647EF8}"/>
              </a:ext>
            </a:extLst>
          </p:cNvPr>
          <p:cNvSpPr>
            <a:spLocks noGrp="1"/>
          </p:cNvSpPr>
          <p:nvPr>
            <p:ph type="title"/>
          </p:nvPr>
        </p:nvSpPr>
        <p:spPr/>
        <p:txBody>
          <a:bodyPr/>
          <a:lstStyle/>
          <a:p>
            <a:pPr eaLnBrk="1" hangingPunct="1"/>
            <a:r>
              <a:rPr lang="en-GB" altLang="en-US"/>
              <a:t>Why do NER?</a:t>
            </a:r>
            <a:endParaRPr lang="en-US" altLang="en-US"/>
          </a:p>
        </p:txBody>
      </p:sp>
      <p:sp>
        <p:nvSpPr>
          <p:cNvPr id="4099" name="Content Placeholder 2">
            <a:extLst>
              <a:ext uri="{FF2B5EF4-FFF2-40B4-BE49-F238E27FC236}">
                <a16:creationId xmlns:a16="http://schemas.microsoft.com/office/drawing/2014/main" id="{6E288ABF-3E22-452D-A246-046F69DCCF53}"/>
              </a:ext>
            </a:extLst>
          </p:cNvPr>
          <p:cNvSpPr>
            <a:spLocks noGrp="1"/>
          </p:cNvSpPr>
          <p:nvPr>
            <p:ph idx="1"/>
          </p:nvPr>
        </p:nvSpPr>
        <p:spPr/>
        <p:txBody>
          <a:bodyPr/>
          <a:lstStyle/>
          <a:p>
            <a:pPr eaLnBrk="1" hangingPunct="1"/>
            <a:r>
              <a:rPr lang="en-GB" altLang="en-US"/>
              <a:t>Key part of Information Extraction system</a:t>
            </a:r>
          </a:p>
          <a:p>
            <a:pPr eaLnBrk="1" hangingPunct="1"/>
            <a:r>
              <a:rPr lang="en-GB" altLang="en-US"/>
              <a:t>Robust handling of proper names essential for many applications such as Summarization, IR, Anaphora,.........</a:t>
            </a:r>
          </a:p>
          <a:p>
            <a:pPr eaLnBrk="1" hangingPunct="1"/>
            <a:r>
              <a:rPr lang="en-GB" altLang="en-US"/>
              <a:t>Pre-processing for different classification levels</a:t>
            </a:r>
          </a:p>
          <a:p>
            <a:pPr eaLnBrk="1" hangingPunct="1"/>
            <a:r>
              <a:rPr lang="en-GB" altLang="en-US"/>
              <a:t>Information filtering </a:t>
            </a:r>
          </a:p>
          <a:p>
            <a:pPr eaLnBrk="1" hangingPunct="1"/>
            <a:r>
              <a:rPr lang="en-GB" altLang="en-US"/>
              <a:t>Information linking</a:t>
            </a:r>
          </a:p>
          <a:p>
            <a:pPr eaLnBrk="1" hangingPunct="1"/>
            <a:endParaRPr lang="en-US" altLang="en-US"/>
          </a:p>
        </p:txBody>
      </p:sp>
      <p:sp>
        <p:nvSpPr>
          <p:cNvPr id="4" name="Date Placeholder 3">
            <a:extLst>
              <a:ext uri="{FF2B5EF4-FFF2-40B4-BE49-F238E27FC236}">
                <a16:creationId xmlns:a16="http://schemas.microsoft.com/office/drawing/2014/main" id="{5DA9D111-3CE8-4C81-AE37-5945BFAE8D61}"/>
              </a:ext>
            </a:extLst>
          </p:cNvPr>
          <p:cNvSpPr>
            <a:spLocks noGrp="1"/>
          </p:cNvSpPr>
          <p:nvPr>
            <p:ph type="dt" sz="quarter" idx="10"/>
          </p:nvPr>
        </p:nvSpPr>
        <p:spPr/>
        <p:txBody>
          <a:bodyPr/>
          <a:lstStyle/>
          <a:p>
            <a:pPr>
              <a:defRPr/>
            </a:pPr>
            <a:fld id="{9E68B19C-BF32-41AF-8648-4358642342A9}" type="datetime1">
              <a:rPr lang="en-US"/>
              <a:pPr>
                <a:defRPr/>
              </a:pPr>
              <a:t>1/31/2022</a:t>
            </a:fld>
            <a:endParaRPr lang="en-US"/>
          </a:p>
        </p:txBody>
      </p:sp>
      <p:sp>
        <p:nvSpPr>
          <p:cNvPr id="5" name="Slide Number Placeholder 4">
            <a:extLst>
              <a:ext uri="{FF2B5EF4-FFF2-40B4-BE49-F238E27FC236}">
                <a16:creationId xmlns:a16="http://schemas.microsoft.com/office/drawing/2014/main" id="{10277FC2-3DF7-4633-AAAE-781BFD26329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E214BB-1B68-4685-B3C5-DC7D96224897}"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604523CF-322C-49BC-919C-B8EF87ECB52F}"/>
              </a:ext>
            </a:extLst>
          </p:cNvPr>
          <p:cNvSpPr>
            <a:spLocks noGrp="1"/>
          </p:cNvSpPr>
          <p:nvPr>
            <p:ph type="ftr" sz="quarter" idx="11"/>
          </p:nvPr>
        </p:nvSpPr>
        <p:spPr/>
        <p:txBody>
          <a:bodyPr/>
          <a:lstStyle/>
          <a:p>
            <a:pPr>
              <a:defRPr/>
            </a:pPr>
            <a:r>
              <a:rPr lang="en-US"/>
              <a:t>IIIT Summer School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5882A-1DB8-4BC3-9C2E-C9791C583C30}"/>
              </a:ext>
            </a:extLst>
          </p:cNvPr>
          <p:cNvPicPr>
            <a:picLocks noChangeAspect="1"/>
          </p:cNvPicPr>
          <p:nvPr/>
        </p:nvPicPr>
        <p:blipFill>
          <a:blip r:embed="rId2"/>
          <a:stretch>
            <a:fillRect/>
          </a:stretch>
        </p:blipFill>
        <p:spPr>
          <a:xfrm>
            <a:off x="1004887" y="476308"/>
            <a:ext cx="10182225" cy="620368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A08DF01-590B-40D3-9B5B-A973BAC64FE3}"/>
                  </a:ext>
                </a:extLst>
              </p14:cNvPr>
              <p14:cNvContentPartPr/>
              <p14:nvPr/>
            </p14:nvContentPartPr>
            <p14:xfrm>
              <a:off x="2600280" y="1290600"/>
              <a:ext cx="8672760" cy="3650760"/>
            </p14:xfrm>
          </p:contentPart>
        </mc:Choice>
        <mc:Fallback>
          <p:pic>
            <p:nvPicPr>
              <p:cNvPr id="2" name="Ink 1">
                <a:extLst>
                  <a:ext uri="{FF2B5EF4-FFF2-40B4-BE49-F238E27FC236}">
                    <a16:creationId xmlns:a16="http://schemas.microsoft.com/office/drawing/2014/main" id="{5A08DF01-590B-40D3-9B5B-A973BAC64FE3}"/>
                  </a:ext>
                </a:extLst>
              </p:cNvPr>
              <p:cNvPicPr/>
              <p:nvPr/>
            </p:nvPicPr>
            <p:blipFill>
              <a:blip r:embed="rId4"/>
              <a:stretch>
                <a:fillRect/>
              </a:stretch>
            </p:blipFill>
            <p:spPr>
              <a:xfrm>
                <a:off x="2590920" y="1281240"/>
                <a:ext cx="8691480" cy="3669480"/>
              </a:xfrm>
              <a:prstGeom prst="rect">
                <a:avLst/>
              </a:prstGeom>
            </p:spPr>
          </p:pic>
        </mc:Fallback>
      </mc:AlternateContent>
    </p:spTree>
    <p:extLst>
      <p:ext uri="{BB962C8B-B14F-4D97-AF65-F5344CB8AC3E}">
        <p14:creationId xmlns:p14="http://schemas.microsoft.com/office/powerpoint/2010/main" val="135116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1152-A03C-4225-AC91-87F0776BC9E2}"/>
              </a:ext>
            </a:extLst>
          </p:cNvPr>
          <p:cNvSpPr>
            <a:spLocks noGrp="1"/>
          </p:cNvSpPr>
          <p:nvPr>
            <p:ph type="title"/>
          </p:nvPr>
        </p:nvSpPr>
        <p:spPr/>
        <p:txBody>
          <a:bodyPr/>
          <a:lstStyle/>
          <a:p>
            <a:r>
              <a:rPr lang="en-US" dirty="0"/>
              <a:t>Identify the Person Name</a:t>
            </a:r>
            <a:endParaRPr lang="en-IN" dirty="0"/>
          </a:p>
        </p:txBody>
      </p:sp>
      <p:sp>
        <p:nvSpPr>
          <p:cNvPr id="4" name="Content Placeholder 3">
            <a:extLst>
              <a:ext uri="{FF2B5EF4-FFF2-40B4-BE49-F238E27FC236}">
                <a16:creationId xmlns:a16="http://schemas.microsoft.com/office/drawing/2014/main" id="{81041D15-A903-4026-9018-E9DE466541DB}"/>
              </a:ext>
            </a:extLst>
          </p:cNvPr>
          <p:cNvSpPr>
            <a:spLocks noGrp="1"/>
          </p:cNvSpPr>
          <p:nvPr>
            <p:ph idx="1"/>
          </p:nvPr>
        </p:nvSpPr>
        <p:spPr>
          <a:xfrm>
            <a:off x="838200" y="1825625"/>
            <a:ext cx="10515600" cy="1050925"/>
          </a:xfrm>
        </p:spPr>
        <p:txBody>
          <a:bodyPr/>
          <a:lstStyle/>
          <a:p>
            <a:pPr marL="0" indent="0">
              <a:buNone/>
            </a:pPr>
            <a:r>
              <a:rPr kumimoji="0" lang="en-US" altLang="en-US" sz="2800" b="0" i="0" u="none" strike="noStrike" cap="none" normalizeH="0" baseline="0" dirty="0">
                <a:ln>
                  <a:noFill/>
                </a:ln>
                <a:solidFill>
                  <a:srgbClr val="000000"/>
                </a:solidFill>
                <a:effectLst/>
              </a:rPr>
              <a:t>what movies starred both al </a:t>
            </a:r>
            <a:r>
              <a:rPr kumimoji="0" lang="en-US" altLang="en-US" sz="2800" b="0" i="0" u="none" strike="noStrike" cap="none" normalizeH="0" baseline="0" dirty="0" err="1">
                <a:ln>
                  <a:noFill/>
                </a:ln>
                <a:solidFill>
                  <a:srgbClr val="000000"/>
                </a:solidFill>
                <a:effectLst/>
              </a:rPr>
              <a:t>pacino</a:t>
            </a:r>
            <a:r>
              <a:rPr lang="en-US" altLang="en-US" dirty="0">
                <a:solidFill>
                  <a:srgbClr val="000000"/>
                </a:solidFill>
              </a:rPr>
              <a:t> </a:t>
            </a:r>
            <a:r>
              <a:rPr kumimoji="0" lang="en-US" altLang="en-US" sz="2800" b="0" i="0" u="none" strike="noStrike" cap="none" normalizeH="0" baseline="0" dirty="0">
                <a:ln>
                  <a:noFill/>
                </a:ln>
                <a:solidFill>
                  <a:srgbClr val="000000"/>
                </a:solidFill>
                <a:effectLst/>
              </a:rPr>
              <a:t>and </a:t>
            </a:r>
            <a:r>
              <a:rPr kumimoji="0" lang="en-US" altLang="en-US" sz="2800" b="0" i="0" u="none" strike="noStrike" cap="none" normalizeH="0" baseline="0" dirty="0" err="1">
                <a:ln>
                  <a:noFill/>
                </a:ln>
                <a:solidFill>
                  <a:srgbClr val="000000"/>
                </a:solidFill>
                <a:effectLst/>
              </a:rPr>
              <a:t>robert</a:t>
            </a:r>
            <a:r>
              <a:rPr kumimoji="0" lang="en-US" altLang="en-US" sz="2800" b="0" i="0" u="none" strike="noStrike" cap="none" normalizeH="0" baseline="0" dirty="0">
                <a:ln>
                  <a:noFill/>
                </a:ln>
                <a:solidFill>
                  <a:srgbClr val="000000"/>
                </a:solidFill>
                <a:effectLst/>
              </a:rPr>
              <a:t> </a:t>
            </a:r>
            <a:r>
              <a:rPr kumimoji="0" lang="en-US" altLang="en-US" sz="2800" b="0" i="0" u="none" strike="noStrike" cap="none" normalizeH="0" baseline="0" dirty="0" err="1">
                <a:ln>
                  <a:noFill/>
                </a:ln>
                <a:solidFill>
                  <a:srgbClr val="000000"/>
                </a:solidFill>
                <a:effectLst/>
              </a:rPr>
              <a:t>Ideniro</a:t>
            </a:r>
            <a:r>
              <a:rPr kumimoji="0" lang="en-US" altLang="en-US" sz="2800" b="0" i="0" u="none" strike="noStrike" cap="none" normalizeH="0" baseline="0" dirty="0">
                <a:ln>
                  <a:noFill/>
                </a:ln>
                <a:solidFill>
                  <a:srgbClr val="000000"/>
                </a:solidFill>
                <a:effectLst/>
              </a:rPr>
              <a:t> </a:t>
            </a:r>
          </a:p>
          <a:p>
            <a:endParaRPr lang="en-IN" dirty="0"/>
          </a:p>
        </p:txBody>
      </p:sp>
      <p:sp>
        <p:nvSpPr>
          <p:cNvPr id="3" name="Slide Number Placeholder 2">
            <a:extLst>
              <a:ext uri="{FF2B5EF4-FFF2-40B4-BE49-F238E27FC236}">
                <a16:creationId xmlns:a16="http://schemas.microsoft.com/office/drawing/2014/main" id="{EFC3A196-5C7C-41B4-8C12-FD491EACC86B}"/>
              </a:ext>
            </a:extLst>
          </p:cNvPr>
          <p:cNvSpPr>
            <a:spLocks noGrp="1"/>
          </p:cNvSpPr>
          <p:nvPr>
            <p:ph type="sldNum" sz="quarter" idx="12"/>
          </p:nvPr>
        </p:nvSpPr>
        <p:spPr/>
        <p:txBody>
          <a:bodyPr/>
          <a:lstStyle/>
          <a:p>
            <a:fld id="{0F893E13-5E8A-4CE6-A6ED-A96D49CB6F0B}" type="slidenum">
              <a:rPr lang="en-IN" smtClean="0"/>
              <a:t>12</a:t>
            </a:fld>
            <a:endParaRPr lang="en-IN"/>
          </a:p>
        </p:txBody>
      </p:sp>
      <p:sp>
        <p:nvSpPr>
          <p:cNvPr id="6" name="Content Placeholder 3">
            <a:extLst>
              <a:ext uri="{FF2B5EF4-FFF2-40B4-BE49-F238E27FC236}">
                <a16:creationId xmlns:a16="http://schemas.microsoft.com/office/drawing/2014/main" id="{806C6CCB-0B91-4CA5-B0F8-53EB917856D8}"/>
              </a:ext>
            </a:extLst>
          </p:cNvPr>
          <p:cNvSpPr txBox="1">
            <a:spLocks/>
          </p:cNvSpPr>
          <p:nvPr/>
        </p:nvSpPr>
        <p:spPr>
          <a:xfrm>
            <a:off x="838200" y="3981451"/>
            <a:ext cx="10515600" cy="105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solidFill>
                  <a:srgbClr val="C00000"/>
                </a:solidFill>
              </a:rPr>
              <a:t>O</a:t>
            </a:r>
            <a:r>
              <a:rPr lang="en-US" altLang="en-US" dirty="0">
                <a:solidFill>
                  <a:srgbClr val="000000"/>
                </a:solidFill>
              </a:rPr>
              <a:t> what </a:t>
            </a:r>
            <a:r>
              <a:rPr lang="en-US" altLang="en-US" dirty="0">
                <a:solidFill>
                  <a:srgbClr val="C00000"/>
                </a:solidFill>
              </a:rPr>
              <a:t>O </a:t>
            </a:r>
            <a:r>
              <a:rPr lang="en-US" altLang="en-US" dirty="0">
                <a:solidFill>
                  <a:srgbClr val="000000"/>
                </a:solidFill>
              </a:rPr>
              <a:t>movies </a:t>
            </a:r>
            <a:r>
              <a:rPr lang="en-US" altLang="en-US" dirty="0">
                <a:solidFill>
                  <a:srgbClr val="C00000"/>
                </a:solidFill>
              </a:rPr>
              <a:t>O </a:t>
            </a:r>
            <a:r>
              <a:rPr lang="en-US" altLang="en-US" dirty="0">
                <a:solidFill>
                  <a:srgbClr val="000000"/>
                </a:solidFill>
              </a:rPr>
              <a:t>starred </a:t>
            </a:r>
            <a:r>
              <a:rPr lang="en-US" altLang="en-US" dirty="0">
                <a:solidFill>
                  <a:srgbClr val="C00000"/>
                </a:solidFill>
              </a:rPr>
              <a:t>O </a:t>
            </a:r>
            <a:r>
              <a:rPr lang="en-US" altLang="en-US" dirty="0">
                <a:solidFill>
                  <a:srgbClr val="000000"/>
                </a:solidFill>
              </a:rPr>
              <a:t>both </a:t>
            </a:r>
            <a:r>
              <a:rPr lang="en-US" altLang="en-US" dirty="0">
                <a:solidFill>
                  <a:srgbClr val="00B050"/>
                </a:solidFill>
              </a:rPr>
              <a:t>B-ACTOR</a:t>
            </a:r>
            <a:r>
              <a:rPr lang="en-US" altLang="en-US" dirty="0">
                <a:solidFill>
                  <a:srgbClr val="000000"/>
                </a:solidFill>
              </a:rPr>
              <a:t> al </a:t>
            </a:r>
            <a:r>
              <a:rPr lang="en-US" altLang="en-US" dirty="0">
                <a:solidFill>
                  <a:srgbClr val="00B050"/>
                </a:solidFill>
              </a:rPr>
              <a:t>I-ACTOR</a:t>
            </a:r>
            <a:r>
              <a:rPr lang="en-US" altLang="en-US" dirty="0">
                <a:solidFill>
                  <a:srgbClr val="000000"/>
                </a:solidFill>
              </a:rPr>
              <a:t> </a:t>
            </a:r>
            <a:r>
              <a:rPr lang="en-US" altLang="en-US" dirty="0" err="1">
                <a:solidFill>
                  <a:srgbClr val="000000"/>
                </a:solidFill>
              </a:rPr>
              <a:t>pacino</a:t>
            </a:r>
            <a:r>
              <a:rPr lang="en-US" altLang="en-US" dirty="0">
                <a:solidFill>
                  <a:srgbClr val="000000"/>
                </a:solidFill>
              </a:rPr>
              <a:t> </a:t>
            </a:r>
            <a:r>
              <a:rPr lang="en-US" altLang="en-US" dirty="0">
                <a:solidFill>
                  <a:srgbClr val="C00000"/>
                </a:solidFill>
              </a:rPr>
              <a:t>O </a:t>
            </a:r>
            <a:r>
              <a:rPr lang="en-US" altLang="en-US" dirty="0">
                <a:solidFill>
                  <a:srgbClr val="000000"/>
                </a:solidFill>
              </a:rPr>
              <a:t>and </a:t>
            </a:r>
            <a:r>
              <a:rPr lang="en-US" altLang="en-US" dirty="0">
                <a:solidFill>
                  <a:srgbClr val="00B050"/>
                </a:solidFill>
              </a:rPr>
              <a:t>B-ACTOR</a:t>
            </a:r>
            <a:r>
              <a:rPr lang="en-US" altLang="en-US" dirty="0">
                <a:solidFill>
                  <a:srgbClr val="000000"/>
                </a:solidFill>
              </a:rPr>
              <a:t> </a:t>
            </a:r>
            <a:r>
              <a:rPr lang="en-US" altLang="en-US" dirty="0" err="1">
                <a:solidFill>
                  <a:srgbClr val="000000"/>
                </a:solidFill>
              </a:rPr>
              <a:t>robert</a:t>
            </a:r>
            <a:r>
              <a:rPr lang="en-US" altLang="en-US" dirty="0">
                <a:solidFill>
                  <a:srgbClr val="000000"/>
                </a:solidFill>
              </a:rPr>
              <a:t> </a:t>
            </a:r>
            <a:r>
              <a:rPr lang="en-US" altLang="en-US" dirty="0">
                <a:solidFill>
                  <a:srgbClr val="00B050"/>
                </a:solidFill>
              </a:rPr>
              <a:t>ACTOR-</a:t>
            </a:r>
            <a:r>
              <a:rPr lang="en-US" altLang="en-US" dirty="0" err="1">
                <a:solidFill>
                  <a:srgbClr val="000000"/>
                </a:solidFill>
              </a:rPr>
              <a:t>Ideniro</a:t>
            </a:r>
            <a:endParaRPr lang="en-US" altLang="en-US" dirty="0">
              <a:solidFill>
                <a:srgbClr val="000000"/>
              </a:solidFill>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66BAC59-FAA6-4390-874E-9035057819D9}"/>
                  </a:ext>
                </a:extLst>
              </p14:cNvPr>
              <p14:cNvContentPartPr/>
              <p14:nvPr/>
            </p14:nvContentPartPr>
            <p14:xfrm>
              <a:off x="1302480" y="1149120"/>
              <a:ext cx="8870400" cy="1621440"/>
            </p14:xfrm>
          </p:contentPart>
        </mc:Choice>
        <mc:Fallback>
          <p:pic>
            <p:nvPicPr>
              <p:cNvPr id="7" name="Ink 6">
                <a:extLst>
                  <a:ext uri="{FF2B5EF4-FFF2-40B4-BE49-F238E27FC236}">
                    <a16:creationId xmlns:a16="http://schemas.microsoft.com/office/drawing/2014/main" id="{066BAC59-FAA6-4390-874E-9035057819D9}"/>
                  </a:ext>
                </a:extLst>
              </p:cNvPr>
              <p:cNvPicPr/>
              <p:nvPr/>
            </p:nvPicPr>
            <p:blipFill>
              <a:blip r:embed="rId3"/>
              <a:stretch>
                <a:fillRect/>
              </a:stretch>
            </p:blipFill>
            <p:spPr>
              <a:xfrm>
                <a:off x="1293120" y="1139760"/>
                <a:ext cx="8889120" cy="1640160"/>
              </a:xfrm>
              <a:prstGeom prst="rect">
                <a:avLst/>
              </a:prstGeom>
            </p:spPr>
          </p:pic>
        </mc:Fallback>
      </mc:AlternateContent>
    </p:spTree>
    <p:extLst>
      <p:ext uri="{BB962C8B-B14F-4D97-AF65-F5344CB8AC3E}">
        <p14:creationId xmlns:p14="http://schemas.microsoft.com/office/powerpoint/2010/main" val="278721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888E-A957-42EC-B0CC-79D634D51886}"/>
              </a:ext>
            </a:extLst>
          </p:cNvPr>
          <p:cNvSpPr>
            <a:spLocks noGrp="1"/>
          </p:cNvSpPr>
          <p:nvPr>
            <p:ph type="title"/>
          </p:nvPr>
        </p:nvSpPr>
        <p:spPr/>
        <p:txBody>
          <a:bodyPr/>
          <a:lstStyle/>
          <a:p>
            <a:r>
              <a:rPr lang="en-US" dirty="0"/>
              <a:t>Example Annotation</a:t>
            </a:r>
            <a:endParaRPr lang="en-IN" dirty="0"/>
          </a:p>
        </p:txBody>
      </p:sp>
      <p:sp>
        <p:nvSpPr>
          <p:cNvPr id="3" name="Rectangle 1">
            <a:extLst>
              <a:ext uri="{FF2B5EF4-FFF2-40B4-BE49-F238E27FC236}">
                <a16:creationId xmlns:a16="http://schemas.microsoft.com/office/drawing/2014/main" id="{3BEEA4A1-E549-44DF-A460-56BA269D6A5E}"/>
              </a:ext>
            </a:extLst>
          </p:cNvPr>
          <p:cNvSpPr>
            <a:spLocks noChangeArrowheads="1"/>
          </p:cNvSpPr>
          <p:nvPr/>
        </p:nvSpPr>
        <p:spPr bwMode="auto">
          <a:xfrm>
            <a:off x="509124" y="2102185"/>
            <a:ext cx="1133328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ts val="1200"/>
              </a:spcBef>
              <a:spcAft>
                <a:spcPts val="600"/>
              </a:spcAft>
            </a:pPr>
            <a:r>
              <a:rPr kumimoji="0" lang="en-US" altLang="en-US" sz="2000" b="0" i="0" u="none" strike="noStrike" cap="none" normalizeH="0" baseline="0" dirty="0">
                <a:ln>
                  <a:noFill/>
                </a:ln>
                <a:solidFill>
                  <a:srgbClr val="000000"/>
                </a:solidFill>
                <a:effectLst/>
              </a:rPr>
              <a:t>O what O </a:t>
            </a:r>
            <a:r>
              <a:rPr kumimoji="0" lang="en-US" altLang="en-US" sz="2000" b="0" i="0" u="none" strike="noStrike" cap="none" normalizeH="0" baseline="0" dirty="0">
                <a:ln>
                  <a:noFill/>
                </a:ln>
                <a:effectLst/>
              </a:rPr>
              <a:t>movies</a:t>
            </a:r>
            <a:r>
              <a:rPr kumimoji="0" lang="en-US" altLang="en-US" sz="2000" b="0" i="0" u="none" strike="noStrike" cap="none" normalizeH="0" baseline="0" dirty="0">
                <a:ln>
                  <a:noFill/>
                </a:ln>
                <a:solidFill>
                  <a:srgbClr val="000000"/>
                </a:solidFill>
                <a:effectLst/>
              </a:rPr>
              <a:t> O star O </a:t>
            </a:r>
            <a:r>
              <a:rPr kumimoji="0" lang="en-US" altLang="en-US" sz="2000" b="0" i="0" u="none" strike="noStrike" cap="none" normalizeH="0" baseline="0" dirty="0" err="1">
                <a:ln>
                  <a:noFill/>
                </a:ln>
                <a:solidFill>
                  <a:srgbClr val="000000"/>
                </a:solidFill>
                <a:effectLst/>
              </a:rPr>
              <a:t>bruce</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a:ln>
                  <a:noFill/>
                </a:ln>
                <a:solidFill>
                  <a:srgbClr val="00B050"/>
                </a:solidFill>
                <a:effectLst/>
              </a:rPr>
              <a:t>I-ACTOR</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willis</a:t>
            </a:r>
            <a:r>
              <a:rPr kumimoji="0" lang="en-US" altLang="en-US" sz="2000" b="0" i="0" u="none" strike="noStrike" cap="none" normalizeH="0" baseline="0" dirty="0">
                <a:ln>
                  <a:noFill/>
                </a:ln>
                <a:solidFill>
                  <a:srgbClr val="000000"/>
                </a:solidFill>
                <a:effectLst/>
              </a:rPr>
              <a:t> </a:t>
            </a:r>
          </a:p>
          <a:p>
            <a:pPr lvl="0" eaLnBrk="0" fontAlgn="base" hangingPunct="0">
              <a:spcBef>
                <a:spcPts val="1200"/>
              </a:spcBef>
              <a:spcAft>
                <a:spcPts val="600"/>
              </a:spcAft>
            </a:pPr>
            <a:r>
              <a:rPr kumimoji="0" lang="en-US" altLang="en-US" sz="2000" b="0" i="0" u="none" strike="noStrike" cap="none" normalizeH="0" baseline="0" dirty="0">
                <a:ln>
                  <a:noFill/>
                </a:ln>
                <a:solidFill>
                  <a:srgbClr val="000000"/>
                </a:solidFill>
                <a:effectLst/>
              </a:rPr>
              <a:t>O show O </a:t>
            </a:r>
            <a:r>
              <a:rPr kumimoji="0" lang="en-US" altLang="en-US" sz="2000" b="0" i="0" u="none" strike="noStrike" cap="none" normalizeH="0" baseline="0" dirty="0" err="1">
                <a:ln>
                  <a:noFill/>
                </a:ln>
                <a:solidFill>
                  <a:srgbClr val="000000"/>
                </a:solidFill>
                <a:effectLst/>
              </a:rPr>
              <a:t>me</a:t>
            </a:r>
            <a:r>
              <a:rPr lang="en-US" altLang="en-US" dirty="0" err="1"/>
              <a:t>star</a:t>
            </a:r>
            <a:r>
              <a:rPr lang="en-US" altLang="en-US" dirty="0"/>
              <a:t> B-ACTOR </a:t>
            </a:r>
            <a:r>
              <a:rPr kumimoji="0" lang="en-US" altLang="en-US" sz="2000" b="0" i="0" u="none" strike="noStrike" cap="none" normalizeH="0" baseline="0" dirty="0">
                <a:ln>
                  <a:noFill/>
                </a:ln>
                <a:solidFill>
                  <a:srgbClr val="000000"/>
                </a:solidFill>
                <a:effectLst/>
              </a:rPr>
              <a:t> O films O with </a:t>
            </a:r>
            <a:r>
              <a:rPr kumimoji="0" lang="en-US" altLang="en-US" sz="2000" b="0" i="0" u="none" strike="noStrike" cap="none" normalizeH="0" baseline="0" dirty="0">
                <a:ln>
                  <a:noFill/>
                </a:ln>
                <a:solidFill>
                  <a:srgbClr val="00B050"/>
                </a:solidFill>
                <a:effectLst/>
              </a:rPr>
              <a:t>B-ACTOR</a:t>
            </a:r>
            <a:r>
              <a:rPr kumimoji="0" lang="en-US" altLang="en-US" sz="2000" b="0" i="0" u="none" strike="noStrike" cap="none" normalizeH="0" baseline="0" dirty="0">
                <a:ln>
                  <a:noFill/>
                </a:ln>
                <a:solidFill>
                  <a:srgbClr val="000000"/>
                </a:solidFill>
                <a:effectLst/>
              </a:rPr>
              <a:t> drew </a:t>
            </a:r>
            <a:r>
              <a:rPr kumimoji="0" lang="en-US" altLang="en-US" sz="2000" b="0" i="0" u="none" strike="noStrike" cap="none" normalizeH="0" baseline="0" dirty="0">
                <a:ln>
                  <a:noFill/>
                </a:ln>
                <a:solidFill>
                  <a:srgbClr val="00B050"/>
                </a:solidFill>
                <a:effectLst/>
              </a:rPr>
              <a:t>I-ACTOR</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barrymore</a:t>
            </a:r>
            <a:r>
              <a:rPr kumimoji="0" lang="en-US" altLang="en-US" sz="2000" b="0" i="0" u="none" strike="noStrike" cap="none" normalizeH="0" baseline="0" dirty="0">
                <a:ln>
                  <a:noFill/>
                </a:ln>
                <a:solidFill>
                  <a:srgbClr val="000000"/>
                </a:solidFill>
                <a:effectLst/>
              </a:rPr>
              <a:t> O from O the </a:t>
            </a:r>
            <a:r>
              <a:rPr kumimoji="0" lang="en-US" altLang="en-US" sz="2000" b="0" i="0" u="none" strike="noStrike" cap="none" normalizeH="0" baseline="0" dirty="0">
                <a:ln>
                  <a:noFill/>
                </a:ln>
                <a:solidFill>
                  <a:schemeClr val="accent2"/>
                </a:solidFill>
                <a:effectLst/>
              </a:rPr>
              <a:t>B-YEAR</a:t>
            </a:r>
            <a:r>
              <a:rPr kumimoji="0" lang="en-US" altLang="en-US" sz="2000" b="0" i="0" u="none" strike="noStrike" cap="none" normalizeH="0" baseline="0" dirty="0">
                <a:ln>
                  <a:noFill/>
                </a:ln>
                <a:solidFill>
                  <a:srgbClr val="000000"/>
                </a:solidFill>
                <a:effectLst/>
              </a:rPr>
              <a:t> 1980s </a:t>
            </a:r>
          </a:p>
          <a:p>
            <a:pPr marL="0" marR="0" lvl="0" indent="0" algn="l" defTabSz="914400" rtl="0" eaLnBrk="0" fontAlgn="base" latinLnBrk="0" hangingPunct="0">
              <a:lnSpc>
                <a:spcPct val="100000"/>
              </a:lnSpc>
              <a:spcBef>
                <a:spcPts val="1200"/>
              </a:spcBef>
              <a:spcAft>
                <a:spcPts val="600"/>
              </a:spcAft>
              <a:buClrTx/>
              <a:buSzTx/>
              <a:buFontTx/>
              <a:buNone/>
              <a:tabLst/>
            </a:pPr>
            <a:r>
              <a:rPr kumimoji="0" lang="en-US" altLang="en-US" sz="2000" b="0" i="0" u="none" strike="noStrike" cap="none" normalizeH="0" baseline="0" dirty="0">
                <a:ln>
                  <a:noFill/>
                </a:ln>
                <a:solidFill>
                  <a:srgbClr val="000000"/>
                </a:solidFill>
                <a:effectLst/>
              </a:rPr>
              <a:t>O find O me O all O of O the O movies O that O starred </a:t>
            </a:r>
            <a:r>
              <a:rPr kumimoji="0" lang="en-US" altLang="en-US" sz="2000" b="0" i="0" u="none" strike="noStrike" cap="none" normalizeH="0" baseline="0" dirty="0">
                <a:ln>
                  <a:noFill/>
                </a:ln>
                <a:solidFill>
                  <a:srgbClr val="00B050"/>
                </a:solidFill>
                <a:effectLst/>
              </a:rPr>
              <a:t>B-ACTOR</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harold</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a:ln>
                  <a:noFill/>
                </a:ln>
                <a:solidFill>
                  <a:srgbClr val="00B050"/>
                </a:solidFill>
                <a:effectLst/>
              </a:rPr>
              <a:t>I-ACTOR</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ramis</a:t>
            </a:r>
            <a:r>
              <a:rPr kumimoji="0" lang="en-US" altLang="en-US" sz="2000" b="0" i="0" u="none" strike="noStrike" cap="none" normalizeH="0" baseline="0" dirty="0">
                <a:ln>
                  <a:noFill/>
                </a:ln>
                <a:solidFill>
                  <a:srgbClr val="000000"/>
                </a:solidFill>
                <a:effectLst/>
              </a:rPr>
              <a:t> O and </a:t>
            </a:r>
            <a:r>
              <a:rPr kumimoji="0" lang="en-US" altLang="en-US" sz="2000" b="0" i="0" u="none" strike="noStrike" cap="none" normalizeH="0" baseline="0" dirty="0">
                <a:ln>
                  <a:noFill/>
                </a:ln>
                <a:solidFill>
                  <a:srgbClr val="00B050"/>
                </a:solidFill>
                <a:effectLst/>
              </a:rPr>
              <a:t>B-ACTOR</a:t>
            </a:r>
            <a:r>
              <a:rPr kumimoji="0" lang="en-US" altLang="en-US" sz="2000" b="0" i="0" u="none" strike="noStrike" cap="none" normalizeH="0" baseline="0" dirty="0">
                <a:ln>
                  <a:noFill/>
                </a:ln>
                <a:solidFill>
                  <a:srgbClr val="000000"/>
                </a:solidFill>
                <a:effectLst/>
              </a:rPr>
              <a:t> bill </a:t>
            </a:r>
            <a:r>
              <a:rPr kumimoji="0" lang="en-US" altLang="en-US" sz="2000" b="0" i="0" u="none" strike="noStrike" cap="none" normalizeH="0" baseline="0" dirty="0">
                <a:ln>
                  <a:noFill/>
                </a:ln>
                <a:solidFill>
                  <a:srgbClr val="00B050"/>
                </a:solidFill>
                <a:effectLst/>
              </a:rPr>
              <a:t>I-ACTOR</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murray</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ts val="1200"/>
              </a:spcBef>
              <a:spcAft>
                <a:spcPts val="600"/>
              </a:spcAft>
              <a:buClrTx/>
              <a:buSzTx/>
              <a:buFontTx/>
              <a:buNone/>
              <a:tabLst/>
            </a:pPr>
            <a:r>
              <a:rPr kumimoji="0" lang="en-US" altLang="en-US" sz="2000" b="0" i="0" u="none" strike="noStrike" cap="none" normalizeH="0" baseline="0" dirty="0">
                <a:ln>
                  <a:noFill/>
                </a:ln>
                <a:solidFill>
                  <a:srgbClr val="000000"/>
                </a:solidFill>
                <a:effectLst/>
              </a:rPr>
              <a:t>O find O me O a O movie O with O a O quote O about O baseball O in O it </a:t>
            </a:r>
          </a:p>
          <a:p>
            <a:pPr marL="0" marR="0" lvl="0" indent="0" algn="l" defTabSz="914400" rtl="0" eaLnBrk="0" fontAlgn="base" latinLnBrk="0" hangingPunct="0">
              <a:lnSpc>
                <a:spcPct val="100000"/>
              </a:lnSpc>
              <a:spcBef>
                <a:spcPts val="1200"/>
              </a:spcBef>
              <a:spcAft>
                <a:spcPts val="600"/>
              </a:spcAft>
              <a:buClrTx/>
              <a:buSzTx/>
              <a:buFontTx/>
              <a:buNone/>
              <a:tabLst/>
            </a:pPr>
            <a:r>
              <a:rPr kumimoji="0" lang="en-US" altLang="en-US" sz="2000" b="0" i="0" u="none" strike="noStrike" cap="none" normalizeH="0" baseline="0" dirty="0">
                <a:ln>
                  <a:noFill/>
                </a:ln>
                <a:solidFill>
                  <a:srgbClr val="000000"/>
                </a:solidFill>
                <a:effectLst/>
              </a:rPr>
              <a:t>O what O movies O have </a:t>
            </a:r>
            <a:r>
              <a:rPr kumimoji="0" lang="en-US" altLang="en-US" sz="2000" b="0" i="0" u="none" strike="noStrike" cap="none" normalizeH="0" baseline="0" dirty="0">
                <a:ln>
                  <a:noFill/>
                </a:ln>
                <a:solidFill>
                  <a:srgbClr val="00B0F0"/>
                </a:solidFill>
                <a:effectLst/>
              </a:rPr>
              <a:t>B-TITLE</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mississippi</a:t>
            </a:r>
            <a:r>
              <a:rPr kumimoji="0" lang="en-US" altLang="en-US" sz="2000" b="0" i="0" u="none" strike="noStrike" cap="none" normalizeH="0" baseline="0" dirty="0">
                <a:ln>
                  <a:noFill/>
                </a:ln>
                <a:solidFill>
                  <a:srgbClr val="000000"/>
                </a:solidFill>
                <a:effectLst/>
              </a:rPr>
              <a:t> O in O the O title</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4009017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CBC4-74EC-411E-A76D-42A86A1D4245}"/>
              </a:ext>
            </a:extLst>
          </p:cNvPr>
          <p:cNvSpPr>
            <a:spLocks noGrp="1"/>
          </p:cNvSpPr>
          <p:nvPr>
            <p:ph type="title"/>
          </p:nvPr>
        </p:nvSpPr>
        <p:spPr>
          <a:xfrm>
            <a:off x="838200" y="140201"/>
            <a:ext cx="10515600" cy="1325563"/>
          </a:xfrm>
        </p:spPr>
        <p:txBody>
          <a:bodyPr/>
          <a:lstStyle/>
          <a:p>
            <a:r>
              <a:rPr lang="en-US" dirty="0"/>
              <a:t>LSTM model for NER Recognition</a:t>
            </a:r>
            <a:endParaRPr lang="en-IN" dirty="0"/>
          </a:p>
        </p:txBody>
      </p:sp>
      <p:pic>
        <p:nvPicPr>
          <p:cNvPr id="4" name="Picture 3">
            <a:extLst>
              <a:ext uri="{FF2B5EF4-FFF2-40B4-BE49-F238E27FC236}">
                <a16:creationId xmlns:a16="http://schemas.microsoft.com/office/drawing/2014/main" id="{FD0EF354-2844-4FED-8D88-7A811ECD34E4}"/>
              </a:ext>
            </a:extLst>
          </p:cNvPr>
          <p:cNvPicPr>
            <a:picLocks noChangeAspect="1"/>
          </p:cNvPicPr>
          <p:nvPr/>
        </p:nvPicPr>
        <p:blipFill rotWithShape="1">
          <a:blip r:embed="rId2"/>
          <a:srcRect t="5085" b="7302"/>
          <a:stretch/>
        </p:blipFill>
        <p:spPr>
          <a:xfrm>
            <a:off x="2702925" y="3278531"/>
            <a:ext cx="4143673" cy="3208071"/>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635BF03-9CFB-425D-BAD4-432CA2092D41}"/>
                  </a:ext>
                </a:extLst>
              </p:cNvPr>
              <p:cNvSpPr txBox="1"/>
              <p:nvPr/>
            </p:nvSpPr>
            <p:spPr>
              <a:xfrm>
                <a:off x="3612270" y="1259346"/>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(1)</m:t>
                          </m:r>
                        </m:sup>
                      </m:sSup>
                    </m:oMath>
                  </m:oMathPara>
                </a14:m>
                <a:endParaRPr lang="en-IN" dirty="0"/>
              </a:p>
            </p:txBody>
          </p:sp>
        </mc:Choice>
        <mc:Fallback>
          <p:sp>
            <p:nvSpPr>
              <p:cNvPr id="8" name="TextBox 7">
                <a:extLst>
                  <a:ext uri="{FF2B5EF4-FFF2-40B4-BE49-F238E27FC236}">
                    <a16:creationId xmlns:a16="http://schemas.microsoft.com/office/drawing/2014/main" id="{D635BF03-9CFB-425D-BAD4-432CA2092D41}"/>
                  </a:ext>
                </a:extLst>
              </p:cNvPr>
              <p:cNvSpPr txBox="1">
                <a:spLocks noRot="1" noChangeAspect="1" noMove="1" noResize="1" noEditPoints="1" noAdjustHandles="1" noChangeArrowheads="1" noChangeShapeType="1" noTextEdit="1"/>
              </p:cNvSpPr>
              <p:nvPr/>
            </p:nvSpPr>
            <p:spPr>
              <a:xfrm>
                <a:off x="3612270" y="1259346"/>
                <a:ext cx="442429" cy="288477"/>
              </a:xfrm>
              <a:prstGeom prst="rect">
                <a:avLst/>
              </a:prstGeom>
              <a:blipFill>
                <a:blip r:embed="rId3"/>
                <a:stretch>
                  <a:fillRect l="-12500" t="-21277" r="-22222" b="-2553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BF4831C-76C1-47D0-B185-6617A2828A12}"/>
                  </a:ext>
                </a:extLst>
              </p:cNvPr>
              <p:cNvSpPr txBox="1"/>
              <p:nvPr/>
            </p:nvSpPr>
            <p:spPr>
              <a:xfrm>
                <a:off x="4286578" y="1282519"/>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(2)</m:t>
                          </m:r>
                        </m:sup>
                      </m:sSup>
                    </m:oMath>
                  </m:oMathPara>
                </a14:m>
                <a:endParaRPr lang="en-IN" dirty="0"/>
              </a:p>
            </p:txBody>
          </p:sp>
        </mc:Choice>
        <mc:Fallback>
          <p:sp>
            <p:nvSpPr>
              <p:cNvPr id="9" name="TextBox 8">
                <a:extLst>
                  <a:ext uri="{FF2B5EF4-FFF2-40B4-BE49-F238E27FC236}">
                    <a16:creationId xmlns:a16="http://schemas.microsoft.com/office/drawing/2014/main" id="{1BF4831C-76C1-47D0-B185-6617A2828A12}"/>
                  </a:ext>
                </a:extLst>
              </p:cNvPr>
              <p:cNvSpPr txBox="1">
                <a:spLocks noRot="1" noChangeAspect="1" noMove="1" noResize="1" noEditPoints="1" noAdjustHandles="1" noChangeArrowheads="1" noChangeShapeType="1" noTextEdit="1"/>
              </p:cNvSpPr>
              <p:nvPr/>
            </p:nvSpPr>
            <p:spPr>
              <a:xfrm>
                <a:off x="4286578" y="1282519"/>
                <a:ext cx="442429" cy="288477"/>
              </a:xfrm>
              <a:prstGeom prst="rect">
                <a:avLst/>
              </a:prstGeom>
              <a:blipFill>
                <a:blip r:embed="rId4"/>
                <a:stretch>
                  <a:fillRect l="-12329" t="-18750" r="-21918" b="-2291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4BD656-2992-4498-A310-790B3D244BC9}"/>
                  </a:ext>
                </a:extLst>
              </p:cNvPr>
              <p:cNvSpPr txBox="1"/>
              <p:nvPr/>
            </p:nvSpPr>
            <p:spPr>
              <a:xfrm>
                <a:off x="5305802" y="1266472"/>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(3)</m:t>
                          </m:r>
                        </m:sup>
                      </m:sSup>
                    </m:oMath>
                  </m:oMathPara>
                </a14:m>
                <a:endParaRPr lang="en-IN" dirty="0"/>
              </a:p>
            </p:txBody>
          </p:sp>
        </mc:Choice>
        <mc:Fallback>
          <p:sp>
            <p:nvSpPr>
              <p:cNvPr id="10" name="TextBox 9">
                <a:extLst>
                  <a:ext uri="{FF2B5EF4-FFF2-40B4-BE49-F238E27FC236}">
                    <a16:creationId xmlns:a16="http://schemas.microsoft.com/office/drawing/2014/main" id="{134BD656-2992-4498-A310-790B3D244BC9}"/>
                  </a:ext>
                </a:extLst>
              </p:cNvPr>
              <p:cNvSpPr txBox="1">
                <a:spLocks noRot="1" noChangeAspect="1" noMove="1" noResize="1" noEditPoints="1" noAdjustHandles="1" noChangeArrowheads="1" noChangeShapeType="1" noTextEdit="1"/>
              </p:cNvSpPr>
              <p:nvPr/>
            </p:nvSpPr>
            <p:spPr>
              <a:xfrm>
                <a:off x="5305802" y="1266472"/>
                <a:ext cx="442429" cy="288477"/>
              </a:xfrm>
              <a:prstGeom prst="rect">
                <a:avLst/>
              </a:prstGeom>
              <a:blipFill>
                <a:blip r:embed="rId5"/>
                <a:stretch>
                  <a:fillRect l="-12329" t="-21277" r="-21918" b="-2553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EA9EBFC-7B5A-4C27-8820-4BEEEB1D5F73}"/>
                  </a:ext>
                </a:extLst>
              </p:cNvPr>
              <p:cNvSpPr txBox="1"/>
              <p:nvPr/>
            </p:nvSpPr>
            <p:spPr>
              <a:xfrm>
                <a:off x="6249756" y="1254089"/>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(4)</m:t>
                          </m:r>
                        </m:sup>
                      </m:sSup>
                    </m:oMath>
                  </m:oMathPara>
                </a14:m>
                <a:endParaRPr lang="en-IN" dirty="0"/>
              </a:p>
            </p:txBody>
          </p:sp>
        </mc:Choice>
        <mc:Fallback>
          <p:sp>
            <p:nvSpPr>
              <p:cNvPr id="11" name="TextBox 10">
                <a:extLst>
                  <a:ext uri="{FF2B5EF4-FFF2-40B4-BE49-F238E27FC236}">
                    <a16:creationId xmlns:a16="http://schemas.microsoft.com/office/drawing/2014/main" id="{7EA9EBFC-7B5A-4C27-8820-4BEEEB1D5F73}"/>
                  </a:ext>
                </a:extLst>
              </p:cNvPr>
              <p:cNvSpPr txBox="1">
                <a:spLocks noRot="1" noChangeAspect="1" noMove="1" noResize="1" noEditPoints="1" noAdjustHandles="1" noChangeArrowheads="1" noChangeShapeType="1" noTextEdit="1"/>
              </p:cNvSpPr>
              <p:nvPr/>
            </p:nvSpPr>
            <p:spPr>
              <a:xfrm>
                <a:off x="6249756" y="1254089"/>
                <a:ext cx="442429" cy="288477"/>
              </a:xfrm>
              <a:prstGeom prst="rect">
                <a:avLst/>
              </a:prstGeom>
              <a:blipFill>
                <a:blip r:embed="rId6"/>
                <a:stretch>
                  <a:fillRect l="-12329" t="-21277" r="-21918" b="-25532"/>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250DD5E5-AAD6-4E0F-8A26-9BCBDBAA7448}"/>
              </a:ext>
            </a:extLst>
          </p:cNvPr>
          <p:cNvCxnSpPr>
            <a:cxnSpLocks/>
          </p:cNvCxnSpPr>
          <p:nvPr/>
        </p:nvCxnSpPr>
        <p:spPr>
          <a:xfrm flipV="1">
            <a:off x="3752220" y="1393089"/>
            <a:ext cx="0" cy="428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02E26227-ADF7-4301-8905-0377BA1A50B4}"/>
              </a:ext>
            </a:extLst>
          </p:cNvPr>
          <p:cNvCxnSpPr>
            <a:cxnSpLocks/>
          </p:cNvCxnSpPr>
          <p:nvPr/>
        </p:nvCxnSpPr>
        <p:spPr>
          <a:xfrm flipV="1">
            <a:off x="4473998" y="1382708"/>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7900D48-1941-44CE-9637-2CB59DC12099}"/>
              </a:ext>
            </a:extLst>
          </p:cNvPr>
          <p:cNvCxnSpPr>
            <a:cxnSpLocks/>
          </p:cNvCxnSpPr>
          <p:nvPr/>
        </p:nvCxnSpPr>
        <p:spPr>
          <a:xfrm flipV="1">
            <a:off x="5495072" y="1387170"/>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D27E291-16A5-466E-8255-6B2DB00D2631}"/>
              </a:ext>
            </a:extLst>
          </p:cNvPr>
          <p:cNvCxnSpPr>
            <a:cxnSpLocks/>
          </p:cNvCxnSpPr>
          <p:nvPr/>
        </p:nvCxnSpPr>
        <p:spPr>
          <a:xfrm flipV="1">
            <a:off x="6493254"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BA294E82-F2E2-4D1E-9FF3-15774ED5BA28}"/>
              </a:ext>
            </a:extLst>
          </p:cNvPr>
          <p:cNvSpPr txBox="1"/>
          <p:nvPr/>
        </p:nvSpPr>
        <p:spPr>
          <a:xfrm>
            <a:off x="6799729" y="4115447"/>
            <a:ext cx="343364" cy="369332"/>
          </a:xfrm>
          <a:prstGeom prst="rect">
            <a:avLst/>
          </a:prstGeom>
          <a:noFill/>
        </p:spPr>
        <p:txBody>
          <a:bodyPr wrap="none" rtlCol="0">
            <a:spAutoFit/>
          </a:bodyPr>
          <a:lstStyle/>
          <a:p>
            <a:r>
              <a:rPr lang="en-US" dirty="0"/>
              <a:t>…</a:t>
            </a:r>
            <a:endParaRPr lang="en-IN" dirty="0"/>
          </a:p>
        </p:txBody>
      </p:sp>
      <p:sp>
        <p:nvSpPr>
          <p:cNvPr id="17" name="TextBox 16">
            <a:extLst>
              <a:ext uri="{FF2B5EF4-FFF2-40B4-BE49-F238E27FC236}">
                <a16:creationId xmlns:a16="http://schemas.microsoft.com/office/drawing/2014/main" id="{CBE1A4AC-CAF5-4579-88CD-73C6F0BAC476}"/>
              </a:ext>
            </a:extLst>
          </p:cNvPr>
          <p:cNvSpPr txBox="1"/>
          <p:nvPr/>
        </p:nvSpPr>
        <p:spPr>
          <a:xfrm>
            <a:off x="6887362" y="5698939"/>
            <a:ext cx="343364" cy="369332"/>
          </a:xfrm>
          <a:prstGeom prst="rect">
            <a:avLst/>
          </a:prstGeom>
          <a:noFill/>
        </p:spPr>
        <p:txBody>
          <a:bodyPr wrap="none" rtlCol="0">
            <a:spAutoFit/>
          </a:bodyPr>
          <a:lstStyle/>
          <a:p>
            <a:r>
              <a:rPr lang="en-US" dirty="0"/>
              <a:t>…</a:t>
            </a:r>
            <a:endParaRPr lang="en-IN" dirty="0"/>
          </a:p>
        </p:txBody>
      </p:sp>
      <p:sp>
        <p:nvSpPr>
          <p:cNvPr id="18" name="TextBox 17">
            <a:extLst>
              <a:ext uri="{FF2B5EF4-FFF2-40B4-BE49-F238E27FC236}">
                <a16:creationId xmlns:a16="http://schemas.microsoft.com/office/drawing/2014/main" id="{D4CF46AB-71D2-482F-B45C-6A79DA4B5EEB}"/>
              </a:ext>
            </a:extLst>
          </p:cNvPr>
          <p:cNvSpPr txBox="1"/>
          <p:nvPr/>
        </p:nvSpPr>
        <p:spPr>
          <a:xfrm>
            <a:off x="3378771" y="6410022"/>
            <a:ext cx="4243469" cy="307777"/>
          </a:xfrm>
          <a:prstGeom prst="rect">
            <a:avLst/>
          </a:prstGeom>
          <a:noFill/>
        </p:spPr>
        <p:txBody>
          <a:bodyPr wrap="none" rtlCol="0">
            <a:spAutoFit/>
          </a:bodyPr>
          <a:lstStyle/>
          <a:p>
            <a:r>
              <a:rPr kumimoji="0" lang="en-US" altLang="en-US" sz="1400" b="0" i="0" u="none" strike="noStrike" cap="none" normalizeH="0" baseline="0" dirty="0">
                <a:ln>
                  <a:noFill/>
                </a:ln>
                <a:solidFill>
                  <a:srgbClr val="000000"/>
                </a:solidFill>
                <a:effectLst/>
              </a:rPr>
              <a:t>What	movies             star                </a:t>
            </a:r>
            <a:r>
              <a:rPr lang="en-US" altLang="en-US" sz="1400" dirty="0">
                <a:solidFill>
                  <a:srgbClr val="000000"/>
                </a:solidFill>
              </a:rPr>
              <a:t>B</a:t>
            </a:r>
            <a:r>
              <a:rPr kumimoji="0" lang="en-US" altLang="en-US" sz="1400" b="0" i="0" u="none" strike="noStrike" cap="none" normalizeH="0" baseline="0" dirty="0">
                <a:ln>
                  <a:noFill/>
                </a:ln>
                <a:solidFill>
                  <a:srgbClr val="000000"/>
                </a:solidFill>
                <a:effectLst/>
              </a:rPr>
              <a:t>ruce 	</a:t>
            </a:r>
            <a:r>
              <a:rPr lang="en-US" altLang="en-US" sz="1400" dirty="0">
                <a:solidFill>
                  <a:srgbClr val="000000"/>
                </a:solidFill>
              </a:rPr>
              <a:t>W</a:t>
            </a:r>
            <a:r>
              <a:rPr kumimoji="0" lang="en-US" altLang="en-US" sz="1400" b="0" i="0" u="none" strike="noStrike" cap="none" normalizeH="0" baseline="0" dirty="0">
                <a:ln>
                  <a:noFill/>
                </a:ln>
                <a:solidFill>
                  <a:srgbClr val="000000"/>
                </a:solidFill>
                <a:effectLst/>
              </a:rPr>
              <a:t>illis</a:t>
            </a:r>
            <a:endParaRPr lang="en-IN" sz="1400" dirty="0"/>
          </a:p>
        </p:txBody>
      </p:sp>
      <p:sp>
        <p:nvSpPr>
          <p:cNvPr id="24" name="Slide Number Placeholder 30">
            <a:extLst>
              <a:ext uri="{FF2B5EF4-FFF2-40B4-BE49-F238E27FC236}">
                <a16:creationId xmlns:a16="http://schemas.microsoft.com/office/drawing/2014/main" id="{D9F2E35D-8BAF-4868-ABD3-BFE50D20E493}"/>
              </a:ext>
            </a:extLst>
          </p:cNvPr>
          <p:cNvSpPr>
            <a:spLocks noGrp="1"/>
          </p:cNvSpPr>
          <p:nvPr>
            <p:ph type="sldNum" sz="quarter" idx="12"/>
          </p:nvPr>
        </p:nvSpPr>
        <p:spPr>
          <a:xfrm>
            <a:off x="8610600" y="6356350"/>
            <a:ext cx="2743200" cy="365125"/>
          </a:xfrm>
        </p:spPr>
        <p:txBody>
          <a:bodyPr/>
          <a:lstStyle/>
          <a:p>
            <a:fld id="{0F893E13-5E8A-4CE6-A6ED-A96D49CB6F0B}" type="slidenum">
              <a:rPr lang="en-IN" smtClean="0"/>
              <a:t>14</a:t>
            </a:fld>
            <a:endParaRPr lang="en-IN"/>
          </a:p>
        </p:txBody>
      </p:sp>
      <p:sp>
        <p:nvSpPr>
          <p:cNvPr id="25" name="TextBox 24">
            <a:extLst>
              <a:ext uri="{FF2B5EF4-FFF2-40B4-BE49-F238E27FC236}">
                <a16:creationId xmlns:a16="http://schemas.microsoft.com/office/drawing/2014/main" id="{DC2E163D-B9C9-4F25-A3F3-7DDCFB56DCBB}"/>
              </a:ext>
            </a:extLst>
          </p:cNvPr>
          <p:cNvSpPr txBox="1"/>
          <p:nvPr/>
        </p:nvSpPr>
        <p:spPr>
          <a:xfrm>
            <a:off x="3393826" y="1075920"/>
            <a:ext cx="4516878" cy="338554"/>
          </a:xfrm>
          <a:prstGeom prst="rect">
            <a:avLst/>
          </a:prstGeom>
          <a:noFill/>
        </p:spPr>
        <p:txBody>
          <a:bodyPr wrap="none" rtlCol="0">
            <a:spAutoFit/>
          </a:bodyPr>
          <a:lstStyle/>
          <a:p>
            <a:r>
              <a:rPr kumimoji="0" lang="en-US" altLang="en-US" sz="1600" b="1" i="0" u="none" strike="noStrike" cap="none" normalizeH="0" baseline="0" dirty="0">
                <a:ln>
                  <a:noFill/>
                </a:ln>
                <a:solidFill>
                  <a:srgbClr val="C00000"/>
                </a:solidFill>
                <a:effectLst/>
              </a:rPr>
              <a:t>     o	</a:t>
            </a:r>
            <a:r>
              <a:rPr lang="en-US" altLang="en-US" sz="1600" b="1" dirty="0">
                <a:solidFill>
                  <a:srgbClr val="C00000"/>
                </a:solidFill>
              </a:rPr>
              <a:t> </a:t>
            </a:r>
            <a:r>
              <a:rPr kumimoji="0" lang="en-US" altLang="en-US" sz="1600" b="1" i="0" u="none" strike="noStrike" cap="none" normalizeH="0" baseline="0" dirty="0">
                <a:ln>
                  <a:noFill/>
                </a:ln>
                <a:solidFill>
                  <a:srgbClr val="C00000"/>
                </a:solidFill>
                <a:effectLst/>
              </a:rPr>
              <a:t>o           	   o </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rgbClr val="00B050"/>
                </a:solidFill>
                <a:effectLst/>
              </a:rPr>
              <a:t>B-ACTOR</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rgbClr val="00B050"/>
                </a:solidFill>
                <a:effectLst/>
              </a:rPr>
              <a:t> I-ACTOR</a:t>
            </a:r>
            <a:endParaRPr lang="en-IN" sz="1400"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7EACA68-0A76-466E-8E9C-158136B36AC5}"/>
                  </a:ext>
                </a:extLst>
              </p:cNvPr>
              <p:cNvSpPr txBox="1"/>
              <p:nvPr/>
            </p:nvSpPr>
            <p:spPr>
              <a:xfrm>
                <a:off x="7098995" y="1260996"/>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sup>
                      </m:sSup>
                    </m:oMath>
                  </m:oMathPara>
                </a14:m>
                <a:endParaRPr lang="en-IN" dirty="0"/>
              </a:p>
            </p:txBody>
          </p:sp>
        </mc:Choice>
        <mc:Fallback>
          <p:sp>
            <p:nvSpPr>
              <p:cNvPr id="26" name="TextBox 25">
                <a:extLst>
                  <a:ext uri="{FF2B5EF4-FFF2-40B4-BE49-F238E27FC236}">
                    <a16:creationId xmlns:a16="http://schemas.microsoft.com/office/drawing/2014/main" id="{E7EACA68-0A76-466E-8E9C-158136B36AC5}"/>
                  </a:ext>
                </a:extLst>
              </p:cNvPr>
              <p:cNvSpPr txBox="1">
                <a:spLocks noRot="1" noChangeAspect="1" noMove="1" noResize="1" noEditPoints="1" noAdjustHandles="1" noChangeArrowheads="1" noChangeShapeType="1" noTextEdit="1"/>
              </p:cNvSpPr>
              <p:nvPr/>
            </p:nvSpPr>
            <p:spPr>
              <a:xfrm>
                <a:off x="7098995" y="1260996"/>
                <a:ext cx="442429" cy="288477"/>
              </a:xfrm>
              <a:prstGeom prst="rect">
                <a:avLst/>
              </a:prstGeom>
              <a:blipFill>
                <a:blip r:embed="rId7"/>
                <a:stretch>
                  <a:fillRect l="-12500" t="-21277" r="-22222" b="-25532"/>
                </a:stretch>
              </a:blipFill>
            </p:spPr>
            <p:txBody>
              <a:bodyPr/>
              <a:lstStyle/>
              <a:p>
                <a:r>
                  <a:rPr lang="en-IN">
                    <a:noFill/>
                  </a:rPr>
                  <a:t> </a:t>
                </a:r>
              </a:p>
            </p:txBody>
          </p:sp>
        </mc:Fallback>
      </mc:AlternateContent>
      <p:cxnSp>
        <p:nvCxnSpPr>
          <p:cNvPr id="27" name="Straight Arrow Connector 26">
            <a:extLst>
              <a:ext uri="{FF2B5EF4-FFF2-40B4-BE49-F238E27FC236}">
                <a16:creationId xmlns:a16="http://schemas.microsoft.com/office/drawing/2014/main" id="{66B8B35E-D7B5-4378-A2C4-FE7707EF6526}"/>
              </a:ext>
            </a:extLst>
          </p:cNvPr>
          <p:cNvCxnSpPr>
            <a:cxnSpLocks/>
          </p:cNvCxnSpPr>
          <p:nvPr/>
        </p:nvCxnSpPr>
        <p:spPr>
          <a:xfrm flipV="1">
            <a:off x="7264856"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9F8E443-7E2F-4E86-B64E-76F52CE2ABF7}"/>
              </a:ext>
            </a:extLst>
          </p:cNvPr>
          <p:cNvCxnSpPr>
            <a:cxnSpLocks/>
          </p:cNvCxnSpPr>
          <p:nvPr/>
        </p:nvCxnSpPr>
        <p:spPr>
          <a:xfrm flipV="1">
            <a:off x="3703981" y="3091645"/>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B7F8C8F-F864-42EC-93C3-A50DE937B338}"/>
              </a:ext>
            </a:extLst>
          </p:cNvPr>
          <p:cNvCxnSpPr>
            <a:cxnSpLocks/>
          </p:cNvCxnSpPr>
          <p:nvPr/>
        </p:nvCxnSpPr>
        <p:spPr>
          <a:xfrm flipV="1">
            <a:off x="4510987" y="312022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FCF2B47-FB79-4AB0-9FD8-A8954413A8E8}"/>
              </a:ext>
            </a:extLst>
          </p:cNvPr>
          <p:cNvCxnSpPr>
            <a:cxnSpLocks/>
          </p:cNvCxnSpPr>
          <p:nvPr/>
        </p:nvCxnSpPr>
        <p:spPr>
          <a:xfrm flipV="1">
            <a:off x="5428353" y="312022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9B4F8E3-3A20-4832-AD80-B9C609CC9CF5}"/>
              </a:ext>
            </a:extLst>
          </p:cNvPr>
          <p:cNvCxnSpPr>
            <a:cxnSpLocks/>
          </p:cNvCxnSpPr>
          <p:nvPr/>
        </p:nvCxnSpPr>
        <p:spPr>
          <a:xfrm flipV="1">
            <a:off x="6493254" y="313316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2F70C12-6CB8-4731-A2EE-EC585E6A7AF7}"/>
              </a:ext>
            </a:extLst>
          </p:cNvPr>
          <p:cNvSpPr txBox="1"/>
          <p:nvPr/>
        </p:nvSpPr>
        <p:spPr>
          <a:xfrm>
            <a:off x="3028441" y="3212759"/>
            <a:ext cx="641522" cy="253916"/>
          </a:xfrm>
          <a:prstGeom prst="rect">
            <a:avLst/>
          </a:prstGeom>
          <a:noFill/>
        </p:spPr>
        <p:txBody>
          <a:bodyPr wrap="none" rtlCol="0">
            <a:spAutoFit/>
          </a:bodyPr>
          <a:lstStyle/>
          <a:p>
            <a:r>
              <a:rPr lang="en-US" sz="1050" dirty="0"/>
              <a:t>Dropout</a:t>
            </a:r>
            <a:endParaRPr lang="en-IN" sz="1050" dirty="0"/>
          </a:p>
        </p:txBody>
      </p:sp>
      <p:sp>
        <p:nvSpPr>
          <p:cNvPr id="36" name="TextBox 35">
            <a:extLst>
              <a:ext uri="{FF2B5EF4-FFF2-40B4-BE49-F238E27FC236}">
                <a16:creationId xmlns:a16="http://schemas.microsoft.com/office/drawing/2014/main" id="{A8554CFD-B890-4559-BEAE-F0B17E5892FE}"/>
              </a:ext>
            </a:extLst>
          </p:cNvPr>
          <p:cNvSpPr txBox="1"/>
          <p:nvPr/>
        </p:nvSpPr>
        <p:spPr>
          <a:xfrm>
            <a:off x="3937687" y="3229937"/>
            <a:ext cx="641522" cy="253916"/>
          </a:xfrm>
          <a:prstGeom prst="rect">
            <a:avLst/>
          </a:prstGeom>
          <a:noFill/>
        </p:spPr>
        <p:txBody>
          <a:bodyPr wrap="none" rtlCol="0">
            <a:spAutoFit/>
          </a:bodyPr>
          <a:lstStyle/>
          <a:p>
            <a:r>
              <a:rPr lang="en-US" sz="1050" dirty="0"/>
              <a:t>Dropout</a:t>
            </a:r>
            <a:endParaRPr lang="en-IN" sz="1050" dirty="0"/>
          </a:p>
        </p:txBody>
      </p:sp>
      <p:sp>
        <p:nvSpPr>
          <p:cNvPr id="37" name="TextBox 36">
            <a:extLst>
              <a:ext uri="{FF2B5EF4-FFF2-40B4-BE49-F238E27FC236}">
                <a16:creationId xmlns:a16="http://schemas.microsoft.com/office/drawing/2014/main" id="{75471D7E-A7EC-42F3-B59B-A6140A8CC4DD}"/>
              </a:ext>
            </a:extLst>
          </p:cNvPr>
          <p:cNvSpPr txBox="1"/>
          <p:nvPr/>
        </p:nvSpPr>
        <p:spPr>
          <a:xfrm>
            <a:off x="4845099" y="3212759"/>
            <a:ext cx="641522" cy="253916"/>
          </a:xfrm>
          <a:prstGeom prst="rect">
            <a:avLst/>
          </a:prstGeom>
          <a:noFill/>
        </p:spPr>
        <p:txBody>
          <a:bodyPr wrap="none" rtlCol="0">
            <a:spAutoFit/>
          </a:bodyPr>
          <a:lstStyle/>
          <a:p>
            <a:r>
              <a:rPr lang="en-US" sz="1050" dirty="0"/>
              <a:t>Dropout</a:t>
            </a:r>
            <a:endParaRPr lang="en-IN" sz="1050" dirty="0"/>
          </a:p>
        </p:txBody>
      </p:sp>
      <p:sp>
        <p:nvSpPr>
          <p:cNvPr id="38" name="TextBox 37">
            <a:extLst>
              <a:ext uri="{FF2B5EF4-FFF2-40B4-BE49-F238E27FC236}">
                <a16:creationId xmlns:a16="http://schemas.microsoft.com/office/drawing/2014/main" id="{79C46D7A-D0B3-465A-8AAA-474776FCE617}"/>
              </a:ext>
            </a:extLst>
          </p:cNvPr>
          <p:cNvSpPr txBox="1"/>
          <p:nvPr/>
        </p:nvSpPr>
        <p:spPr>
          <a:xfrm>
            <a:off x="5866736" y="3229937"/>
            <a:ext cx="641522" cy="253916"/>
          </a:xfrm>
          <a:prstGeom prst="rect">
            <a:avLst/>
          </a:prstGeom>
          <a:noFill/>
        </p:spPr>
        <p:txBody>
          <a:bodyPr wrap="none" rtlCol="0">
            <a:spAutoFit/>
          </a:bodyPr>
          <a:lstStyle/>
          <a:p>
            <a:r>
              <a:rPr lang="en-US" sz="1050" dirty="0"/>
              <a:t>Dropout</a:t>
            </a:r>
            <a:endParaRPr lang="en-IN" sz="1050" dirty="0"/>
          </a:p>
        </p:txBody>
      </p:sp>
      <p:sp>
        <p:nvSpPr>
          <p:cNvPr id="40" name="Oval 39">
            <a:extLst>
              <a:ext uri="{FF2B5EF4-FFF2-40B4-BE49-F238E27FC236}">
                <a16:creationId xmlns:a16="http://schemas.microsoft.com/office/drawing/2014/main" id="{8AD771DE-6316-4C98-8195-FA2D8ECCA652}"/>
              </a:ext>
            </a:extLst>
          </p:cNvPr>
          <p:cNvSpPr/>
          <p:nvPr/>
        </p:nvSpPr>
        <p:spPr>
          <a:xfrm>
            <a:off x="3580325" y="278500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Oval 40">
            <a:extLst>
              <a:ext uri="{FF2B5EF4-FFF2-40B4-BE49-F238E27FC236}">
                <a16:creationId xmlns:a16="http://schemas.microsoft.com/office/drawing/2014/main" id="{DDA6FE38-4D27-4C41-8729-476CC8539FA2}"/>
              </a:ext>
            </a:extLst>
          </p:cNvPr>
          <p:cNvSpPr/>
          <p:nvPr/>
        </p:nvSpPr>
        <p:spPr>
          <a:xfrm>
            <a:off x="4379520"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3E24C065-25D4-45E7-95CD-4AE7B6EE1864}"/>
              </a:ext>
            </a:extLst>
          </p:cNvPr>
          <p:cNvSpPr/>
          <p:nvPr/>
        </p:nvSpPr>
        <p:spPr>
          <a:xfrm>
            <a:off x="5296957"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A7626661-346F-4737-85FB-5849A874F640}"/>
              </a:ext>
            </a:extLst>
          </p:cNvPr>
          <p:cNvSpPr/>
          <p:nvPr/>
        </p:nvSpPr>
        <p:spPr>
          <a:xfrm>
            <a:off x="6374545" y="2780636"/>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70C7C28A-9239-44ED-BA90-DF6534FAA2F6}"/>
              </a:ext>
            </a:extLst>
          </p:cNvPr>
          <p:cNvSpPr txBox="1"/>
          <p:nvPr/>
        </p:nvSpPr>
        <p:spPr>
          <a:xfrm>
            <a:off x="3130773" y="2690798"/>
            <a:ext cx="526106" cy="253916"/>
          </a:xfrm>
          <a:prstGeom prst="rect">
            <a:avLst/>
          </a:prstGeom>
          <a:noFill/>
        </p:spPr>
        <p:txBody>
          <a:bodyPr wrap="none" rtlCol="0">
            <a:spAutoFit/>
          </a:bodyPr>
          <a:lstStyle/>
          <a:p>
            <a:r>
              <a:rPr lang="en-US" sz="1050" dirty="0"/>
              <a:t>Dense</a:t>
            </a:r>
            <a:endParaRPr lang="en-IN" sz="1050" dirty="0"/>
          </a:p>
        </p:txBody>
      </p:sp>
      <p:sp>
        <p:nvSpPr>
          <p:cNvPr id="45" name="TextBox 44">
            <a:extLst>
              <a:ext uri="{FF2B5EF4-FFF2-40B4-BE49-F238E27FC236}">
                <a16:creationId xmlns:a16="http://schemas.microsoft.com/office/drawing/2014/main" id="{DC0CDD92-C2AD-4972-A31A-AECE3854CEDB}"/>
              </a:ext>
            </a:extLst>
          </p:cNvPr>
          <p:cNvSpPr txBox="1"/>
          <p:nvPr/>
        </p:nvSpPr>
        <p:spPr>
          <a:xfrm>
            <a:off x="3899646" y="2690798"/>
            <a:ext cx="526106" cy="253916"/>
          </a:xfrm>
          <a:prstGeom prst="rect">
            <a:avLst/>
          </a:prstGeom>
          <a:noFill/>
        </p:spPr>
        <p:txBody>
          <a:bodyPr wrap="none" rtlCol="0">
            <a:spAutoFit/>
          </a:bodyPr>
          <a:lstStyle/>
          <a:p>
            <a:r>
              <a:rPr lang="en-US" sz="1050" dirty="0"/>
              <a:t>Dense</a:t>
            </a:r>
            <a:endParaRPr lang="en-IN" sz="1050" dirty="0"/>
          </a:p>
        </p:txBody>
      </p:sp>
      <p:sp>
        <p:nvSpPr>
          <p:cNvPr id="46" name="TextBox 45">
            <a:extLst>
              <a:ext uri="{FF2B5EF4-FFF2-40B4-BE49-F238E27FC236}">
                <a16:creationId xmlns:a16="http://schemas.microsoft.com/office/drawing/2014/main" id="{62524181-D8AB-4C39-A9F5-93A783BBEBCA}"/>
              </a:ext>
            </a:extLst>
          </p:cNvPr>
          <p:cNvSpPr txBox="1"/>
          <p:nvPr/>
        </p:nvSpPr>
        <p:spPr>
          <a:xfrm>
            <a:off x="4845099" y="2708971"/>
            <a:ext cx="526106" cy="253916"/>
          </a:xfrm>
          <a:prstGeom prst="rect">
            <a:avLst/>
          </a:prstGeom>
          <a:noFill/>
        </p:spPr>
        <p:txBody>
          <a:bodyPr wrap="none" rtlCol="0">
            <a:spAutoFit/>
          </a:bodyPr>
          <a:lstStyle/>
          <a:p>
            <a:r>
              <a:rPr lang="en-US" sz="1050" dirty="0"/>
              <a:t>Dense</a:t>
            </a:r>
            <a:endParaRPr lang="en-IN" sz="1050" dirty="0"/>
          </a:p>
        </p:txBody>
      </p:sp>
      <p:sp>
        <p:nvSpPr>
          <p:cNvPr id="47" name="TextBox 46">
            <a:extLst>
              <a:ext uri="{FF2B5EF4-FFF2-40B4-BE49-F238E27FC236}">
                <a16:creationId xmlns:a16="http://schemas.microsoft.com/office/drawing/2014/main" id="{E15DD942-7B62-4323-959E-F906B4F1DA51}"/>
              </a:ext>
            </a:extLst>
          </p:cNvPr>
          <p:cNvSpPr txBox="1"/>
          <p:nvPr/>
        </p:nvSpPr>
        <p:spPr>
          <a:xfrm>
            <a:off x="5909866" y="2696409"/>
            <a:ext cx="526106" cy="253916"/>
          </a:xfrm>
          <a:prstGeom prst="rect">
            <a:avLst/>
          </a:prstGeom>
          <a:noFill/>
        </p:spPr>
        <p:txBody>
          <a:bodyPr wrap="none" rtlCol="0">
            <a:spAutoFit/>
          </a:bodyPr>
          <a:lstStyle/>
          <a:p>
            <a:r>
              <a:rPr lang="en-US" sz="1050" dirty="0"/>
              <a:t>Dense</a:t>
            </a:r>
            <a:endParaRPr lang="en-IN" sz="1050" dirty="0"/>
          </a:p>
        </p:txBody>
      </p:sp>
      <mc:AlternateContent xmlns:mc="http://schemas.openxmlformats.org/markup-compatibility/2006">
        <mc:Choice xmlns:a14="http://schemas.microsoft.com/office/drawing/2010/main" Requires="a14">
          <p:sp>
            <p:nvSpPr>
              <p:cNvPr id="48" name="Oval 47">
                <a:extLst>
                  <a:ext uri="{FF2B5EF4-FFF2-40B4-BE49-F238E27FC236}">
                    <a16:creationId xmlns:a16="http://schemas.microsoft.com/office/drawing/2014/main" id="{01367031-190A-45A3-BF08-58F5FE4F838A}"/>
                  </a:ext>
                </a:extLst>
              </p:cNvPr>
              <p:cNvSpPr/>
              <p:nvPr/>
            </p:nvSpPr>
            <p:spPr>
              <a:xfrm>
                <a:off x="3586079" y="198850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8" name="Oval 47">
                <a:extLst>
                  <a:ext uri="{FF2B5EF4-FFF2-40B4-BE49-F238E27FC236}">
                    <a16:creationId xmlns:a16="http://schemas.microsoft.com/office/drawing/2014/main" id="{01367031-190A-45A3-BF08-58F5FE4F838A}"/>
                  </a:ext>
                </a:extLst>
              </p:cNvPr>
              <p:cNvSpPr>
                <a:spLocks noRot="1" noChangeAspect="1" noMove="1" noResize="1" noEditPoints="1" noAdjustHandles="1" noChangeArrowheads="1" noChangeShapeType="1" noTextEdit="1"/>
              </p:cNvSpPr>
              <p:nvPr/>
            </p:nvSpPr>
            <p:spPr>
              <a:xfrm>
                <a:off x="3586079" y="1988506"/>
                <a:ext cx="247311" cy="266698"/>
              </a:xfrm>
              <a:prstGeom prst="ellipse">
                <a:avLst/>
              </a:prstGeom>
              <a:blipFill>
                <a:blip r:embed="rId8"/>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9" name="Oval 48">
                <a:extLst>
                  <a:ext uri="{FF2B5EF4-FFF2-40B4-BE49-F238E27FC236}">
                    <a16:creationId xmlns:a16="http://schemas.microsoft.com/office/drawing/2014/main" id="{CF896A7D-5D7F-4359-A9F0-2978E801E01A}"/>
                  </a:ext>
                </a:extLst>
              </p:cNvPr>
              <p:cNvSpPr/>
              <p:nvPr/>
            </p:nvSpPr>
            <p:spPr>
              <a:xfrm>
                <a:off x="4385274"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9" name="Oval 48">
                <a:extLst>
                  <a:ext uri="{FF2B5EF4-FFF2-40B4-BE49-F238E27FC236}">
                    <a16:creationId xmlns:a16="http://schemas.microsoft.com/office/drawing/2014/main" id="{CF896A7D-5D7F-4359-A9F0-2978E801E01A}"/>
                  </a:ext>
                </a:extLst>
              </p:cNvPr>
              <p:cNvSpPr>
                <a:spLocks noRot="1" noChangeAspect="1" noMove="1" noResize="1" noEditPoints="1" noAdjustHandles="1" noChangeArrowheads="1" noChangeShapeType="1" noTextEdit="1"/>
              </p:cNvSpPr>
              <p:nvPr/>
            </p:nvSpPr>
            <p:spPr>
              <a:xfrm>
                <a:off x="4385274" y="1996276"/>
                <a:ext cx="247311" cy="266698"/>
              </a:xfrm>
              <a:prstGeom prst="ellipse">
                <a:avLst/>
              </a:prstGeom>
              <a:blipFill>
                <a:blip r:embed="rId9"/>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0" name="Oval 49">
                <a:extLst>
                  <a:ext uri="{FF2B5EF4-FFF2-40B4-BE49-F238E27FC236}">
                    <a16:creationId xmlns:a16="http://schemas.microsoft.com/office/drawing/2014/main" id="{904498C7-5204-44DF-B769-3DE10A149BDB}"/>
                  </a:ext>
                </a:extLst>
              </p:cNvPr>
              <p:cNvSpPr/>
              <p:nvPr/>
            </p:nvSpPr>
            <p:spPr>
              <a:xfrm>
                <a:off x="5302711"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50" name="Oval 49">
                <a:extLst>
                  <a:ext uri="{FF2B5EF4-FFF2-40B4-BE49-F238E27FC236}">
                    <a16:creationId xmlns:a16="http://schemas.microsoft.com/office/drawing/2014/main" id="{904498C7-5204-44DF-B769-3DE10A149BDB}"/>
                  </a:ext>
                </a:extLst>
              </p:cNvPr>
              <p:cNvSpPr>
                <a:spLocks noRot="1" noChangeAspect="1" noMove="1" noResize="1" noEditPoints="1" noAdjustHandles="1" noChangeArrowheads="1" noChangeShapeType="1" noTextEdit="1"/>
              </p:cNvSpPr>
              <p:nvPr/>
            </p:nvSpPr>
            <p:spPr>
              <a:xfrm>
                <a:off x="5302711" y="1996276"/>
                <a:ext cx="247311" cy="266698"/>
              </a:xfrm>
              <a:prstGeom prst="ellipse">
                <a:avLst/>
              </a:prstGeom>
              <a:blipFill>
                <a:blip r:embed="rId10"/>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1" name="Oval 50">
                <a:extLst>
                  <a:ext uri="{FF2B5EF4-FFF2-40B4-BE49-F238E27FC236}">
                    <a16:creationId xmlns:a16="http://schemas.microsoft.com/office/drawing/2014/main" id="{2D85B9D3-6083-4BF2-B551-B1A415FFFC43}"/>
                  </a:ext>
                </a:extLst>
              </p:cNvPr>
              <p:cNvSpPr/>
              <p:nvPr/>
            </p:nvSpPr>
            <p:spPr>
              <a:xfrm>
                <a:off x="6380299" y="1984142"/>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51" name="Oval 50">
                <a:extLst>
                  <a:ext uri="{FF2B5EF4-FFF2-40B4-BE49-F238E27FC236}">
                    <a16:creationId xmlns:a16="http://schemas.microsoft.com/office/drawing/2014/main" id="{2D85B9D3-6083-4BF2-B551-B1A415FFFC43}"/>
                  </a:ext>
                </a:extLst>
              </p:cNvPr>
              <p:cNvSpPr>
                <a:spLocks noRot="1" noChangeAspect="1" noMove="1" noResize="1" noEditPoints="1" noAdjustHandles="1" noChangeArrowheads="1" noChangeShapeType="1" noTextEdit="1"/>
              </p:cNvSpPr>
              <p:nvPr/>
            </p:nvSpPr>
            <p:spPr>
              <a:xfrm>
                <a:off x="6380299" y="1984142"/>
                <a:ext cx="247311" cy="266698"/>
              </a:xfrm>
              <a:prstGeom prst="ellipse">
                <a:avLst/>
              </a:prstGeom>
              <a:blipFill>
                <a:blip r:embed="rId11"/>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p:cxnSp>
        <p:nvCxnSpPr>
          <p:cNvPr id="56" name="Straight Arrow Connector 55">
            <a:extLst>
              <a:ext uri="{FF2B5EF4-FFF2-40B4-BE49-F238E27FC236}">
                <a16:creationId xmlns:a16="http://schemas.microsoft.com/office/drawing/2014/main" id="{D52BDDAF-647D-46D1-9FF2-C8EAF2CDAC84}"/>
              </a:ext>
            </a:extLst>
          </p:cNvPr>
          <p:cNvCxnSpPr>
            <a:cxnSpLocks/>
          </p:cNvCxnSpPr>
          <p:nvPr/>
        </p:nvCxnSpPr>
        <p:spPr>
          <a:xfrm flipV="1">
            <a:off x="3701599" y="228530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A16AC74-8302-4AC0-A952-CCEB9FAF8010}"/>
              </a:ext>
            </a:extLst>
          </p:cNvPr>
          <p:cNvCxnSpPr>
            <a:cxnSpLocks/>
          </p:cNvCxnSpPr>
          <p:nvPr/>
        </p:nvCxnSpPr>
        <p:spPr>
          <a:xfrm flipV="1">
            <a:off x="4509607" y="229105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9EAAD99F-814F-4EC7-BE07-8AEDDEC05F4C}"/>
              </a:ext>
            </a:extLst>
          </p:cNvPr>
          <p:cNvCxnSpPr>
            <a:cxnSpLocks/>
          </p:cNvCxnSpPr>
          <p:nvPr/>
        </p:nvCxnSpPr>
        <p:spPr>
          <a:xfrm flipV="1">
            <a:off x="5429760" y="22968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5500E9E8-19CC-4232-9ABE-9BD8BBE69D2D}"/>
              </a:ext>
            </a:extLst>
          </p:cNvPr>
          <p:cNvCxnSpPr>
            <a:cxnSpLocks/>
          </p:cNvCxnSpPr>
          <p:nvPr/>
        </p:nvCxnSpPr>
        <p:spPr>
          <a:xfrm flipV="1">
            <a:off x="6505184" y="229394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12">
            <p14:nvContentPartPr>
              <p14:cNvPr id="60" name="Ink 59">
                <a:extLst>
                  <a:ext uri="{FF2B5EF4-FFF2-40B4-BE49-F238E27FC236}">
                    <a16:creationId xmlns:a16="http://schemas.microsoft.com/office/drawing/2014/main" id="{7A329BF0-0B3D-411C-B344-F60704D7D3AC}"/>
                  </a:ext>
                </a:extLst>
              </p14:cNvPr>
              <p14:cNvContentPartPr/>
              <p14:nvPr/>
            </p14:nvContentPartPr>
            <p14:xfrm>
              <a:off x="627480" y="1304640"/>
              <a:ext cx="6233040" cy="5541480"/>
            </p14:xfrm>
          </p:contentPart>
        </mc:Choice>
        <mc:Fallback>
          <p:pic>
            <p:nvPicPr>
              <p:cNvPr id="60" name="Ink 59">
                <a:extLst>
                  <a:ext uri="{FF2B5EF4-FFF2-40B4-BE49-F238E27FC236}">
                    <a16:creationId xmlns:a16="http://schemas.microsoft.com/office/drawing/2014/main" id="{7A329BF0-0B3D-411C-B344-F60704D7D3AC}"/>
                  </a:ext>
                </a:extLst>
              </p:cNvPr>
              <p:cNvPicPr/>
              <p:nvPr/>
            </p:nvPicPr>
            <p:blipFill>
              <a:blip r:embed="rId13"/>
              <a:stretch>
                <a:fillRect/>
              </a:stretch>
            </p:blipFill>
            <p:spPr>
              <a:xfrm>
                <a:off x="618120" y="1295280"/>
                <a:ext cx="6251760" cy="5560200"/>
              </a:xfrm>
              <a:prstGeom prst="rect">
                <a:avLst/>
              </a:prstGeom>
            </p:spPr>
          </p:pic>
        </mc:Fallback>
      </mc:AlternateContent>
    </p:spTree>
    <p:extLst>
      <p:ext uri="{BB962C8B-B14F-4D97-AF65-F5344CB8AC3E}">
        <p14:creationId xmlns:p14="http://schemas.microsoft.com/office/powerpoint/2010/main" val="345813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CBC4-74EC-411E-A76D-42A86A1D4245}"/>
              </a:ext>
            </a:extLst>
          </p:cNvPr>
          <p:cNvSpPr>
            <a:spLocks noGrp="1"/>
          </p:cNvSpPr>
          <p:nvPr>
            <p:ph type="title"/>
          </p:nvPr>
        </p:nvSpPr>
        <p:spPr>
          <a:xfrm>
            <a:off x="838200" y="140201"/>
            <a:ext cx="10515600" cy="1325563"/>
          </a:xfrm>
        </p:spPr>
        <p:txBody>
          <a:bodyPr/>
          <a:lstStyle/>
          <a:p>
            <a:r>
              <a:rPr lang="en-US" dirty="0"/>
              <a:t>Bi-LSTM model for NER Recognition</a:t>
            </a:r>
            <a:endParaRPr lang="en-IN" dirty="0"/>
          </a:p>
        </p:txBody>
      </p:sp>
      <p:pic>
        <p:nvPicPr>
          <p:cNvPr id="4" name="Picture 3">
            <a:extLst>
              <a:ext uri="{FF2B5EF4-FFF2-40B4-BE49-F238E27FC236}">
                <a16:creationId xmlns:a16="http://schemas.microsoft.com/office/drawing/2014/main" id="{FD0EF354-2844-4FED-8D88-7A811ECD34E4}"/>
              </a:ext>
            </a:extLst>
          </p:cNvPr>
          <p:cNvPicPr>
            <a:picLocks noChangeAspect="1"/>
          </p:cNvPicPr>
          <p:nvPr/>
        </p:nvPicPr>
        <p:blipFill rotWithShape="1">
          <a:blip r:embed="rId2"/>
          <a:srcRect t="5085" b="7302"/>
          <a:stretch/>
        </p:blipFill>
        <p:spPr>
          <a:xfrm>
            <a:off x="6688328" y="3278531"/>
            <a:ext cx="4143673" cy="3208071"/>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635BF03-9CFB-425D-BAD4-432CA2092D41}"/>
                  </a:ext>
                </a:extLst>
              </p:cNvPr>
              <p:cNvSpPr txBox="1"/>
              <p:nvPr/>
            </p:nvSpPr>
            <p:spPr>
              <a:xfrm>
                <a:off x="7597673" y="1259346"/>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(1)</m:t>
                          </m:r>
                        </m:sup>
                      </m:sSup>
                    </m:oMath>
                  </m:oMathPara>
                </a14:m>
                <a:endParaRPr lang="en-IN" dirty="0"/>
              </a:p>
            </p:txBody>
          </p:sp>
        </mc:Choice>
        <mc:Fallback>
          <p:sp>
            <p:nvSpPr>
              <p:cNvPr id="8" name="TextBox 7">
                <a:extLst>
                  <a:ext uri="{FF2B5EF4-FFF2-40B4-BE49-F238E27FC236}">
                    <a16:creationId xmlns:a16="http://schemas.microsoft.com/office/drawing/2014/main" id="{D635BF03-9CFB-425D-BAD4-432CA2092D41}"/>
                  </a:ext>
                </a:extLst>
              </p:cNvPr>
              <p:cNvSpPr txBox="1">
                <a:spLocks noRot="1" noChangeAspect="1" noMove="1" noResize="1" noEditPoints="1" noAdjustHandles="1" noChangeArrowheads="1" noChangeShapeType="1" noTextEdit="1"/>
              </p:cNvSpPr>
              <p:nvPr/>
            </p:nvSpPr>
            <p:spPr>
              <a:xfrm>
                <a:off x="7597673" y="1259346"/>
                <a:ext cx="442429" cy="288477"/>
              </a:xfrm>
              <a:prstGeom prst="rect">
                <a:avLst/>
              </a:prstGeom>
              <a:blipFill>
                <a:blip r:embed="rId3"/>
                <a:stretch>
                  <a:fillRect l="-12329" t="-21277" r="-21918" b="-2553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BF4831C-76C1-47D0-B185-6617A2828A12}"/>
                  </a:ext>
                </a:extLst>
              </p:cNvPr>
              <p:cNvSpPr txBox="1"/>
              <p:nvPr/>
            </p:nvSpPr>
            <p:spPr>
              <a:xfrm>
                <a:off x="8271981" y="1282519"/>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(2)</m:t>
                          </m:r>
                        </m:sup>
                      </m:sSup>
                    </m:oMath>
                  </m:oMathPara>
                </a14:m>
                <a:endParaRPr lang="en-IN" dirty="0"/>
              </a:p>
            </p:txBody>
          </p:sp>
        </mc:Choice>
        <mc:Fallback>
          <p:sp>
            <p:nvSpPr>
              <p:cNvPr id="9" name="TextBox 8">
                <a:extLst>
                  <a:ext uri="{FF2B5EF4-FFF2-40B4-BE49-F238E27FC236}">
                    <a16:creationId xmlns:a16="http://schemas.microsoft.com/office/drawing/2014/main" id="{1BF4831C-76C1-47D0-B185-6617A2828A12}"/>
                  </a:ext>
                </a:extLst>
              </p:cNvPr>
              <p:cNvSpPr txBox="1">
                <a:spLocks noRot="1" noChangeAspect="1" noMove="1" noResize="1" noEditPoints="1" noAdjustHandles="1" noChangeArrowheads="1" noChangeShapeType="1" noTextEdit="1"/>
              </p:cNvSpPr>
              <p:nvPr/>
            </p:nvSpPr>
            <p:spPr>
              <a:xfrm>
                <a:off x="8271981" y="1282519"/>
                <a:ext cx="442429" cy="288477"/>
              </a:xfrm>
              <a:prstGeom prst="rect">
                <a:avLst/>
              </a:prstGeom>
              <a:blipFill>
                <a:blip r:embed="rId4"/>
                <a:stretch>
                  <a:fillRect l="-12329" t="-18750" r="-20548" b="-2291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4BD656-2992-4498-A310-790B3D244BC9}"/>
                  </a:ext>
                </a:extLst>
              </p:cNvPr>
              <p:cNvSpPr txBox="1"/>
              <p:nvPr/>
            </p:nvSpPr>
            <p:spPr>
              <a:xfrm>
                <a:off x="9291205" y="1266472"/>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(3)</m:t>
                          </m:r>
                        </m:sup>
                      </m:sSup>
                    </m:oMath>
                  </m:oMathPara>
                </a14:m>
                <a:endParaRPr lang="en-IN" dirty="0"/>
              </a:p>
            </p:txBody>
          </p:sp>
        </mc:Choice>
        <mc:Fallback>
          <p:sp>
            <p:nvSpPr>
              <p:cNvPr id="10" name="TextBox 9">
                <a:extLst>
                  <a:ext uri="{FF2B5EF4-FFF2-40B4-BE49-F238E27FC236}">
                    <a16:creationId xmlns:a16="http://schemas.microsoft.com/office/drawing/2014/main" id="{134BD656-2992-4498-A310-790B3D244BC9}"/>
                  </a:ext>
                </a:extLst>
              </p:cNvPr>
              <p:cNvSpPr txBox="1">
                <a:spLocks noRot="1" noChangeAspect="1" noMove="1" noResize="1" noEditPoints="1" noAdjustHandles="1" noChangeArrowheads="1" noChangeShapeType="1" noTextEdit="1"/>
              </p:cNvSpPr>
              <p:nvPr/>
            </p:nvSpPr>
            <p:spPr>
              <a:xfrm>
                <a:off x="9291205" y="1266472"/>
                <a:ext cx="442429" cy="288477"/>
              </a:xfrm>
              <a:prstGeom prst="rect">
                <a:avLst/>
              </a:prstGeom>
              <a:blipFill>
                <a:blip r:embed="rId5"/>
                <a:stretch>
                  <a:fillRect l="-12329" t="-21277" r="-21918" b="-2553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EA9EBFC-7B5A-4C27-8820-4BEEEB1D5F73}"/>
                  </a:ext>
                </a:extLst>
              </p:cNvPr>
              <p:cNvSpPr txBox="1"/>
              <p:nvPr/>
            </p:nvSpPr>
            <p:spPr>
              <a:xfrm>
                <a:off x="10235159" y="1254089"/>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(4)</m:t>
                          </m:r>
                        </m:sup>
                      </m:sSup>
                    </m:oMath>
                  </m:oMathPara>
                </a14:m>
                <a:endParaRPr lang="en-IN" dirty="0"/>
              </a:p>
            </p:txBody>
          </p:sp>
        </mc:Choice>
        <mc:Fallback>
          <p:sp>
            <p:nvSpPr>
              <p:cNvPr id="11" name="TextBox 10">
                <a:extLst>
                  <a:ext uri="{FF2B5EF4-FFF2-40B4-BE49-F238E27FC236}">
                    <a16:creationId xmlns:a16="http://schemas.microsoft.com/office/drawing/2014/main" id="{7EA9EBFC-7B5A-4C27-8820-4BEEEB1D5F73}"/>
                  </a:ext>
                </a:extLst>
              </p:cNvPr>
              <p:cNvSpPr txBox="1">
                <a:spLocks noRot="1" noChangeAspect="1" noMove="1" noResize="1" noEditPoints="1" noAdjustHandles="1" noChangeArrowheads="1" noChangeShapeType="1" noTextEdit="1"/>
              </p:cNvSpPr>
              <p:nvPr/>
            </p:nvSpPr>
            <p:spPr>
              <a:xfrm>
                <a:off x="10235159" y="1254089"/>
                <a:ext cx="442429" cy="288477"/>
              </a:xfrm>
              <a:prstGeom prst="rect">
                <a:avLst/>
              </a:prstGeom>
              <a:blipFill>
                <a:blip r:embed="rId6"/>
                <a:stretch>
                  <a:fillRect l="-12329" t="-21277" r="-20548" b="-25532"/>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250DD5E5-AAD6-4E0F-8A26-9BCBDBAA7448}"/>
              </a:ext>
            </a:extLst>
          </p:cNvPr>
          <p:cNvCxnSpPr>
            <a:cxnSpLocks/>
          </p:cNvCxnSpPr>
          <p:nvPr/>
        </p:nvCxnSpPr>
        <p:spPr>
          <a:xfrm flipV="1">
            <a:off x="7737623" y="1393089"/>
            <a:ext cx="0" cy="428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02E26227-ADF7-4301-8905-0377BA1A50B4}"/>
              </a:ext>
            </a:extLst>
          </p:cNvPr>
          <p:cNvCxnSpPr>
            <a:cxnSpLocks/>
          </p:cNvCxnSpPr>
          <p:nvPr/>
        </p:nvCxnSpPr>
        <p:spPr>
          <a:xfrm flipV="1">
            <a:off x="8459401" y="1382708"/>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7900D48-1941-44CE-9637-2CB59DC12099}"/>
              </a:ext>
            </a:extLst>
          </p:cNvPr>
          <p:cNvCxnSpPr>
            <a:cxnSpLocks/>
          </p:cNvCxnSpPr>
          <p:nvPr/>
        </p:nvCxnSpPr>
        <p:spPr>
          <a:xfrm flipV="1">
            <a:off x="9480475" y="1387170"/>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D27E291-16A5-466E-8255-6B2DB00D2631}"/>
              </a:ext>
            </a:extLst>
          </p:cNvPr>
          <p:cNvCxnSpPr>
            <a:cxnSpLocks/>
          </p:cNvCxnSpPr>
          <p:nvPr/>
        </p:nvCxnSpPr>
        <p:spPr>
          <a:xfrm flipV="1">
            <a:off x="10478657"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BA294E82-F2E2-4D1E-9FF3-15774ED5BA28}"/>
              </a:ext>
            </a:extLst>
          </p:cNvPr>
          <p:cNvSpPr txBox="1"/>
          <p:nvPr/>
        </p:nvSpPr>
        <p:spPr>
          <a:xfrm>
            <a:off x="10785132" y="4115447"/>
            <a:ext cx="343364" cy="369332"/>
          </a:xfrm>
          <a:prstGeom prst="rect">
            <a:avLst/>
          </a:prstGeom>
          <a:noFill/>
        </p:spPr>
        <p:txBody>
          <a:bodyPr wrap="none" rtlCol="0">
            <a:spAutoFit/>
          </a:bodyPr>
          <a:lstStyle/>
          <a:p>
            <a:r>
              <a:rPr lang="en-US" dirty="0"/>
              <a:t>…</a:t>
            </a:r>
            <a:endParaRPr lang="en-IN" dirty="0"/>
          </a:p>
        </p:txBody>
      </p:sp>
      <p:sp>
        <p:nvSpPr>
          <p:cNvPr id="17" name="TextBox 16">
            <a:extLst>
              <a:ext uri="{FF2B5EF4-FFF2-40B4-BE49-F238E27FC236}">
                <a16:creationId xmlns:a16="http://schemas.microsoft.com/office/drawing/2014/main" id="{CBE1A4AC-CAF5-4579-88CD-73C6F0BAC476}"/>
              </a:ext>
            </a:extLst>
          </p:cNvPr>
          <p:cNvSpPr txBox="1"/>
          <p:nvPr/>
        </p:nvSpPr>
        <p:spPr>
          <a:xfrm>
            <a:off x="10872765" y="5698939"/>
            <a:ext cx="343364" cy="369332"/>
          </a:xfrm>
          <a:prstGeom prst="rect">
            <a:avLst/>
          </a:prstGeom>
          <a:noFill/>
        </p:spPr>
        <p:txBody>
          <a:bodyPr wrap="none" rtlCol="0">
            <a:spAutoFit/>
          </a:bodyPr>
          <a:lstStyle/>
          <a:p>
            <a:r>
              <a:rPr lang="en-US" dirty="0"/>
              <a:t>…</a:t>
            </a:r>
            <a:endParaRPr lang="en-IN" dirty="0"/>
          </a:p>
        </p:txBody>
      </p:sp>
      <p:sp>
        <p:nvSpPr>
          <p:cNvPr id="18" name="TextBox 17">
            <a:extLst>
              <a:ext uri="{FF2B5EF4-FFF2-40B4-BE49-F238E27FC236}">
                <a16:creationId xmlns:a16="http://schemas.microsoft.com/office/drawing/2014/main" id="{D4CF46AB-71D2-482F-B45C-6A79DA4B5EEB}"/>
              </a:ext>
            </a:extLst>
          </p:cNvPr>
          <p:cNvSpPr txBox="1"/>
          <p:nvPr/>
        </p:nvSpPr>
        <p:spPr>
          <a:xfrm>
            <a:off x="7364173" y="6410022"/>
            <a:ext cx="3759559" cy="307777"/>
          </a:xfrm>
          <a:prstGeom prst="rect">
            <a:avLst/>
          </a:prstGeom>
          <a:noFill/>
        </p:spPr>
        <p:txBody>
          <a:bodyPr wrap="square" rtlCol="0">
            <a:spAutoFit/>
          </a:bodyPr>
          <a:lstStyle/>
          <a:p>
            <a:r>
              <a:rPr lang="en-IN" sz="1400" b="0" strike="noStrike" spc="-1" dirty="0">
                <a:solidFill>
                  <a:srgbClr val="00B0F0"/>
                </a:solidFill>
              </a:rPr>
              <a:t>Rose</a:t>
            </a:r>
            <a:r>
              <a:rPr lang="en-IN" sz="1400" b="0" strike="noStrike" spc="-1" dirty="0"/>
              <a:t> 	</a:t>
            </a:r>
            <a:r>
              <a:rPr lang="en-IN" sz="1400" b="0" strike="noStrike" spc="-1" dirty="0">
                <a:solidFill>
                  <a:schemeClr val="accent4"/>
                </a:solidFill>
              </a:rPr>
              <a:t>rose</a:t>
            </a:r>
            <a:r>
              <a:rPr lang="en-IN" sz="1400" b="0" strike="noStrike" spc="-1" dirty="0"/>
              <a:t> 	to put rows of </a:t>
            </a:r>
            <a:r>
              <a:rPr lang="en-IN" sz="1400" b="0" strike="noStrike" spc="-1" dirty="0">
                <a:solidFill>
                  <a:srgbClr val="C00000"/>
                </a:solidFill>
              </a:rPr>
              <a:t>roses</a:t>
            </a:r>
            <a:r>
              <a:rPr lang="en-IN" sz="1400" b="0" strike="noStrike" spc="-1" dirty="0"/>
              <a:t>.</a:t>
            </a:r>
          </a:p>
        </p:txBody>
      </p:sp>
      <p:sp>
        <p:nvSpPr>
          <p:cNvPr id="24" name="Slide Number Placeholder 30">
            <a:extLst>
              <a:ext uri="{FF2B5EF4-FFF2-40B4-BE49-F238E27FC236}">
                <a16:creationId xmlns:a16="http://schemas.microsoft.com/office/drawing/2014/main" id="{D9F2E35D-8BAF-4868-ABD3-BFE50D20E493}"/>
              </a:ext>
            </a:extLst>
          </p:cNvPr>
          <p:cNvSpPr>
            <a:spLocks noGrp="1"/>
          </p:cNvSpPr>
          <p:nvPr>
            <p:ph type="sldNum" sz="quarter" idx="12"/>
          </p:nvPr>
        </p:nvSpPr>
        <p:spPr>
          <a:xfrm>
            <a:off x="8610600" y="6356350"/>
            <a:ext cx="2743200" cy="365125"/>
          </a:xfrm>
        </p:spPr>
        <p:txBody>
          <a:bodyPr/>
          <a:lstStyle/>
          <a:p>
            <a:fld id="{0F893E13-5E8A-4CE6-A6ED-A96D49CB6F0B}" type="slidenum">
              <a:rPr lang="en-IN" smtClean="0"/>
              <a:t>15</a:t>
            </a:fld>
            <a:endParaRPr lang="en-IN" dirty="0"/>
          </a:p>
        </p:txBody>
      </p:sp>
      <p:sp>
        <p:nvSpPr>
          <p:cNvPr id="25" name="TextBox 24">
            <a:extLst>
              <a:ext uri="{FF2B5EF4-FFF2-40B4-BE49-F238E27FC236}">
                <a16:creationId xmlns:a16="http://schemas.microsoft.com/office/drawing/2014/main" id="{DC2E163D-B9C9-4F25-A3F3-7DDCFB56DCBB}"/>
              </a:ext>
            </a:extLst>
          </p:cNvPr>
          <p:cNvSpPr txBox="1"/>
          <p:nvPr/>
        </p:nvSpPr>
        <p:spPr>
          <a:xfrm>
            <a:off x="7328563" y="971245"/>
            <a:ext cx="4118435" cy="338554"/>
          </a:xfrm>
          <a:prstGeom prst="rect">
            <a:avLst/>
          </a:prstGeom>
          <a:noFill/>
        </p:spPr>
        <p:txBody>
          <a:bodyPr wrap="none" rtlCol="0">
            <a:spAutoFit/>
          </a:bodyPr>
          <a:lstStyle/>
          <a:p>
            <a:r>
              <a:rPr kumimoji="0" lang="en-US" altLang="en-US" sz="1600" b="1" i="0" u="none" strike="noStrike" cap="none" normalizeH="0" baseline="0" dirty="0">
                <a:ln>
                  <a:noFill/>
                </a:ln>
                <a:solidFill>
                  <a:srgbClr val="C00000"/>
                </a:solidFill>
                <a:effectLst/>
              </a:rPr>
              <a:t>     </a:t>
            </a:r>
            <a:r>
              <a:rPr lang="en-US" altLang="en-US" sz="1600" b="1" dirty="0">
                <a:solidFill>
                  <a:srgbClr val="C00000"/>
                </a:solidFill>
              </a:rPr>
              <a:t>PN</a:t>
            </a:r>
            <a:r>
              <a:rPr kumimoji="0" lang="en-US" altLang="en-US" sz="1600" b="1" i="0" u="none" strike="noStrike" cap="none" normalizeH="0" baseline="0" dirty="0">
                <a:ln>
                  <a:noFill/>
                </a:ln>
                <a:solidFill>
                  <a:srgbClr val="C00000"/>
                </a:solidFill>
                <a:effectLst/>
              </a:rPr>
              <a:t>	</a:t>
            </a:r>
            <a:r>
              <a:rPr lang="en-US" altLang="en-US" sz="1600" b="1" dirty="0">
                <a:solidFill>
                  <a:srgbClr val="C00000"/>
                </a:solidFill>
              </a:rPr>
              <a:t> o</a:t>
            </a:r>
            <a:r>
              <a:rPr kumimoji="0" lang="en-US" altLang="en-US" sz="1600" b="1" i="0" u="none" strike="noStrike" cap="none" normalizeH="0" baseline="0" dirty="0">
                <a:ln>
                  <a:noFill/>
                </a:ln>
                <a:solidFill>
                  <a:srgbClr val="C00000"/>
                </a:solidFill>
                <a:effectLst/>
              </a:rPr>
              <a:t>           	   o </a:t>
            </a:r>
            <a:r>
              <a:rPr kumimoji="0" lang="en-US" altLang="en-US" sz="1400" b="0" i="0" u="none" strike="noStrike" cap="none" normalizeH="0" baseline="0" dirty="0">
                <a:ln>
                  <a:noFill/>
                </a:ln>
                <a:solidFill>
                  <a:srgbClr val="000000"/>
                </a:solidFill>
                <a:effectLst/>
              </a:rPr>
              <a:t>	   </a:t>
            </a:r>
            <a:r>
              <a:rPr kumimoji="0" lang="en-US" altLang="en-US" sz="1400" b="1" i="0" u="none" strike="noStrike" cap="none" normalizeH="0" baseline="0" dirty="0">
                <a:ln>
                  <a:noFill/>
                </a:ln>
                <a:solidFill>
                  <a:srgbClr val="C00000"/>
                </a:solidFill>
                <a:effectLst/>
              </a:rPr>
              <a:t>o	 FN</a:t>
            </a:r>
            <a:endParaRPr lang="en-IN" sz="1400" b="1" dirty="0">
              <a:solidFill>
                <a:srgbClr val="C00000"/>
              </a:solidFill>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7EACA68-0A76-466E-8E9C-158136B36AC5}"/>
                  </a:ext>
                </a:extLst>
              </p:cNvPr>
              <p:cNvSpPr txBox="1"/>
              <p:nvPr/>
            </p:nvSpPr>
            <p:spPr>
              <a:xfrm>
                <a:off x="11084398" y="1260996"/>
                <a:ext cx="442429" cy="288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(5)</m:t>
                          </m:r>
                        </m:sup>
                      </m:sSup>
                    </m:oMath>
                  </m:oMathPara>
                </a14:m>
                <a:endParaRPr lang="en-IN" dirty="0"/>
              </a:p>
            </p:txBody>
          </p:sp>
        </mc:Choice>
        <mc:Fallback>
          <p:sp>
            <p:nvSpPr>
              <p:cNvPr id="26" name="TextBox 25">
                <a:extLst>
                  <a:ext uri="{FF2B5EF4-FFF2-40B4-BE49-F238E27FC236}">
                    <a16:creationId xmlns:a16="http://schemas.microsoft.com/office/drawing/2014/main" id="{E7EACA68-0A76-466E-8E9C-158136B36AC5}"/>
                  </a:ext>
                </a:extLst>
              </p:cNvPr>
              <p:cNvSpPr txBox="1">
                <a:spLocks noRot="1" noChangeAspect="1" noMove="1" noResize="1" noEditPoints="1" noAdjustHandles="1" noChangeArrowheads="1" noChangeShapeType="1" noTextEdit="1"/>
              </p:cNvSpPr>
              <p:nvPr/>
            </p:nvSpPr>
            <p:spPr>
              <a:xfrm>
                <a:off x="11084398" y="1260996"/>
                <a:ext cx="442429" cy="288477"/>
              </a:xfrm>
              <a:prstGeom prst="rect">
                <a:avLst/>
              </a:prstGeom>
              <a:blipFill>
                <a:blip r:embed="rId7"/>
                <a:stretch>
                  <a:fillRect l="-12329" t="-21277" r="-21918" b="-25532"/>
                </a:stretch>
              </a:blipFill>
            </p:spPr>
            <p:txBody>
              <a:bodyPr/>
              <a:lstStyle/>
              <a:p>
                <a:r>
                  <a:rPr lang="en-IN">
                    <a:noFill/>
                  </a:rPr>
                  <a:t> </a:t>
                </a:r>
              </a:p>
            </p:txBody>
          </p:sp>
        </mc:Fallback>
      </mc:AlternateContent>
      <p:cxnSp>
        <p:nvCxnSpPr>
          <p:cNvPr id="27" name="Straight Arrow Connector 26">
            <a:extLst>
              <a:ext uri="{FF2B5EF4-FFF2-40B4-BE49-F238E27FC236}">
                <a16:creationId xmlns:a16="http://schemas.microsoft.com/office/drawing/2014/main" id="{66B8B35E-D7B5-4378-A2C4-FE7707EF6526}"/>
              </a:ext>
            </a:extLst>
          </p:cNvPr>
          <p:cNvCxnSpPr>
            <a:cxnSpLocks/>
          </p:cNvCxnSpPr>
          <p:nvPr/>
        </p:nvCxnSpPr>
        <p:spPr>
          <a:xfrm flipV="1">
            <a:off x="11250259"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F9F8E443-7E2F-4E86-B64E-76F52CE2ABF7}"/>
              </a:ext>
            </a:extLst>
          </p:cNvPr>
          <p:cNvCxnSpPr>
            <a:cxnSpLocks/>
          </p:cNvCxnSpPr>
          <p:nvPr/>
        </p:nvCxnSpPr>
        <p:spPr>
          <a:xfrm flipV="1">
            <a:off x="7689384" y="3091645"/>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3B7F8C8F-F864-42EC-93C3-A50DE937B338}"/>
              </a:ext>
            </a:extLst>
          </p:cNvPr>
          <p:cNvCxnSpPr>
            <a:cxnSpLocks/>
          </p:cNvCxnSpPr>
          <p:nvPr/>
        </p:nvCxnSpPr>
        <p:spPr>
          <a:xfrm flipV="1">
            <a:off x="8496390" y="312022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FCF2B47-FB79-4AB0-9FD8-A8954413A8E8}"/>
              </a:ext>
            </a:extLst>
          </p:cNvPr>
          <p:cNvCxnSpPr>
            <a:cxnSpLocks/>
          </p:cNvCxnSpPr>
          <p:nvPr/>
        </p:nvCxnSpPr>
        <p:spPr>
          <a:xfrm flipV="1">
            <a:off x="9413756" y="312022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9B4F8E3-3A20-4832-AD80-B9C609CC9CF5}"/>
              </a:ext>
            </a:extLst>
          </p:cNvPr>
          <p:cNvCxnSpPr>
            <a:cxnSpLocks/>
          </p:cNvCxnSpPr>
          <p:nvPr/>
        </p:nvCxnSpPr>
        <p:spPr>
          <a:xfrm flipV="1">
            <a:off x="10478657" y="313316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2F70C12-6CB8-4731-A2EE-EC585E6A7AF7}"/>
              </a:ext>
            </a:extLst>
          </p:cNvPr>
          <p:cNvSpPr txBox="1"/>
          <p:nvPr/>
        </p:nvSpPr>
        <p:spPr>
          <a:xfrm>
            <a:off x="7013844" y="3212759"/>
            <a:ext cx="641522" cy="253916"/>
          </a:xfrm>
          <a:prstGeom prst="rect">
            <a:avLst/>
          </a:prstGeom>
          <a:noFill/>
        </p:spPr>
        <p:txBody>
          <a:bodyPr wrap="none" rtlCol="0">
            <a:spAutoFit/>
          </a:bodyPr>
          <a:lstStyle/>
          <a:p>
            <a:r>
              <a:rPr lang="en-US" sz="1050" dirty="0"/>
              <a:t>Dropout</a:t>
            </a:r>
            <a:endParaRPr lang="en-IN" sz="1050" dirty="0"/>
          </a:p>
        </p:txBody>
      </p:sp>
      <p:sp>
        <p:nvSpPr>
          <p:cNvPr id="36" name="TextBox 35">
            <a:extLst>
              <a:ext uri="{FF2B5EF4-FFF2-40B4-BE49-F238E27FC236}">
                <a16:creationId xmlns:a16="http://schemas.microsoft.com/office/drawing/2014/main" id="{A8554CFD-B890-4559-BEAE-F0B17E5892FE}"/>
              </a:ext>
            </a:extLst>
          </p:cNvPr>
          <p:cNvSpPr txBox="1"/>
          <p:nvPr/>
        </p:nvSpPr>
        <p:spPr>
          <a:xfrm>
            <a:off x="7923090" y="3229937"/>
            <a:ext cx="641522" cy="253916"/>
          </a:xfrm>
          <a:prstGeom prst="rect">
            <a:avLst/>
          </a:prstGeom>
          <a:noFill/>
        </p:spPr>
        <p:txBody>
          <a:bodyPr wrap="none" rtlCol="0">
            <a:spAutoFit/>
          </a:bodyPr>
          <a:lstStyle/>
          <a:p>
            <a:r>
              <a:rPr lang="en-US" sz="1050" dirty="0"/>
              <a:t>Dropout</a:t>
            </a:r>
            <a:endParaRPr lang="en-IN" sz="1050" dirty="0"/>
          </a:p>
        </p:txBody>
      </p:sp>
      <p:sp>
        <p:nvSpPr>
          <p:cNvPr id="37" name="TextBox 36">
            <a:extLst>
              <a:ext uri="{FF2B5EF4-FFF2-40B4-BE49-F238E27FC236}">
                <a16:creationId xmlns:a16="http://schemas.microsoft.com/office/drawing/2014/main" id="{75471D7E-A7EC-42F3-B59B-A6140A8CC4DD}"/>
              </a:ext>
            </a:extLst>
          </p:cNvPr>
          <p:cNvSpPr txBox="1"/>
          <p:nvPr/>
        </p:nvSpPr>
        <p:spPr>
          <a:xfrm>
            <a:off x="8830502" y="3212759"/>
            <a:ext cx="641522" cy="253916"/>
          </a:xfrm>
          <a:prstGeom prst="rect">
            <a:avLst/>
          </a:prstGeom>
          <a:noFill/>
        </p:spPr>
        <p:txBody>
          <a:bodyPr wrap="none" rtlCol="0">
            <a:spAutoFit/>
          </a:bodyPr>
          <a:lstStyle/>
          <a:p>
            <a:r>
              <a:rPr lang="en-US" sz="1050" dirty="0"/>
              <a:t>Dropout</a:t>
            </a:r>
            <a:endParaRPr lang="en-IN" sz="1050" dirty="0"/>
          </a:p>
        </p:txBody>
      </p:sp>
      <p:sp>
        <p:nvSpPr>
          <p:cNvPr id="38" name="TextBox 37">
            <a:extLst>
              <a:ext uri="{FF2B5EF4-FFF2-40B4-BE49-F238E27FC236}">
                <a16:creationId xmlns:a16="http://schemas.microsoft.com/office/drawing/2014/main" id="{79C46D7A-D0B3-465A-8AAA-474776FCE617}"/>
              </a:ext>
            </a:extLst>
          </p:cNvPr>
          <p:cNvSpPr txBox="1"/>
          <p:nvPr/>
        </p:nvSpPr>
        <p:spPr>
          <a:xfrm>
            <a:off x="9852139" y="3229937"/>
            <a:ext cx="641522" cy="253916"/>
          </a:xfrm>
          <a:prstGeom prst="rect">
            <a:avLst/>
          </a:prstGeom>
          <a:noFill/>
        </p:spPr>
        <p:txBody>
          <a:bodyPr wrap="none" rtlCol="0">
            <a:spAutoFit/>
          </a:bodyPr>
          <a:lstStyle/>
          <a:p>
            <a:r>
              <a:rPr lang="en-US" sz="1050" dirty="0"/>
              <a:t>Dropout</a:t>
            </a:r>
            <a:endParaRPr lang="en-IN" sz="1050" dirty="0"/>
          </a:p>
        </p:txBody>
      </p:sp>
      <p:sp>
        <p:nvSpPr>
          <p:cNvPr id="40" name="Oval 39">
            <a:extLst>
              <a:ext uri="{FF2B5EF4-FFF2-40B4-BE49-F238E27FC236}">
                <a16:creationId xmlns:a16="http://schemas.microsoft.com/office/drawing/2014/main" id="{8AD771DE-6316-4C98-8195-FA2D8ECCA652}"/>
              </a:ext>
            </a:extLst>
          </p:cNvPr>
          <p:cNvSpPr/>
          <p:nvPr/>
        </p:nvSpPr>
        <p:spPr>
          <a:xfrm>
            <a:off x="7565728" y="278500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Oval 40">
            <a:extLst>
              <a:ext uri="{FF2B5EF4-FFF2-40B4-BE49-F238E27FC236}">
                <a16:creationId xmlns:a16="http://schemas.microsoft.com/office/drawing/2014/main" id="{DDA6FE38-4D27-4C41-8729-476CC8539FA2}"/>
              </a:ext>
            </a:extLst>
          </p:cNvPr>
          <p:cNvSpPr/>
          <p:nvPr/>
        </p:nvSpPr>
        <p:spPr>
          <a:xfrm>
            <a:off x="8364923"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Oval 41">
            <a:extLst>
              <a:ext uri="{FF2B5EF4-FFF2-40B4-BE49-F238E27FC236}">
                <a16:creationId xmlns:a16="http://schemas.microsoft.com/office/drawing/2014/main" id="{3E24C065-25D4-45E7-95CD-4AE7B6EE1864}"/>
              </a:ext>
            </a:extLst>
          </p:cNvPr>
          <p:cNvSpPr/>
          <p:nvPr/>
        </p:nvSpPr>
        <p:spPr>
          <a:xfrm>
            <a:off x="9282360"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A7626661-346F-4737-85FB-5849A874F640}"/>
              </a:ext>
            </a:extLst>
          </p:cNvPr>
          <p:cNvSpPr/>
          <p:nvPr/>
        </p:nvSpPr>
        <p:spPr>
          <a:xfrm>
            <a:off x="10359948" y="2780636"/>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70C7C28A-9239-44ED-BA90-DF6534FAA2F6}"/>
              </a:ext>
            </a:extLst>
          </p:cNvPr>
          <p:cNvSpPr txBox="1"/>
          <p:nvPr/>
        </p:nvSpPr>
        <p:spPr>
          <a:xfrm>
            <a:off x="7116176" y="2690798"/>
            <a:ext cx="526106" cy="253916"/>
          </a:xfrm>
          <a:prstGeom prst="rect">
            <a:avLst/>
          </a:prstGeom>
          <a:noFill/>
        </p:spPr>
        <p:txBody>
          <a:bodyPr wrap="none" rtlCol="0">
            <a:spAutoFit/>
          </a:bodyPr>
          <a:lstStyle/>
          <a:p>
            <a:r>
              <a:rPr lang="en-US" sz="1050" dirty="0"/>
              <a:t>Dense</a:t>
            </a:r>
            <a:endParaRPr lang="en-IN" sz="1050" dirty="0"/>
          </a:p>
        </p:txBody>
      </p:sp>
      <p:sp>
        <p:nvSpPr>
          <p:cNvPr id="45" name="TextBox 44">
            <a:extLst>
              <a:ext uri="{FF2B5EF4-FFF2-40B4-BE49-F238E27FC236}">
                <a16:creationId xmlns:a16="http://schemas.microsoft.com/office/drawing/2014/main" id="{DC0CDD92-C2AD-4972-A31A-AECE3854CEDB}"/>
              </a:ext>
            </a:extLst>
          </p:cNvPr>
          <p:cNvSpPr txBox="1"/>
          <p:nvPr/>
        </p:nvSpPr>
        <p:spPr>
          <a:xfrm>
            <a:off x="7885049" y="2690798"/>
            <a:ext cx="526106" cy="253916"/>
          </a:xfrm>
          <a:prstGeom prst="rect">
            <a:avLst/>
          </a:prstGeom>
          <a:noFill/>
        </p:spPr>
        <p:txBody>
          <a:bodyPr wrap="none" rtlCol="0">
            <a:spAutoFit/>
          </a:bodyPr>
          <a:lstStyle/>
          <a:p>
            <a:r>
              <a:rPr lang="en-US" sz="1050" dirty="0"/>
              <a:t>Dense</a:t>
            </a:r>
            <a:endParaRPr lang="en-IN" sz="1050" dirty="0"/>
          </a:p>
        </p:txBody>
      </p:sp>
      <p:sp>
        <p:nvSpPr>
          <p:cNvPr id="46" name="TextBox 45">
            <a:extLst>
              <a:ext uri="{FF2B5EF4-FFF2-40B4-BE49-F238E27FC236}">
                <a16:creationId xmlns:a16="http://schemas.microsoft.com/office/drawing/2014/main" id="{62524181-D8AB-4C39-A9F5-93A783BBEBCA}"/>
              </a:ext>
            </a:extLst>
          </p:cNvPr>
          <p:cNvSpPr txBox="1"/>
          <p:nvPr/>
        </p:nvSpPr>
        <p:spPr>
          <a:xfrm>
            <a:off x="8830502" y="2708971"/>
            <a:ext cx="526106" cy="253916"/>
          </a:xfrm>
          <a:prstGeom prst="rect">
            <a:avLst/>
          </a:prstGeom>
          <a:noFill/>
        </p:spPr>
        <p:txBody>
          <a:bodyPr wrap="none" rtlCol="0">
            <a:spAutoFit/>
          </a:bodyPr>
          <a:lstStyle/>
          <a:p>
            <a:r>
              <a:rPr lang="en-US" sz="1050" dirty="0"/>
              <a:t>Dense</a:t>
            </a:r>
            <a:endParaRPr lang="en-IN" sz="1050" dirty="0"/>
          </a:p>
        </p:txBody>
      </p:sp>
      <p:sp>
        <p:nvSpPr>
          <p:cNvPr id="47" name="TextBox 46">
            <a:extLst>
              <a:ext uri="{FF2B5EF4-FFF2-40B4-BE49-F238E27FC236}">
                <a16:creationId xmlns:a16="http://schemas.microsoft.com/office/drawing/2014/main" id="{E15DD942-7B62-4323-959E-F906B4F1DA51}"/>
              </a:ext>
            </a:extLst>
          </p:cNvPr>
          <p:cNvSpPr txBox="1"/>
          <p:nvPr/>
        </p:nvSpPr>
        <p:spPr>
          <a:xfrm>
            <a:off x="9895269" y="2696409"/>
            <a:ext cx="526106" cy="253916"/>
          </a:xfrm>
          <a:prstGeom prst="rect">
            <a:avLst/>
          </a:prstGeom>
          <a:noFill/>
        </p:spPr>
        <p:txBody>
          <a:bodyPr wrap="none" rtlCol="0">
            <a:spAutoFit/>
          </a:bodyPr>
          <a:lstStyle/>
          <a:p>
            <a:r>
              <a:rPr lang="en-US" sz="1050" dirty="0"/>
              <a:t>Dense</a:t>
            </a:r>
            <a:endParaRPr lang="en-IN" sz="1050" dirty="0"/>
          </a:p>
        </p:txBody>
      </p:sp>
      <mc:AlternateContent xmlns:mc="http://schemas.openxmlformats.org/markup-compatibility/2006">
        <mc:Choice xmlns:a14="http://schemas.microsoft.com/office/drawing/2010/main" Requires="a14">
          <p:sp>
            <p:nvSpPr>
              <p:cNvPr id="48" name="Oval 47">
                <a:extLst>
                  <a:ext uri="{FF2B5EF4-FFF2-40B4-BE49-F238E27FC236}">
                    <a16:creationId xmlns:a16="http://schemas.microsoft.com/office/drawing/2014/main" id="{01367031-190A-45A3-BF08-58F5FE4F838A}"/>
                  </a:ext>
                </a:extLst>
              </p:cNvPr>
              <p:cNvSpPr/>
              <p:nvPr/>
            </p:nvSpPr>
            <p:spPr>
              <a:xfrm>
                <a:off x="7571482" y="198850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8" name="Oval 47">
                <a:extLst>
                  <a:ext uri="{FF2B5EF4-FFF2-40B4-BE49-F238E27FC236}">
                    <a16:creationId xmlns:a16="http://schemas.microsoft.com/office/drawing/2014/main" id="{01367031-190A-45A3-BF08-58F5FE4F838A}"/>
                  </a:ext>
                </a:extLst>
              </p:cNvPr>
              <p:cNvSpPr>
                <a:spLocks noRot="1" noChangeAspect="1" noMove="1" noResize="1" noEditPoints="1" noAdjustHandles="1" noChangeArrowheads="1" noChangeShapeType="1" noTextEdit="1"/>
              </p:cNvSpPr>
              <p:nvPr/>
            </p:nvSpPr>
            <p:spPr>
              <a:xfrm>
                <a:off x="7571482" y="1988506"/>
                <a:ext cx="247311" cy="266698"/>
              </a:xfrm>
              <a:prstGeom prst="ellipse">
                <a:avLst/>
              </a:prstGeom>
              <a:blipFill>
                <a:blip r:embed="rId8"/>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9" name="Oval 48">
                <a:extLst>
                  <a:ext uri="{FF2B5EF4-FFF2-40B4-BE49-F238E27FC236}">
                    <a16:creationId xmlns:a16="http://schemas.microsoft.com/office/drawing/2014/main" id="{CF896A7D-5D7F-4359-A9F0-2978E801E01A}"/>
                  </a:ext>
                </a:extLst>
              </p:cNvPr>
              <p:cNvSpPr/>
              <p:nvPr/>
            </p:nvSpPr>
            <p:spPr>
              <a:xfrm>
                <a:off x="8370677"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9" name="Oval 48">
                <a:extLst>
                  <a:ext uri="{FF2B5EF4-FFF2-40B4-BE49-F238E27FC236}">
                    <a16:creationId xmlns:a16="http://schemas.microsoft.com/office/drawing/2014/main" id="{CF896A7D-5D7F-4359-A9F0-2978E801E01A}"/>
                  </a:ext>
                </a:extLst>
              </p:cNvPr>
              <p:cNvSpPr>
                <a:spLocks noRot="1" noChangeAspect="1" noMove="1" noResize="1" noEditPoints="1" noAdjustHandles="1" noChangeArrowheads="1" noChangeShapeType="1" noTextEdit="1"/>
              </p:cNvSpPr>
              <p:nvPr/>
            </p:nvSpPr>
            <p:spPr>
              <a:xfrm>
                <a:off x="8370677" y="1996276"/>
                <a:ext cx="247311" cy="266698"/>
              </a:xfrm>
              <a:prstGeom prst="ellipse">
                <a:avLst/>
              </a:prstGeom>
              <a:blipFill>
                <a:blip r:embed="rId9"/>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0" name="Oval 49">
                <a:extLst>
                  <a:ext uri="{FF2B5EF4-FFF2-40B4-BE49-F238E27FC236}">
                    <a16:creationId xmlns:a16="http://schemas.microsoft.com/office/drawing/2014/main" id="{904498C7-5204-44DF-B769-3DE10A149BDB}"/>
                  </a:ext>
                </a:extLst>
              </p:cNvPr>
              <p:cNvSpPr/>
              <p:nvPr/>
            </p:nvSpPr>
            <p:spPr>
              <a:xfrm>
                <a:off x="9288114"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50" name="Oval 49">
                <a:extLst>
                  <a:ext uri="{FF2B5EF4-FFF2-40B4-BE49-F238E27FC236}">
                    <a16:creationId xmlns:a16="http://schemas.microsoft.com/office/drawing/2014/main" id="{904498C7-5204-44DF-B769-3DE10A149BDB}"/>
                  </a:ext>
                </a:extLst>
              </p:cNvPr>
              <p:cNvSpPr>
                <a:spLocks noRot="1" noChangeAspect="1" noMove="1" noResize="1" noEditPoints="1" noAdjustHandles="1" noChangeArrowheads="1" noChangeShapeType="1" noTextEdit="1"/>
              </p:cNvSpPr>
              <p:nvPr/>
            </p:nvSpPr>
            <p:spPr>
              <a:xfrm>
                <a:off x="9288114" y="1996276"/>
                <a:ext cx="247311" cy="266698"/>
              </a:xfrm>
              <a:prstGeom prst="ellipse">
                <a:avLst/>
              </a:prstGeom>
              <a:blipFill>
                <a:blip r:embed="rId10"/>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1" name="Oval 50">
                <a:extLst>
                  <a:ext uri="{FF2B5EF4-FFF2-40B4-BE49-F238E27FC236}">
                    <a16:creationId xmlns:a16="http://schemas.microsoft.com/office/drawing/2014/main" id="{2D85B9D3-6083-4BF2-B551-B1A415FFFC43}"/>
                  </a:ext>
                </a:extLst>
              </p:cNvPr>
              <p:cNvSpPr/>
              <p:nvPr/>
            </p:nvSpPr>
            <p:spPr>
              <a:xfrm>
                <a:off x="10365702" y="1984142"/>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51" name="Oval 50">
                <a:extLst>
                  <a:ext uri="{FF2B5EF4-FFF2-40B4-BE49-F238E27FC236}">
                    <a16:creationId xmlns:a16="http://schemas.microsoft.com/office/drawing/2014/main" id="{2D85B9D3-6083-4BF2-B551-B1A415FFFC43}"/>
                  </a:ext>
                </a:extLst>
              </p:cNvPr>
              <p:cNvSpPr>
                <a:spLocks noRot="1" noChangeAspect="1" noMove="1" noResize="1" noEditPoints="1" noAdjustHandles="1" noChangeArrowheads="1" noChangeShapeType="1" noTextEdit="1"/>
              </p:cNvSpPr>
              <p:nvPr/>
            </p:nvSpPr>
            <p:spPr>
              <a:xfrm>
                <a:off x="10365702" y="1984142"/>
                <a:ext cx="247311" cy="266698"/>
              </a:xfrm>
              <a:prstGeom prst="ellipse">
                <a:avLst/>
              </a:prstGeom>
              <a:blipFill>
                <a:blip r:embed="rId11"/>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p:cxnSp>
        <p:nvCxnSpPr>
          <p:cNvPr id="56" name="Straight Arrow Connector 55">
            <a:extLst>
              <a:ext uri="{FF2B5EF4-FFF2-40B4-BE49-F238E27FC236}">
                <a16:creationId xmlns:a16="http://schemas.microsoft.com/office/drawing/2014/main" id="{D52BDDAF-647D-46D1-9FF2-C8EAF2CDAC84}"/>
              </a:ext>
            </a:extLst>
          </p:cNvPr>
          <p:cNvCxnSpPr>
            <a:cxnSpLocks/>
          </p:cNvCxnSpPr>
          <p:nvPr/>
        </p:nvCxnSpPr>
        <p:spPr>
          <a:xfrm flipV="1">
            <a:off x="7687002" y="228530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A16AC74-8302-4AC0-A952-CCEB9FAF8010}"/>
              </a:ext>
            </a:extLst>
          </p:cNvPr>
          <p:cNvCxnSpPr>
            <a:cxnSpLocks/>
          </p:cNvCxnSpPr>
          <p:nvPr/>
        </p:nvCxnSpPr>
        <p:spPr>
          <a:xfrm flipV="1">
            <a:off x="8495010" y="229105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9EAAD99F-814F-4EC7-BE07-8AEDDEC05F4C}"/>
              </a:ext>
            </a:extLst>
          </p:cNvPr>
          <p:cNvCxnSpPr>
            <a:cxnSpLocks/>
          </p:cNvCxnSpPr>
          <p:nvPr/>
        </p:nvCxnSpPr>
        <p:spPr>
          <a:xfrm flipV="1">
            <a:off x="9415163" y="22968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5500E9E8-19CC-4232-9ABE-9BD8BBE69D2D}"/>
              </a:ext>
            </a:extLst>
          </p:cNvPr>
          <p:cNvCxnSpPr>
            <a:cxnSpLocks/>
          </p:cNvCxnSpPr>
          <p:nvPr/>
        </p:nvCxnSpPr>
        <p:spPr>
          <a:xfrm flipV="1">
            <a:off x="10490587" y="229394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CCD79F2A-FBC5-400F-AA5C-27F0A6364469}"/>
              </a:ext>
            </a:extLst>
          </p:cNvPr>
          <p:cNvSpPr txBox="1"/>
          <p:nvPr/>
        </p:nvSpPr>
        <p:spPr>
          <a:xfrm>
            <a:off x="466805" y="1557488"/>
            <a:ext cx="6377146" cy="2585323"/>
          </a:xfrm>
          <a:prstGeom prst="rect">
            <a:avLst/>
          </a:prstGeom>
          <a:noFill/>
        </p:spPr>
        <p:txBody>
          <a:bodyPr wrap="square">
            <a:spAutoFit/>
          </a:bodyPr>
          <a:lstStyle/>
          <a:p>
            <a:pPr marL="285750" indent="-285750">
              <a:buFont typeface="Arial" panose="020B0604020202020204" pitchFamily="34" charset="0"/>
              <a:buChar char="•"/>
            </a:pPr>
            <a:r>
              <a:rPr lang="en-US" dirty="0"/>
              <a:t>The best time to visit is during </a:t>
            </a:r>
            <a:r>
              <a:rPr lang="en-US" dirty="0">
                <a:solidFill>
                  <a:schemeClr val="accent6">
                    <a:lumMod val="75000"/>
                  </a:schemeClr>
                </a:solidFill>
              </a:rPr>
              <a:t>May</a:t>
            </a:r>
            <a:r>
              <a:rPr lang="en-US" dirty="0"/>
              <a:t> when you can see both the red </a:t>
            </a:r>
            <a:r>
              <a:rPr lang="en-IN" b="0" i="0" dirty="0">
                <a:solidFill>
                  <a:srgbClr val="C00000"/>
                </a:solidFill>
                <a:effectLst/>
              </a:rPr>
              <a:t>Rhododendrons</a:t>
            </a:r>
            <a:r>
              <a:rPr lang="en-US" dirty="0"/>
              <a:t> as well as the snow, it is also considered as a holy month.</a:t>
            </a:r>
          </a:p>
          <a:p>
            <a:pPr marL="285750" indent="-285750">
              <a:buFont typeface="Arial" panose="020B0604020202020204" pitchFamily="34" charset="0"/>
              <a:buChar char="•"/>
            </a:pPr>
            <a:endParaRPr lang="en-IN" sz="1800" b="0" strike="noStrike" spc="-1" dirty="0">
              <a:solidFill>
                <a:srgbClr val="00B0F0"/>
              </a:solidFill>
            </a:endParaRPr>
          </a:p>
          <a:p>
            <a:pPr marL="285750" indent="-285750">
              <a:buFont typeface="Arial" panose="020B0604020202020204" pitchFamily="34" charset="0"/>
              <a:buChar char="•"/>
            </a:pPr>
            <a:r>
              <a:rPr lang="en-IN" sz="1800" b="0" strike="noStrike" spc="-1" dirty="0">
                <a:solidFill>
                  <a:srgbClr val="00B0F0"/>
                </a:solidFill>
              </a:rPr>
              <a:t>Rose</a:t>
            </a:r>
            <a:r>
              <a:rPr lang="en-IN" sz="1800" b="0" strike="noStrike" spc="-1" dirty="0"/>
              <a:t> </a:t>
            </a:r>
            <a:r>
              <a:rPr lang="en-IN" sz="1800" b="0" strike="noStrike" spc="-1" dirty="0" err="1">
                <a:solidFill>
                  <a:schemeClr val="accent4"/>
                </a:solidFill>
              </a:rPr>
              <a:t>rose</a:t>
            </a:r>
            <a:r>
              <a:rPr lang="en-IN" sz="1800" b="0" strike="noStrike" spc="-1" dirty="0"/>
              <a:t> to put rows of </a:t>
            </a:r>
            <a:r>
              <a:rPr lang="en-IN" sz="1800" b="0" strike="noStrike" spc="-1" dirty="0">
                <a:solidFill>
                  <a:srgbClr val="C00000"/>
                </a:solidFill>
              </a:rPr>
              <a:t>roses</a:t>
            </a:r>
            <a:r>
              <a:rPr lang="en-IN" sz="1800" b="0" strike="noStrike" spc="-1" dirty="0"/>
              <a:t>.</a:t>
            </a:r>
          </a:p>
          <a:p>
            <a:pPr marL="285750" indent="-285750">
              <a:buFont typeface="Arial" panose="020B0604020202020204" pitchFamily="34" charset="0"/>
              <a:buChar char="•"/>
            </a:pPr>
            <a:endParaRPr lang="en-IN" spc="-1" dirty="0"/>
          </a:p>
          <a:p>
            <a:pPr marL="285750" indent="-285750">
              <a:buFont typeface="Arial" panose="020B0604020202020204" pitchFamily="34" charset="0"/>
              <a:buChar char="•"/>
            </a:pPr>
            <a:r>
              <a:rPr lang="en-IN" spc="-1" dirty="0"/>
              <a:t>I met </a:t>
            </a:r>
            <a:r>
              <a:rPr lang="en-IN" spc="-1" dirty="0">
                <a:solidFill>
                  <a:srgbClr val="00B0F0"/>
                </a:solidFill>
              </a:rPr>
              <a:t>Paris</a:t>
            </a:r>
            <a:r>
              <a:rPr lang="en-IN" spc="-1" dirty="0"/>
              <a:t> at </a:t>
            </a:r>
            <a:r>
              <a:rPr lang="en-IN" spc="-1" dirty="0">
                <a:solidFill>
                  <a:schemeClr val="accent2">
                    <a:lumMod val="75000"/>
                  </a:schemeClr>
                </a:solidFill>
              </a:rPr>
              <a:t>Paris</a:t>
            </a:r>
          </a:p>
          <a:p>
            <a:pPr marL="285750" indent="-285750">
              <a:buFont typeface="Arial" panose="020B0604020202020204" pitchFamily="34" charset="0"/>
              <a:buChar char="•"/>
            </a:pPr>
            <a:endParaRPr lang="en-IN" sz="1800" b="0" strike="noStrike" spc="-1" dirty="0">
              <a:solidFill>
                <a:schemeClr val="accent2">
                  <a:lumMod val="75000"/>
                </a:schemeClr>
              </a:solidFill>
            </a:endParaRPr>
          </a:p>
          <a:p>
            <a:pPr marL="285750" indent="-285750">
              <a:buFont typeface="Arial" panose="020B0604020202020204" pitchFamily="34" charset="0"/>
              <a:buChar char="•"/>
            </a:pPr>
            <a:r>
              <a:rPr lang="en-IN" spc="-1" dirty="0">
                <a:solidFill>
                  <a:srgbClr val="7030A0"/>
                </a:solidFill>
              </a:rPr>
              <a:t>John Hopkins University</a:t>
            </a:r>
            <a:endParaRPr lang="en-IN" sz="1800" b="0" strike="noStrike" spc="-1" dirty="0">
              <a:solidFill>
                <a:srgbClr val="7030A0"/>
              </a:solidFill>
            </a:endParaRPr>
          </a:p>
        </p:txBody>
      </p:sp>
      <p:cxnSp>
        <p:nvCxnSpPr>
          <p:cNvPr id="6" name="Straight Arrow Connector 5">
            <a:extLst>
              <a:ext uri="{FF2B5EF4-FFF2-40B4-BE49-F238E27FC236}">
                <a16:creationId xmlns:a16="http://schemas.microsoft.com/office/drawing/2014/main" id="{93A16BAC-C3A0-4DEC-B66F-84EDF032C0DA}"/>
              </a:ext>
            </a:extLst>
          </p:cNvPr>
          <p:cNvCxnSpPr/>
          <p:nvPr/>
        </p:nvCxnSpPr>
        <p:spPr>
          <a:xfrm flipH="1">
            <a:off x="10607259" y="4501075"/>
            <a:ext cx="831367" cy="0"/>
          </a:xfrm>
          <a:prstGeom prst="straightConnector1">
            <a:avLst/>
          </a:prstGeom>
          <a:ln w="2857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D1B89A0A-9103-40C4-AB94-1593A948FAD4}"/>
              </a:ext>
            </a:extLst>
          </p:cNvPr>
          <p:cNvCxnSpPr/>
          <p:nvPr/>
        </p:nvCxnSpPr>
        <p:spPr>
          <a:xfrm flipH="1">
            <a:off x="9590008" y="4501075"/>
            <a:ext cx="831367" cy="0"/>
          </a:xfrm>
          <a:prstGeom prst="straightConnector1">
            <a:avLst/>
          </a:prstGeom>
          <a:ln w="2857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66757CCD-6DFD-4C15-8649-7F62E5F6ECD6}"/>
              </a:ext>
            </a:extLst>
          </p:cNvPr>
          <p:cNvCxnSpPr>
            <a:cxnSpLocks/>
          </p:cNvCxnSpPr>
          <p:nvPr/>
        </p:nvCxnSpPr>
        <p:spPr>
          <a:xfrm flipH="1">
            <a:off x="8685835" y="4501075"/>
            <a:ext cx="667765" cy="0"/>
          </a:xfrm>
          <a:prstGeom prst="straightConnector1">
            <a:avLst/>
          </a:prstGeom>
          <a:ln w="2857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C99DD458-BA72-485C-A407-9EE23FB49CDC}"/>
              </a:ext>
            </a:extLst>
          </p:cNvPr>
          <p:cNvCxnSpPr>
            <a:cxnSpLocks/>
          </p:cNvCxnSpPr>
          <p:nvPr/>
        </p:nvCxnSpPr>
        <p:spPr>
          <a:xfrm flipH="1">
            <a:off x="7885049" y="4501075"/>
            <a:ext cx="479875" cy="0"/>
          </a:xfrm>
          <a:prstGeom prst="straightConnector1">
            <a:avLst/>
          </a:prstGeom>
          <a:ln w="2857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99401B93-E001-4736-9583-3F9648DC34A7}"/>
              </a:ext>
            </a:extLst>
          </p:cNvPr>
          <p:cNvCxnSpPr>
            <a:cxnSpLocks/>
          </p:cNvCxnSpPr>
          <p:nvPr/>
        </p:nvCxnSpPr>
        <p:spPr>
          <a:xfrm flipH="1">
            <a:off x="7116176" y="4501075"/>
            <a:ext cx="479875" cy="0"/>
          </a:xfrm>
          <a:prstGeom prst="straightConnector1">
            <a:avLst/>
          </a:prstGeom>
          <a:ln w="2857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AD0D87BC-615F-402E-9E7C-5B439A4214D6}"/>
                  </a:ext>
                </a:extLst>
              </p14:cNvPr>
              <p14:cNvContentPartPr/>
              <p14:nvPr/>
            </p14:nvContentPartPr>
            <p14:xfrm>
              <a:off x="874440" y="2951280"/>
              <a:ext cx="2724120" cy="1298520"/>
            </p14:xfrm>
          </p:contentPart>
        </mc:Choice>
        <mc:Fallback>
          <p:pic>
            <p:nvPicPr>
              <p:cNvPr id="20" name="Ink 19">
                <a:extLst>
                  <a:ext uri="{FF2B5EF4-FFF2-40B4-BE49-F238E27FC236}">
                    <a16:creationId xmlns:a16="http://schemas.microsoft.com/office/drawing/2014/main" id="{AD0D87BC-615F-402E-9E7C-5B439A4214D6}"/>
                  </a:ext>
                </a:extLst>
              </p:cNvPr>
              <p:cNvPicPr/>
              <p:nvPr/>
            </p:nvPicPr>
            <p:blipFill>
              <a:blip r:embed="rId13"/>
              <a:stretch>
                <a:fillRect/>
              </a:stretch>
            </p:blipFill>
            <p:spPr>
              <a:xfrm>
                <a:off x="865080" y="2941920"/>
                <a:ext cx="2742840" cy="1317240"/>
              </a:xfrm>
              <a:prstGeom prst="rect">
                <a:avLst/>
              </a:prstGeom>
            </p:spPr>
          </p:pic>
        </mc:Fallback>
      </mc:AlternateContent>
    </p:spTree>
    <p:extLst>
      <p:ext uri="{BB962C8B-B14F-4D97-AF65-F5344CB8AC3E}">
        <p14:creationId xmlns:p14="http://schemas.microsoft.com/office/powerpoint/2010/main" val="134082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C356-A880-4B57-9ADD-E269BA323F5D}"/>
              </a:ext>
            </a:extLst>
          </p:cNvPr>
          <p:cNvSpPr>
            <a:spLocks noGrp="1"/>
          </p:cNvSpPr>
          <p:nvPr>
            <p:ph type="title"/>
          </p:nvPr>
        </p:nvSpPr>
        <p:spPr>
          <a:xfrm>
            <a:off x="157163" y="136525"/>
            <a:ext cx="10515600" cy="758825"/>
          </a:xfrm>
        </p:spPr>
        <p:txBody>
          <a:bodyPr/>
          <a:lstStyle/>
          <a:p>
            <a:r>
              <a:rPr lang="en-US" dirty="0"/>
              <a:t>Bi-Directional RNN</a:t>
            </a:r>
            <a:endParaRPr lang="en-IN" dirty="0"/>
          </a:p>
        </p:txBody>
      </p:sp>
      <p:pic>
        <p:nvPicPr>
          <p:cNvPr id="4" name="Picture 3">
            <a:extLst>
              <a:ext uri="{FF2B5EF4-FFF2-40B4-BE49-F238E27FC236}">
                <a16:creationId xmlns:a16="http://schemas.microsoft.com/office/drawing/2014/main" id="{D7E02FB3-45A2-432A-AB62-B981CDA23128}"/>
              </a:ext>
            </a:extLst>
          </p:cNvPr>
          <p:cNvPicPr>
            <a:picLocks noChangeAspect="1"/>
          </p:cNvPicPr>
          <p:nvPr/>
        </p:nvPicPr>
        <p:blipFill>
          <a:blip r:embed="rId2"/>
          <a:stretch>
            <a:fillRect/>
          </a:stretch>
        </p:blipFill>
        <p:spPr>
          <a:xfrm>
            <a:off x="4691062" y="365125"/>
            <a:ext cx="7343775" cy="6448425"/>
          </a:xfrm>
          <a:prstGeom prst="rect">
            <a:avLst/>
          </a:prstGeom>
        </p:spPr>
      </p:pic>
      <p:sp>
        <p:nvSpPr>
          <p:cNvPr id="5" name="Rectangle 4">
            <a:extLst>
              <a:ext uri="{FF2B5EF4-FFF2-40B4-BE49-F238E27FC236}">
                <a16:creationId xmlns:a16="http://schemas.microsoft.com/office/drawing/2014/main" id="{64E0932C-AB80-4831-911D-092B4181021F}"/>
              </a:ext>
            </a:extLst>
          </p:cNvPr>
          <p:cNvSpPr/>
          <p:nvPr/>
        </p:nvSpPr>
        <p:spPr>
          <a:xfrm>
            <a:off x="1600953" y="1472684"/>
            <a:ext cx="2798843" cy="369332"/>
          </a:xfrm>
          <a:prstGeom prst="rect">
            <a:avLst/>
          </a:prstGeom>
        </p:spPr>
        <p:txBody>
          <a:bodyPr wrap="none">
            <a:spAutoFit/>
          </a:bodyPr>
          <a:lstStyle/>
          <a:p>
            <a:r>
              <a:rPr lang="en-IN" dirty="0"/>
              <a:t>Concatenated hidden states</a:t>
            </a:r>
          </a:p>
        </p:txBody>
      </p:sp>
      <p:sp>
        <p:nvSpPr>
          <p:cNvPr id="6" name="Rectangle 5">
            <a:extLst>
              <a:ext uri="{FF2B5EF4-FFF2-40B4-BE49-F238E27FC236}">
                <a16:creationId xmlns:a16="http://schemas.microsoft.com/office/drawing/2014/main" id="{18068649-DFF1-4E67-B4D0-449F21064DEC}"/>
              </a:ext>
            </a:extLst>
          </p:cNvPr>
          <p:cNvSpPr/>
          <p:nvPr/>
        </p:nvSpPr>
        <p:spPr>
          <a:xfrm>
            <a:off x="1600953" y="3589337"/>
            <a:ext cx="1623265" cy="369332"/>
          </a:xfrm>
          <a:prstGeom prst="rect">
            <a:avLst/>
          </a:prstGeom>
        </p:spPr>
        <p:txBody>
          <a:bodyPr wrap="none">
            <a:spAutoFit/>
          </a:bodyPr>
          <a:lstStyle/>
          <a:p>
            <a:r>
              <a:rPr lang="en-IN" dirty="0">
                <a:solidFill>
                  <a:schemeClr val="accent6">
                    <a:lumMod val="75000"/>
                  </a:schemeClr>
                </a:solidFill>
              </a:rPr>
              <a:t>Backward RNN </a:t>
            </a:r>
          </a:p>
        </p:txBody>
      </p:sp>
      <p:sp>
        <p:nvSpPr>
          <p:cNvPr id="7" name="Rectangle 6">
            <a:extLst>
              <a:ext uri="{FF2B5EF4-FFF2-40B4-BE49-F238E27FC236}">
                <a16:creationId xmlns:a16="http://schemas.microsoft.com/office/drawing/2014/main" id="{CEB8EDB7-F635-4036-B49E-6F9921EE0259}"/>
              </a:ext>
            </a:extLst>
          </p:cNvPr>
          <p:cNvSpPr/>
          <p:nvPr/>
        </p:nvSpPr>
        <p:spPr>
          <a:xfrm>
            <a:off x="1666835" y="5015985"/>
            <a:ext cx="1491499" cy="369332"/>
          </a:xfrm>
          <a:prstGeom prst="rect">
            <a:avLst/>
          </a:prstGeom>
        </p:spPr>
        <p:txBody>
          <a:bodyPr wrap="none">
            <a:spAutoFit/>
          </a:bodyPr>
          <a:lstStyle/>
          <a:p>
            <a:r>
              <a:rPr lang="en-IN" dirty="0">
                <a:solidFill>
                  <a:srgbClr val="C00000"/>
                </a:solidFill>
              </a:rPr>
              <a:t>Forward RNN </a:t>
            </a:r>
          </a:p>
        </p:txBody>
      </p:sp>
      <p:cxnSp>
        <p:nvCxnSpPr>
          <p:cNvPr id="9" name="Straight Arrow Connector 8">
            <a:extLst>
              <a:ext uri="{FF2B5EF4-FFF2-40B4-BE49-F238E27FC236}">
                <a16:creationId xmlns:a16="http://schemas.microsoft.com/office/drawing/2014/main" id="{46A6636F-61D4-466F-ADCD-3EFDB16E6074}"/>
              </a:ext>
            </a:extLst>
          </p:cNvPr>
          <p:cNvCxnSpPr>
            <a:cxnSpLocks/>
            <a:stCxn id="10" idx="3"/>
          </p:cNvCxnSpPr>
          <p:nvPr/>
        </p:nvCxnSpPr>
        <p:spPr>
          <a:xfrm flipV="1">
            <a:off x="4691062" y="895350"/>
            <a:ext cx="1311195" cy="20039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7252D376-E97A-4D26-A812-DABCF7358B01}"/>
              </a:ext>
            </a:extLst>
          </p:cNvPr>
          <p:cNvSpPr/>
          <p:nvPr/>
        </p:nvSpPr>
        <p:spPr>
          <a:xfrm>
            <a:off x="1415215" y="2437667"/>
            <a:ext cx="3275847"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solidFill>
                  <a:schemeClr val="accent1"/>
                </a:solidFill>
              </a:rPr>
              <a:t>This contextual representation of “Rose” has both left and right context!</a:t>
            </a:r>
            <a:endParaRPr lang="en-IN" dirty="0">
              <a:solidFill>
                <a:schemeClr val="accent1"/>
              </a:solidFill>
            </a:endParaRPr>
          </a:p>
        </p:txBody>
      </p:sp>
      <p:sp>
        <p:nvSpPr>
          <p:cNvPr id="12" name="Slide Number Placeholder 11">
            <a:extLst>
              <a:ext uri="{FF2B5EF4-FFF2-40B4-BE49-F238E27FC236}">
                <a16:creationId xmlns:a16="http://schemas.microsoft.com/office/drawing/2014/main" id="{B80067FA-F5F6-41A1-BFAE-1E1414D8A2AA}"/>
              </a:ext>
            </a:extLst>
          </p:cNvPr>
          <p:cNvSpPr>
            <a:spLocks noGrp="1"/>
          </p:cNvSpPr>
          <p:nvPr>
            <p:ph type="sldNum" sz="quarter" idx="12"/>
          </p:nvPr>
        </p:nvSpPr>
        <p:spPr/>
        <p:txBody>
          <a:bodyPr/>
          <a:lstStyle/>
          <a:p>
            <a:fld id="{0F893E13-5E8A-4CE6-A6ED-A96D49CB6F0B}" type="slidenum">
              <a:rPr lang="en-IN" smtClean="0"/>
              <a:t>16</a:t>
            </a:fld>
            <a:endParaRPr lang="en-IN"/>
          </a:p>
        </p:txBody>
      </p:sp>
      <p:sp>
        <p:nvSpPr>
          <p:cNvPr id="14" name="TextBox 13">
            <a:extLst>
              <a:ext uri="{FF2B5EF4-FFF2-40B4-BE49-F238E27FC236}">
                <a16:creationId xmlns:a16="http://schemas.microsoft.com/office/drawing/2014/main" id="{CE9E7738-C056-4107-83CF-C7765A839959}"/>
              </a:ext>
            </a:extLst>
          </p:cNvPr>
          <p:cNvSpPr txBox="1"/>
          <p:nvPr/>
        </p:nvSpPr>
        <p:spPr>
          <a:xfrm>
            <a:off x="4533900" y="6462474"/>
            <a:ext cx="68961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800" b="0" strike="noStrike" spc="-1" dirty="0">
                <a:solidFill>
                  <a:srgbClr val="00B0F0"/>
                </a:solidFill>
              </a:rPr>
              <a:t>Rose</a:t>
            </a:r>
            <a:r>
              <a:rPr lang="en-IN" sz="1800" b="0" strike="noStrike" spc="-1" dirty="0"/>
              <a:t> 	          </a:t>
            </a:r>
            <a:r>
              <a:rPr lang="en-IN" sz="1800" b="0" strike="noStrike" spc="-1" dirty="0">
                <a:solidFill>
                  <a:schemeClr val="accent4"/>
                </a:solidFill>
              </a:rPr>
              <a:t>rose</a:t>
            </a:r>
            <a:r>
              <a:rPr lang="en-IN" sz="1800" b="0" strike="noStrike" spc="-1" dirty="0"/>
              <a:t> 	to 	       put             rows of      </a:t>
            </a:r>
            <a:r>
              <a:rPr lang="en-IN" sz="1800" b="0" strike="noStrike" spc="-1" dirty="0">
                <a:solidFill>
                  <a:srgbClr val="C00000"/>
                </a:solidFill>
              </a:rPr>
              <a:t>roses</a:t>
            </a:r>
            <a:r>
              <a:rPr lang="en-IN" sz="1800" b="0" strike="noStrike" spc="-1" dirty="0"/>
              <a:t>.</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20EBFEFA-9FEE-4FF3-9312-03FD9F82380D}"/>
                  </a:ext>
                </a:extLst>
              </p14:cNvPr>
              <p14:cNvContentPartPr/>
              <p14:nvPr/>
            </p14:nvContentPartPr>
            <p14:xfrm>
              <a:off x="4353480" y="4208760"/>
              <a:ext cx="7426080" cy="1328040"/>
            </p14:xfrm>
          </p:contentPart>
        </mc:Choice>
        <mc:Fallback>
          <p:pic>
            <p:nvPicPr>
              <p:cNvPr id="11" name="Ink 10">
                <a:extLst>
                  <a:ext uri="{FF2B5EF4-FFF2-40B4-BE49-F238E27FC236}">
                    <a16:creationId xmlns:a16="http://schemas.microsoft.com/office/drawing/2014/main" id="{20EBFEFA-9FEE-4FF3-9312-03FD9F82380D}"/>
                  </a:ext>
                </a:extLst>
              </p:cNvPr>
              <p:cNvPicPr/>
              <p:nvPr/>
            </p:nvPicPr>
            <p:blipFill>
              <a:blip r:embed="rId4"/>
              <a:stretch>
                <a:fillRect/>
              </a:stretch>
            </p:blipFill>
            <p:spPr>
              <a:xfrm>
                <a:off x="4344120" y="4199400"/>
                <a:ext cx="7444800" cy="1346760"/>
              </a:xfrm>
              <a:prstGeom prst="rect">
                <a:avLst/>
              </a:prstGeom>
            </p:spPr>
          </p:pic>
        </mc:Fallback>
      </mc:AlternateContent>
    </p:spTree>
    <p:extLst>
      <p:ext uri="{BB962C8B-B14F-4D97-AF65-F5344CB8AC3E}">
        <p14:creationId xmlns:p14="http://schemas.microsoft.com/office/powerpoint/2010/main" val="336053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3B47-B03B-4775-8636-92C0DF979CD2}"/>
              </a:ext>
            </a:extLst>
          </p:cNvPr>
          <p:cNvSpPr>
            <a:spLocks noGrp="1"/>
          </p:cNvSpPr>
          <p:nvPr>
            <p:ph type="title"/>
          </p:nvPr>
        </p:nvSpPr>
        <p:spPr/>
        <p:txBody>
          <a:bodyPr/>
          <a:lstStyle/>
          <a:p>
            <a:r>
              <a:rPr lang="en-IN" dirty="0"/>
              <a:t>Bidirectional RNNs </a:t>
            </a:r>
          </a:p>
        </p:txBody>
      </p:sp>
      <p:pic>
        <p:nvPicPr>
          <p:cNvPr id="4" name="Picture 3">
            <a:extLst>
              <a:ext uri="{FF2B5EF4-FFF2-40B4-BE49-F238E27FC236}">
                <a16:creationId xmlns:a16="http://schemas.microsoft.com/office/drawing/2014/main" id="{BD3C1329-490B-42A9-BD40-3DC6A062A16C}"/>
              </a:ext>
            </a:extLst>
          </p:cNvPr>
          <p:cNvPicPr>
            <a:picLocks noChangeAspect="1"/>
          </p:cNvPicPr>
          <p:nvPr/>
        </p:nvPicPr>
        <p:blipFill>
          <a:blip r:embed="rId2"/>
          <a:stretch>
            <a:fillRect/>
          </a:stretch>
        </p:blipFill>
        <p:spPr>
          <a:xfrm>
            <a:off x="2700337" y="2366962"/>
            <a:ext cx="6472188" cy="1862138"/>
          </a:xfrm>
          <a:prstGeom prst="rect">
            <a:avLst/>
          </a:prstGeom>
        </p:spPr>
      </p:pic>
      <p:sp>
        <p:nvSpPr>
          <p:cNvPr id="5" name="Rectangle 4">
            <a:extLst>
              <a:ext uri="{FF2B5EF4-FFF2-40B4-BE49-F238E27FC236}">
                <a16:creationId xmlns:a16="http://schemas.microsoft.com/office/drawing/2014/main" id="{2E463F29-06C1-45D7-827E-283E67BDEAE9}"/>
              </a:ext>
            </a:extLst>
          </p:cNvPr>
          <p:cNvSpPr/>
          <p:nvPr/>
        </p:nvSpPr>
        <p:spPr>
          <a:xfrm>
            <a:off x="548677" y="1796534"/>
            <a:ext cx="1532535" cy="369332"/>
          </a:xfrm>
          <a:prstGeom prst="rect">
            <a:avLst/>
          </a:prstGeom>
        </p:spPr>
        <p:txBody>
          <a:bodyPr wrap="none">
            <a:spAutoFit/>
          </a:bodyPr>
          <a:lstStyle/>
          <a:p>
            <a:r>
              <a:rPr lang="en-IN" dirty="0"/>
              <a:t>On timestep t:</a:t>
            </a:r>
          </a:p>
        </p:txBody>
      </p:sp>
      <p:sp>
        <p:nvSpPr>
          <p:cNvPr id="6" name="Rectangle 5">
            <a:extLst>
              <a:ext uri="{FF2B5EF4-FFF2-40B4-BE49-F238E27FC236}">
                <a16:creationId xmlns:a16="http://schemas.microsoft.com/office/drawing/2014/main" id="{9153AA69-CC07-43D9-ABF6-C381F6653416}"/>
              </a:ext>
            </a:extLst>
          </p:cNvPr>
          <p:cNvSpPr/>
          <p:nvPr/>
        </p:nvSpPr>
        <p:spPr>
          <a:xfrm>
            <a:off x="6877050" y="965537"/>
            <a:ext cx="4219575" cy="1200329"/>
          </a:xfrm>
          <a:prstGeom prst="rect">
            <a:avLst/>
          </a:prstGeom>
          <a:ln>
            <a:solidFill>
              <a:schemeClr val="accent2"/>
            </a:solidFill>
          </a:ln>
        </p:spPr>
        <p:txBody>
          <a:bodyPr wrap="square">
            <a:spAutoFit/>
          </a:bodyPr>
          <a:lstStyle/>
          <a:p>
            <a:r>
              <a:rPr lang="en-US" dirty="0"/>
              <a:t>This is a general notation to mean “compute one forward step of the RNN” – it could be a vanilla, LSTM or GRU computation.</a:t>
            </a:r>
            <a:endParaRPr lang="en-IN" dirty="0"/>
          </a:p>
        </p:txBody>
      </p:sp>
      <p:cxnSp>
        <p:nvCxnSpPr>
          <p:cNvPr id="8" name="Straight Arrow Connector 7">
            <a:extLst>
              <a:ext uri="{FF2B5EF4-FFF2-40B4-BE49-F238E27FC236}">
                <a16:creationId xmlns:a16="http://schemas.microsoft.com/office/drawing/2014/main" id="{DA8FF218-C8C7-4C37-BDE3-892D288B397A}"/>
              </a:ext>
            </a:extLst>
          </p:cNvPr>
          <p:cNvCxnSpPr>
            <a:cxnSpLocks/>
          </p:cNvCxnSpPr>
          <p:nvPr/>
        </p:nvCxnSpPr>
        <p:spPr>
          <a:xfrm flipH="1">
            <a:off x="6772276" y="2165866"/>
            <a:ext cx="933449" cy="54875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87B0F138-8402-43F8-AFA0-5A8942AF8551}"/>
              </a:ext>
            </a:extLst>
          </p:cNvPr>
          <p:cNvSpPr/>
          <p:nvPr/>
        </p:nvSpPr>
        <p:spPr>
          <a:xfrm>
            <a:off x="9172525" y="2766278"/>
            <a:ext cx="319138" cy="9198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ectangle 10">
            <a:extLst>
              <a:ext uri="{FF2B5EF4-FFF2-40B4-BE49-F238E27FC236}">
                <a16:creationId xmlns:a16="http://schemas.microsoft.com/office/drawing/2014/main" id="{3BF29D1D-330E-4F93-986F-B68881124245}"/>
              </a:ext>
            </a:extLst>
          </p:cNvPr>
          <p:cNvSpPr/>
          <p:nvPr/>
        </p:nvSpPr>
        <p:spPr>
          <a:xfrm>
            <a:off x="9867900" y="2559367"/>
            <a:ext cx="1668562" cy="1477328"/>
          </a:xfrm>
          <a:prstGeom prst="rect">
            <a:avLst/>
          </a:prstGeom>
          <a:ln>
            <a:solidFill>
              <a:schemeClr val="accent2"/>
            </a:solidFill>
          </a:ln>
        </p:spPr>
        <p:txBody>
          <a:bodyPr wrap="square">
            <a:spAutoFit/>
          </a:bodyPr>
          <a:lstStyle/>
          <a:p>
            <a:r>
              <a:rPr lang="en-US" dirty="0"/>
              <a:t>Generally, these two RNNs have separate weights </a:t>
            </a:r>
            <a:endParaRPr lang="en-IN" dirty="0"/>
          </a:p>
        </p:txBody>
      </p:sp>
      <p:sp>
        <p:nvSpPr>
          <p:cNvPr id="12" name="Rectangle 11">
            <a:extLst>
              <a:ext uri="{FF2B5EF4-FFF2-40B4-BE49-F238E27FC236}">
                <a16:creationId xmlns:a16="http://schemas.microsoft.com/office/drawing/2014/main" id="{C144D9FB-D423-41DE-85E5-9B1E35ED67E6}"/>
              </a:ext>
            </a:extLst>
          </p:cNvPr>
          <p:cNvSpPr/>
          <p:nvPr/>
        </p:nvSpPr>
        <p:spPr>
          <a:xfrm>
            <a:off x="4261172" y="4430196"/>
            <a:ext cx="3350518" cy="1200329"/>
          </a:xfrm>
          <a:prstGeom prst="rect">
            <a:avLst/>
          </a:prstGeom>
          <a:ln>
            <a:solidFill>
              <a:schemeClr val="accent2"/>
            </a:solidFill>
          </a:ln>
        </p:spPr>
        <p:txBody>
          <a:bodyPr wrap="square">
            <a:spAutoFit/>
          </a:bodyPr>
          <a:lstStyle/>
          <a:p>
            <a:r>
              <a:rPr lang="en-US" dirty="0"/>
              <a:t>We regard this as “the hidden state” of a bidirectional RNN. This is what we pass on to the next parts of the network.</a:t>
            </a:r>
            <a:endParaRPr lang="en-IN" dirty="0"/>
          </a:p>
        </p:txBody>
      </p:sp>
      <p:cxnSp>
        <p:nvCxnSpPr>
          <p:cNvPr id="14" name="Straight Arrow Connector 13">
            <a:extLst>
              <a:ext uri="{FF2B5EF4-FFF2-40B4-BE49-F238E27FC236}">
                <a16:creationId xmlns:a16="http://schemas.microsoft.com/office/drawing/2014/main" id="{46E1B447-511D-4B48-8CFE-FC0AA2E1815C}"/>
              </a:ext>
            </a:extLst>
          </p:cNvPr>
          <p:cNvCxnSpPr/>
          <p:nvPr/>
        </p:nvCxnSpPr>
        <p:spPr>
          <a:xfrm flipV="1">
            <a:off x="5562600" y="4036695"/>
            <a:ext cx="171450" cy="39350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Slide Number Placeholder 14">
            <a:extLst>
              <a:ext uri="{FF2B5EF4-FFF2-40B4-BE49-F238E27FC236}">
                <a16:creationId xmlns:a16="http://schemas.microsoft.com/office/drawing/2014/main" id="{ED72642A-D7B6-4A95-B868-CB3420C11AFC}"/>
              </a:ext>
            </a:extLst>
          </p:cNvPr>
          <p:cNvSpPr>
            <a:spLocks noGrp="1"/>
          </p:cNvSpPr>
          <p:nvPr>
            <p:ph type="sldNum" sz="quarter" idx="12"/>
          </p:nvPr>
        </p:nvSpPr>
        <p:spPr/>
        <p:txBody>
          <a:bodyPr/>
          <a:lstStyle/>
          <a:p>
            <a:fld id="{0F893E13-5E8A-4CE6-A6ED-A96D49CB6F0B}" type="slidenum">
              <a:rPr lang="en-IN" smtClean="0"/>
              <a:t>17</a:t>
            </a:fld>
            <a:endParaRPr lang="en-IN"/>
          </a:p>
        </p:txBody>
      </p:sp>
    </p:spTree>
    <p:extLst>
      <p:ext uri="{BB962C8B-B14F-4D97-AF65-F5344CB8AC3E}">
        <p14:creationId xmlns:p14="http://schemas.microsoft.com/office/powerpoint/2010/main" val="82975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8BCA-4069-4D6B-B4BF-3F68CC899D66}"/>
              </a:ext>
            </a:extLst>
          </p:cNvPr>
          <p:cNvSpPr>
            <a:spLocks noGrp="1"/>
          </p:cNvSpPr>
          <p:nvPr>
            <p:ph type="title"/>
          </p:nvPr>
        </p:nvSpPr>
        <p:spPr/>
        <p:txBody>
          <a:bodyPr/>
          <a:lstStyle/>
          <a:p>
            <a:r>
              <a:rPr lang="en-IN" dirty="0"/>
              <a:t>Bidirectional RNNs </a:t>
            </a:r>
          </a:p>
        </p:txBody>
      </p:sp>
      <p:sp>
        <p:nvSpPr>
          <p:cNvPr id="3" name="Content Placeholder 2">
            <a:extLst>
              <a:ext uri="{FF2B5EF4-FFF2-40B4-BE49-F238E27FC236}">
                <a16:creationId xmlns:a16="http://schemas.microsoft.com/office/drawing/2014/main" id="{59E768C7-90D4-4040-A769-490471BDF905}"/>
              </a:ext>
            </a:extLst>
          </p:cNvPr>
          <p:cNvSpPr>
            <a:spLocks noGrp="1"/>
          </p:cNvSpPr>
          <p:nvPr>
            <p:ph idx="1"/>
          </p:nvPr>
        </p:nvSpPr>
        <p:spPr/>
        <p:txBody>
          <a:bodyPr>
            <a:normAutofit fontScale="92500" lnSpcReduction="20000"/>
          </a:bodyPr>
          <a:lstStyle/>
          <a:p>
            <a:r>
              <a:rPr lang="en-US" dirty="0"/>
              <a:t>Only applicable if you have access to the entire input sequence. </a:t>
            </a:r>
          </a:p>
          <a:p>
            <a:endParaRPr lang="en-US" dirty="0"/>
          </a:p>
          <a:p>
            <a:r>
              <a:rPr lang="en-US" dirty="0"/>
              <a:t>They are not applicable to Language Modeling, because in LM you only have left context available. </a:t>
            </a:r>
          </a:p>
          <a:p>
            <a:endParaRPr lang="en-US" dirty="0"/>
          </a:p>
          <a:p>
            <a:r>
              <a:rPr lang="en-US" dirty="0"/>
              <a:t>If you do have entire input sequence (e.g. any kind of encoding), bidirectionality is powerful (you should use it by default). </a:t>
            </a:r>
          </a:p>
          <a:p>
            <a:endParaRPr lang="en-US" dirty="0"/>
          </a:p>
          <a:p>
            <a:r>
              <a:rPr lang="en-US" dirty="0"/>
              <a:t>For example, BERT (Bidirectional Encoder Representations from Transformers) is a powerful pretrained contextual representation system built on bidirectionality. • You will learn more about BERT later in the course! </a:t>
            </a:r>
            <a:endParaRPr lang="en-IN" dirty="0"/>
          </a:p>
        </p:txBody>
      </p:sp>
      <p:sp>
        <p:nvSpPr>
          <p:cNvPr id="4" name="Slide Number Placeholder 3">
            <a:extLst>
              <a:ext uri="{FF2B5EF4-FFF2-40B4-BE49-F238E27FC236}">
                <a16:creationId xmlns:a16="http://schemas.microsoft.com/office/drawing/2014/main" id="{79D24CAA-8906-4027-8F4E-DCDBDC8A1E54}"/>
              </a:ext>
            </a:extLst>
          </p:cNvPr>
          <p:cNvSpPr>
            <a:spLocks noGrp="1"/>
          </p:cNvSpPr>
          <p:nvPr>
            <p:ph type="sldNum" sz="quarter" idx="12"/>
          </p:nvPr>
        </p:nvSpPr>
        <p:spPr/>
        <p:txBody>
          <a:bodyPr/>
          <a:lstStyle/>
          <a:p>
            <a:fld id="{0F893E13-5E8A-4CE6-A6ED-A96D49CB6F0B}" type="slidenum">
              <a:rPr lang="en-IN" smtClean="0"/>
              <a:t>18</a:t>
            </a:fld>
            <a:endParaRPr lang="en-IN"/>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9D95710-D80B-464B-A888-9119B20A5746}"/>
                  </a:ext>
                </a:extLst>
              </p14:cNvPr>
              <p14:cNvContentPartPr/>
              <p14:nvPr/>
            </p14:nvContentPartPr>
            <p14:xfrm>
              <a:off x="7757640" y="827280"/>
              <a:ext cx="2811240" cy="992160"/>
            </p14:xfrm>
          </p:contentPart>
        </mc:Choice>
        <mc:Fallback>
          <p:pic>
            <p:nvPicPr>
              <p:cNvPr id="5" name="Ink 4">
                <a:extLst>
                  <a:ext uri="{FF2B5EF4-FFF2-40B4-BE49-F238E27FC236}">
                    <a16:creationId xmlns:a16="http://schemas.microsoft.com/office/drawing/2014/main" id="{99D95710-D80B-464B-A888-9119B20A5746}"/>
                  </a:ext>
                </a:extLst>
              </p:cNvPr>
              <p:cNvPicPr/>
              <p:nvPr/>
            </p:nvPicPr>
            <p:blipFill>
              <a:blip r:embed="rId3"/>
              <a:stretch>
                <a:fillRect/>
              </a:stretch>
            </p:blipFill>
            <p:spPr>
              <a:xfrm>
                <a:off x="7748280" y="817920"/>
                <a:ext cx="2829960" cy="1010880"/>
              </a:xfrm>
              <a:prstGeom prst="rect">
                <a:avLst/>
              </a:prstGeom>
            </p:spPr>
          </p:pic>
        </mc:Fallback>
      </mc:AlternateContent>
    </p:spTree>
    <p:extLst>
      <p:ext uri="{BB962C8B-B14F-4D97-AF65-F5344CB8AC3E}">
        <p14:creationId xmlns:p14="http://schemas.microsoft.com/office/powerpoint/2010/main" val="107254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AA5B-7DF5-4A31-A59B-B7EBB28AE2C7}"/>
              </a:ext>
            </a:extLst>
          </p:cNvPr>
          <p:cNvSpPr>
            <a:spLocks noGrp="1"/>
          </p:cNvSpPr>
          <p:nvPr>
            <p:ph type="title"/>
          </p:nvPr>
        </p:nvSpPr>
        <p:spPr>
          <a:xfrm>
            <a:off x="838200" y="365126"/>
            <a:ext cx="10515600" cy="977900"/>
          </a:xfrm>
        </p:spPr>
        <p:txBody>
          <a:bodyPr/>
          <a:lstStyle/>
          <a:p>
            <a:r>
              <a:rPr lang="en-US" dirty="0"/>
              <a:t>RNNs with Character Embeddings</a:t>
            </a:r>
            <a:endParaRPr lang="en-IN" dirty="0"/>
          </a:p>
        </p:txBody>
      </p:sp>
      <p:sp>
        <p:nvSpPr>
          <p:cNvPr id="200" name="TextBox 199">
            <a:extLst>
              <a:ext uri="{FF2B5EF4-FFF2-40B4-BE49-F238E27FC236}">
                <a16:creationId xmlns:a16="http://schemas.microsoft.com/office/drawing/2014/main" id="{D4D2F78A-1DB4-4E27-8DFD-9CBE9B1E7842}"/>
              </a:ext>
            </a:extLst>
          </p:cNvPr>
          <p:cNvSpPr txBox="1"/>
          <p:nvPr/>
        </p:nvSpPr>
        <p:spPr>
          <a:xfrm>
            <a:off x="838200" y="1474029"/>
            <a:ext cx="10125974" cy="646331"/>
          </a:xfrm>
          <a:prstGeom prst="rect">
            <a:avLst/>
          </a:prstGeom>
          <a:noFill/>
        </p:spPr>
        <p:txBody>
          <a:bodyPr wrap="square">
            <a:spAutoFit/>
          </a:bodyPr>
          <a:lstStyle/>
          <a:p>
            <a:pPr marL="0" lvl="2">
              <a:lnSpc>
                <a:spcPct val="100000"/>
              </a:lnSpc>
              <a:buClr>
                <a:srgbClr val="000000"/>
              </a:buClr>
              <a:buSzPct val="45000"/>
            </a:pPr>
            <a:r>
              <a:rPr lang="en-IN" sz="1800" b="0" strike="noStrike" spc="-1" dirty="0">
                <a:solidFill>
                  <a:srgbClr val="000000"/>
                </a:solidFill>
                <a:uFill>
                  <a:solidFill>
                    <a:srgbClr val="FFFFFF"/>
                  </a:solidFill>
                </a:uFill>
                <a:latin typeface="Arial"/>
              </a:rPr>
              <a:t>An episode of </a:t>
            </a:r>
            <a:r>
              <a:rPr lang="en-IN" sz="1800" b="0" strike="noStrike" spc="-1" dirty="0">
                <a:solidFill>
                  <a:srgbClr val="009933"/>
                </a:solidFill>
                <a:uFill>
                  <a:solidFill>
                    <a:srgbClr val="FFFFFF"/>
                  </a:solidFill>
                </a:uFill>
                <a:latin typeface="Arial"/>
              </a:rPr>
              <a:t>subacute encephalopathy</a:t>
            </a:r>
            <a:r>
              <a:rPr lang="en-IN" sz="1800" b="0" strike="noStrike" spc="-1" dirty="0">
                <a:solidFill>
                  <a:srgbClr val="000000"/>
                </a:solidFill>
                <a:uFill>
                  <a:solidFill>
                    <a:srgbClr val="FFFFFF"/>
                  </a:solidFill>
                </a:uFill>
                <a:latin typeface="Arial"/>
              </a:rPr>
              <a:t> after the infusion of a moderate dose of </a:t>
            </a:r>
            <a:r>
              <a:rPr lang="en-IN" sz="1800" b="0" strike="noStrike" spc="-1" dirty="0">
                <a:solidFill>
                  <a:srgbClr val="3333FF"/>
                </a:solidFill>
                <a:uFill>
                  <a:solidFill>
                    <a:srgbClr val="FFFFFF"/>
                  </a:solidFill>
                </a:uFill>
                <a:latin typeface="Arial"/>
              </a:rPr>
              <a:t>methotrexate</a:t>
            </a:r>
            <a:r>
              <a:rPr lang="en-IN" sz="1800" b="0" strike="noStrike" spc="-1" dirty="0">
                <a:solidFill>
                  <a:srgbClr val="000000"/>
                </a:solidFill>
                <a:uFill>
                  <a:solidFill>
                    <a:srgbClr val="FFFFFF"/>
                  </a:solidFill>
                </a:uFill>
                <a:latin typeface="Arial"/>
              </a:rPr>
              <a:t> </a:t>
            </a:r>
            <a:r>
              <a:rPr lang="en-IN" sz="1800" b="0" strike="noStrike" spc="-1" dirty="0">
                <a:solidFill>
                  <a:srgbClr val="801900"/>
                </a:solidFill>
                <a:uFill>
                  <a:solidFill>
                    <a:srgbClr val="FFFFFF"/>
                  </a:solidFill>
                </a:uFill>
                <a:latin typeface="Arial"/>
              </a:rPr>
              <a:t>(1500 mg/m2) (MTX)</a:t>
            </a:r>
            <a:r>
              <a:rPr lang="en-IN" sz="1800" b="0" strike="noStrike" spc="-1" dirty="0">
                <a:solidFill>
                  <a:srgbClr val="000000"/>
                </a:solidFill>
                <a:uFill>
                  <a:solidFill>
                    <a:srgbClr val="FFFFFF"/>
                  </a:solidFill>
                </a:uFill>
                <a:latin typeface="Arial"/>
              </a:rPr>
              <a:t> is reported in a young adult with </a:t>
            </a:r>
            <a:r>
              <a:rPr lang="en-IN" sz="1800" b="0" strike="noStrike" spc="-1" dirty="0" err="1">
                <a:solidFill>
                  <a:srgbClr val="FF6600"/>
                </a:solidFill>
                <a:uFill>
                  <a:solidFill>
                    <a:srgbClr val="FFFFFF"/>
                  </a:solidFill>
                </a:uFill>
                <a:latin typeface="Arial"/>
              </a:rPr>
              <a:t>metastastic</a:t>
            </a:r>
            <a:r>
              <a:rPr lang="en-IN" sz="1800" b="0" strike="noStrike" spc="-1" dirty="0">
                <a:solidFill>
                  <a:srgbClr val="FF6600"/>
                </a:solidFill>
                <a:uFill>
                  <a:solidFill>
                    <a:srgbClr val="FFFFFF"/>
                  </a:solidFill>
                </a:uFill>
                <a:latin typeface="Arial"/>
              </a:rPr>
              <a:t> gastric cancer</a:t>
            </a:r>
            <a:r>
              <a:rPr lang="en-IN" sz="1800" b="0" strike="noStrike" spc="-1" dirty="0">
                <a:solidFill>
                  <a:srgbClr val="000000"/>
                </a:solidFill>
                <a:uFill>
                  <a:solidFill>
                    <a:srgbClr val="FFFFFF"/>
                  </a:solidFill>
                </a:uFill>
                <a:latin typeface="Arial"/>
              </a:rPr>
              <a:t>.</a:t>
            </a:r>
            <a:endParaRPr lang="en-IN" sz="1400" b="0" strike="noStrike" spc="-1" dirty="0">
              <a:solidFill>
                <a:srgbClr val="000000"/>
              </a:solidFill>
              <a:uFill>
                <a:solidFill>
                  <a:srgbClr val="FFFFFF"/>
                </a:solidFill>
              </a:uFill>
              <a:latin typeface="Arial"/>
            </a:endParaRPr>
          </a:p>
        </p:txBody>
      </p:sp>
      <p:pic>
        <p:nvPicPr>
          <p:cNvPr id="590" name="Picture 589">
            <a:extLst>
              <a:ext uri="{FF2B5EF4-FFF2-40B4-BE49-F238E27FC236}">
                <a16:creationId xmlns:a16="http://schemas.microsoft.com/office/drawing/2014/main" id="{2CD12BC6-F81D-4915-AD74-74340FD48238}"/>
              </a:ext>
            </a:extLst>
          </p:cNvPr>
          <p:cNvPicPr>
            <a:picLocks noChangeAspect="1"/>
          </p:cNvPicPr>
          <p:nvPr/>
        </p:nvPicPr>
        <p:blipFill>
          <a:blip r:embed="rId2"/>
          <a:stretch>
            <a:fillRect/>
          </a:stretch>
        </p:blipFill>
        <p:spPr>
          <a:xfrm>
            <a:off x="3429719" y="2335976"/>
            <a:ext cx="8762281" cy="4217284"/>
          </a:xfrm>
          <a:prstGeom prst="rect">
            <a:avLst/>
          </a:prstGeom>
        </p:spPr>
      </p:pic>
      <p:sp>
        <p:nvSpPr>
          <p:cNvPr id="591" name="TextBox 590">
            <a:extLst>
              <a:ext uri="{FF2B5EF4-FFF2-40B4-BE49-F238E27FC236}">
                <a16:creationId xmlns:a16="http://schemas.microsoft.com/office/drawing/2014/main" id="{B21F4437-DEBB-4448-B9F5-460B7A472906}"/>
              </a:ext>
            </a:extLst>
          </p:cNvPr>
          <p:cNvSpPr txBox="1"/>
          <p:nvPr/>
        </p:nvSpPr>
        <p:spPr>
          <a:xfrm>
            <a:off x="7015427" y="6320355"/>
            <a:ext cx="4173029"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IN" sz="1200" b="0" strike="noStrike" spc="-1" dirty="0">
                <a:solidFill>
                  <a:schemeClr val="tx1"/>
                </a:solidFill>
                <a:uFill>
                  <a:solidFill>
                    <a:srgbClr val="FFFFFF"/>
                  </a:solidFill>
                </a:uFill>
                <a:latin typeface="Arial"/>
              </a:rPr>
              <a:t>… subacute encephalopathy … 1500 mg/m2… </a:t>
            </a:r>
            <a:endParaRPr lang="en-IN" sz="1200"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592" name="Ink 591">
                <a:extLst>
                  <a:ext uri="{FF2B5EF4-FFF2-40B4-BE49-F238E27FC236}">
                    <a16:creationId xmlns:a16="http://schemas.microsoft.com/office/drawing/2014/main" id="{D24EEE8A-3B68-4BFC-B83A-1A98702EB50A}"/>
                  </a:ext>
                </a:extLst>
              </p14:cNvPr>
              <p14:cNvContentPartPr/>
              <p14:nvPr/>
            </p14:nvContentPartPr>
            <p14:xfrm>
              <a:off x="1002960" y="2098800"/>
              <a:ext cx="9154800" cy="4484520"/>
            </p14:xfrm>
          </p:contentPart>
        </mc:Choice>
        <mc:Fallback>
          <p:pic>
            <p:nvPicPr>
              <p:cNvPr id="592" name="Ink 591">
                <a:extLst>
                  <a:ext uri="{FF2B5EF4-FFF2-40B4-BE49-F238E27FC236}">
                    <a16:creationId xmlns:a16="http://schemas.microsoft.com/office/drawing/2014/main" id="{D24EEE8A-3B68-4BFC-B83A-1A98702EB50A}"/>
                  </a:ext>
                </a:extLst>
              </p:cNvPr>
              <p:cNvPicPr/>
              <p:nvPr/>
            </p:nvPicPr>
            <p:blipFill>
              <a:blip r:embed="rId4"/>
              <a:stretch>
                <a:fillRect/>
              </a:stretch>
            </p:blipFill>
            <p:spPr>
              <a:xfrm>
                <a:off x="993600" y="2089440"/>
                <a:ext cx="9173520" cy="4503240"/>
              </a:xfrm>
              <a:prstGeom prst="rect">
                <a:avLst/>
              </a:prstGeom>
            </p:spPr>
          </p:pic>
        </mc:Fallback>
      </mc:AlternateContent>
    </p:spTree>
    <p:extLst>
      <p:ext uri="{BB962C8B-B14F-4D97-AF65-F5344CB8AC3E}">
        <p14:creationId xmlns:p14="http://schemas.microsoft.com/office/powerpoint/2010/main" val="131517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C29A-FC83-45FB-9AED-7767CAABA85C}"/>
              </a:ext>
            </a:extLst>
          </p:cNvPr>
          <p:cNvSpPr>
            <a:spLocks noGrp="1"/>
          </p:cNvSpPr>
          <p:nvPr>
            <p:ph type="title"/>
          </p:nvPr>
        </p:nvSpPr>
        <p:spPr/>
        <p:txBody>
          <a:bodyPr/>
          <a:lstStyle/>
          <a:p>
            <a:r>
              <a:rPr lang="en-IN" dirty="0"/>
              <a:t>LSTM vs GRU</a:t>
            </a:r>
          </a:p>
        </p:txBody>
      </p:sp>
      <p:sp>
        <p:nvSpPr>
          <p:cNvPr id="3" name="Content Placeholder 2">
            <a:extLst>
              <a:ext uri="{FF2B5EF4-FFF2-40B4-BE49-F238E27FC236}">
                <a16:creationId xmlns:a16="http://schemas.microsoft.com/office/drawing/2014/main" id="{57AFD0DB-ABA5-4441-8C94-7ED1A347927D}"/>
              </a:ext>
            </a:extLst>
          </p:cNvPr>
          <p:cNvSpPr>
            <a:spLocks noGrp="1"/>
          </p:cNvSpPr>
          <p:nvPr>
            <p:ph idx="1"/>
          </p:nvPr>
        </p:nvSpPr>
        <p:spPr/>
        <p:txBody>
          <a:bodyPr/>
          <a:lstStyle/>
          <a:p>
            <a:r>
              <a:rPr lang="en-US" dirty="0"/>
              <a:t>Researchers have proposed many gated RNN variants, but LSTM and GRU are the most widely used</a:t>
            </a:r>
          </a:p>
          <a:p>
            <a:r>
              <a:rPr lang="en-US" dirty="0"/>
              <a:t>Rule of thumb: LSTM is a good default choice (especially if your data has particularly long dependencies, or you have lots of training data); Switch to GRUs for speed and fewer parameters.</a:t>
            </a:r>
            <a:endParaRPr lang="en-IN" dirty="0"/>
          </a:p>
        </p:txBody>
      </p:sp>
    </p:spTree>
    <p:extLst>
      <p:ext uri="{BB962C8B-B14F-4D97-AF65-F5344CB8AC3E}">
        <p14:creationId xmlns:p14="http://schemas.microsoft.com/office/powerpoint/2010/main" val="336445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AA5B-7DF5-4A31-A59B-B7EBB28AE2C7}"/>
              </a:ext>
            </a:extLst>
          </p:cNvPr>
          <p:cNvSpPr>
            <a:spLocks noGrp="1"/>
          </p:cNvSpPr>
          <p:nvPr>
            <p:ph type="title"/>
          </p:nvPr>
        </p:nvSpPr>
        <p:spPr>
          <a:xfrm>
            <a:off x="838200" y="365126"/>
            <a:ext cx="10515600" cy="977900"/>
          </a:xfrm>
        </p:spPr>
        <p:txBody>
          <a:bodyPr>
            <a:normAutofit fontScale="90000"/>
          </a:bodyPr>
          <a:lstStyle/>
          <a:p>
            <a:r>
              <a:rPr lang="en-US" dirty="0"/>
              <a:t>Incorporating Additional Linguistic Features with RNNs</a:t>
            </a:r>
            <a:endParaRPr lang="en-IN" dirty="0"/>
          </a:p>
        </p:txBody>
      </p:sp>
      <p:pic>
        <p:nvPicPr>
          <p:cNvPr id="590" name="Picture 589">
            <a:extLst>
              <a:ext uri="{FF2B5EF4-FFF2-40B4-BE49-F238E27FC236}">
                <a16:creationId xmlns:a16="http://schemas.microsoft.com/office/drawing/2014/main" id="{2CD12BC6-F81D-4915-AD74-74340FD48238}"/>
              </a:ext>
            </a:extLst>
          </p:cNvPr>
          <p:cNvPicPr>
            <a:picLocks noChangeAspect="1"/>
          </p:cNvPicPr>
          <p:nvPr/>
        </p:nvPicPr>
        <p:blipFill>
          <a:blip r:embed="rId2"/>
          <a:stretch>
            <a:fillRect/>
          </a:stretch>
        </p:blipFill>
        <p:spPr>
          <a:xfrm>
            <a:off x="3429719" y="2217347"/>
            <a:ext cx="8762281" cy="4217284"/>
          </a:xfrm>
          <a:prstGeom prst="rect">
            <a:avLst/>
          </a:prstGeom>
        </p:spPr>
      </p:pic>
      <p:sp>
        <p:nvSpPr>
          <p:cNvPr id="591" name="TextBox 590">
            <a:extLst>
              <a:ext uri="{FF2B5EF4-FFF2-40B4-BE49-F238E27FC236}">
                <a16:creationId xmlns:a16="http://schemas.microsoft.com/office/drawing/2014/main" id="{B21F4437-DEBB-4448-B9F5-460B7A472906}"/>
              </a:ext>
            </a:extLst>
          </p:cNvPr>
          <p:cNvSpPr txBox="1"/>
          <p:nvPr/>
        </p:nvSpPr>
        <p:spPr>
          <a:xfrm>
            <a:off x="7161721" y="6206350"/>
            <a:ext cx="4534979"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IN" sz="1200" b="0" strike="noStrike" spc="-1" dirty="0">
                <a:solidFill>
                  <a:srgbClr val="7030A0"/>
                </a:solidFill>
              </a:rPr>
              <a:t>(Noun) 	 (verb) 	      (Det) (Verb) (Noun) (PRP) (Noun).</a:t>
            </a:r>
          </a:p>
        </p:txBody>
      </p:sp>
      <p:sp>
        <p:nvSpPr>
          <p:cNvPr id="7" name="TextBox 6">
            <a:extLst>
              <a:ext uri="{FF2B5EF4-FFF2-40B4-BE49-F238E27FC236}">
                <a16:creationId xmlns:a16="http://schemas.microsoft.com/office/drawing/2014/main" id="{7D63628C-3DDB-4DE8-A3CB-71FFB376006C}"/>
              </a:ext>
            </a:extLst>
          </p:cNvPr>
          <p:cNvSpPr txBox="1"/>
          <p:nvPr/>
        </p:nvSpPr>
        <p:spPr>
          <a:xfrm>
            <a:off x="838200" y="1739384"/>
            <a:ext cx="6096000" cy="369332"/>
          </a:xfrm>
          <a:prstGeom prst="rect">
            <a:avLst/>
          </a:prstGeom>
          <a:noFill/>
        </p:spPr>
        <p:txBody>
          <a:bodyPr wrap="square">
            <a:spAutoFit/>
          </a:bodyPr>
          <a:lstStyle/>
          <a:p>
            <a:r>
              <a:rPr lang="en-IN" sz="1800" b="0" strike="noStrike" spc="-1" dirty="0">
                <a:solidFill>
                  <a:srgbClr val="00B0F0"/>
                </a:solidFill>
              </a:rPr>
              <a:t>Rose</a:t>
            </a:r>
            <a:r>
              <a:rPr lang="en-IN" sz="1800" b="0" strike="noStrike" spc="-1" dirty="0"/>
              <a:t> </a:t>
            </a:r>
            <a:r>
              <a:rPr lang="en-IN" sz="1800" b="0" strike="noStrike" spc="-1" dirty="0" err="1">
                <a:solidFill>
                  <a:schemeClr val="accent4"/>
                </a:solidFill>
              </a:rPr>
              <a:t>rose</a:t>
            </a:r>
            <a:r>
              <a:rPr lang="en-IN" sz="1800" b="0" strike="noStrike" spc="-1" dirty="0"/>
              <a:t> to put rows     of     </a:t>
            </a:r>
            <a:r>
              <a:rPr lang="en-IN" sz="1800" b="0" strike="noStrike" spc="-1" dirty="0">
                <a:solidFill>
                  <a:srgbClr val="C00000"/>
                </a:solidFill>
              </a:rPr>
              <a:t>roses</a:t>
            </a:r>
            <a:r>
              <a:rPr lang="en-IN" sz="1800" b="0" strike="noStrike" spc="-1" dirty="0"/>
              <a:t>.</a:t>
            </a:r>
          </a:p>
        </p:txBody>
      </p:sp>
      <p:sp>
        <p:nvSpPr>
          <p:cNvPr id="8" name="TextBox 7">
            <a:extLst>
              <a:ext uri="{FF2B5EF4-FFF2-40B4-BE49-F238E27FC236}">
                <a16:creationId xmlns:a16="http://schemas.microsoft.com/office/drawing/2014/main" id="{F3721F40-3F76-4FF0-A5AA-92573ED4F422}"/>
              </a:ext>
            </a:extLst>
          </p:cNvPr>
          <p:cNvSpPr txBox="1"/>
          <p:nvPr/>
        </p:nvSpPr>
        <p:spPr>
          <a:xfrm>
            <a:off x="676275" y="2335976"/>
            <a:ext cx="3771900" cy="307777"/>
          </a:xfrm>
          <a:prstGeom prst="rect">
            <a:avLst/>
          </a:prstGeom>
          <a:noFill/>
        </p:spPr>
        <p:txBody>
          <a:bodyPr wrap="square">
            <a:spAutoFit/>
          </a:bodyPr>
          <a:lstStyle/>
          <a:p>
            <a:r>
              <a:rPr lang="en-IN" sz="1400" b="0" strike="noStrike" spc="-1" dirty="0">
                <a:solidFill>
                  <a:srgbClr val="7030A0"/>
                </a:solidFill>
              </a:rPr>
              <a:t>(Noun) (verb) (Det) (Verb) (Noun) (PRP) (Noun).</a:t>
            </a:r>
          </a:p>
        </p:txBody>
      </p:sp>
      <p:cxnSp>
        <p:nvCxnSpPr>
          <p:cNvPr id="5" name="Straight Arrow Connector 4">
            <a:extLst>
              <a:ext uri="{FF2B5EF4-FFF2-40B4-BE49-F238E27FC236}">
                <a16:creationId xmlns:a16="http://schemas.microsoft.com/office/drawing/2014/main" id="{1A7A5949-BE04-4E54-A7C9-77676A205AAB}"/>
              </a:ext>
            </a:extLst>
          </p:cNvPr>
          <p:cNvCxnSpPr/>
          <p:nvPr/>
        </p:nvCxnSpPr>
        <p:spPr>
          <a:xfrm>
            <a:off x="1104900" y="2014974"/>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2E84B0-825A-4851-A202-519EAF08F872}"/>
              </a:ext>
            </a:extLst>
          </p:cNvPr>
          <p:cNvCxnSpPr/>
          <p:nvPr/>
        </p:nvCxnSpPr>
        <p:spPr>
          <a:xfrm>
            <a:off x="1562100" y="2014974"/>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7752F85-2310-44FF-AAA3-5BF526EE4585}"/>
              </a:ext>
            </a:extLst>
          </p:cNvPr>
          <p:cNvCxnSpPr/>
          <p:nvPr/>
        </p:nvCxnSpPr>
        <p:spPr>
          <a:xfrm>
            <a:off x="1990725" y="2037798"/>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782F39D-07CB-4244-B69A-00EE72515504}"/>
              </a:ext>
            </a:extLst>
          </p:cNvPr>
          <p:cNvCxnSpPr/>
          <p:nvPr/>
        </p:nvCxnSpPr>
        <p:spPr>
          <a:xfrm>
            <a:off x="2324100" y="2037798"/>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C3A4ED-3832-40CF-967A-A679EABBE1A9}"/>
              </a:ext>
            </a:extLst>
          </p:cNvPr>
          <p:cNvCxnSpPr/>
          <p:nvPr/>
        </p:nvCxnSpPr>
        <p:spPr>
          <a:xfrm>
            <a:off x="2810594" y="2037797"/>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711E2A-2520-4E69-BD31-D68E37C8A989}"/>
              </a:ext>
            </a:extLst>
          </p:cNvPr>
          <p:cNvCxnSpPr>
            <a:cxnSpLocks/>
          </p:cNvCxnSpPr>
          <p:nvPr/>
        </p:nvCxnSpPr>
        <p:spPr>
          <a:xfrm>
            <a:off x="3315419" y="2108716"/>
            <a:ext cx="0" cy="28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43A71F-916E-4834-8467-5CBAE1F7932E}"/>
              </a:ext>
            </a:extLst>
          </p:cNvPr>
          <p:cNvCxnSpPr/>
          <p:nvPr/>
        </p:nvCxnSpPr>
        <p:spPr>
          <a:xfrm>
            <a:off x="3877394" y="2037797"/>
            <a:ext cx="0" cy="35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D78617A-BFB2-404F-B61A-C41AC5728B4E}"/>
              </a:ext>
            </a:extLst>
          </p:cNvPr>
          <p:cNvSpPr txBox="1"/>
          <p:nvPr/>
        </p:nvSpPr>
        <p:spPr>
          <a:xfrm>
            <a:off x="3363763" y="5997325"/>
            <a:ext cx="2456012" cy="307777"/>
          </a:xfrm>
          <a:prstGeom prst="rect">
            <a:avLst/>
          </a:prstGeom>
          <a:noFill/>
        </p:spPr>
        <p:txBody>
          <a:bodyPr wrap="square">
            <a:spAutoFit/>
          </a:bodyPr>
          <a:lstStyle/>
          <a:p>
            <a:r>
              <a:rPr lang="en-IN" sz="1400" b="0" strike="noStrike" spc="-1" dirty="0">
                <a:solidFill>
                  <a:srgbClr val="00B0F0"/>
                </a:solidFill>
              </a:rPr>
              <a:t>Rose</a:t>
            </a:r>
            <a:r>
              <a:rPr lang="en-IN" sz="1400" b="0" strike="noStrike" spc="-1" dirty="0"/>
              <a:t> </a:t>
            </a:r>
            <a:r>
              <a:rPr lang="en-IN" sz="1400" b="0" strike="noStrike" spc="-1" dirty="0" err="1">
                <a:solidFill>
                  <a:schemeClr val="accent4"/>
                </a:solidFill>
              </a:rPr>
              <a:t>rose</a:t>
            </a:r>
            <a:r>
              <a:rPr lang="en-IN" sz="1400" b="0" strike="noStrike" spc="-1" dirty="0"/>
              <a:t> to put rows of </a:t>
            </a:r>
            <a:r>
              <a:rPr lang="en-IN" sz="1400" b="0" strike="noStrike" spc="-1" dirty="0">
                <a:solidFill>
                  <a:srgbClr val="C00000"/>
                </a:solidFill>
              </a:rPr>
              <a:t>roses</a:t>
            </a:r>
            <a:r>
              <a:rPr lang="en-IN" sz="1400" b="0" strike="noStrike" spc="-1" dirty="0"/>
              <a:t>.</a:t>
            </a: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A41C414A-BD06-48CD-AB2E-E5029A075043}"/>
                  </a:ext>
                </a:extLst>
              </p14:cNvPr>
              <p14:cNvContentPartPr/>
              <p14:nvPr/>
            </p14:nvContentPartPr>
            <p14:xfrm>
              <a:off x="1361160" y="1767960"/>
              <a:ext cx="10042560" cy="4860000"/>
            </p14:xfrm>
          </p:contentPart>
        </mc:Choice>
        <mc:Fallback>
          <p:pic>
            <p:nvPicPr>
              <p:cNvPr id="17" name="Ink 16">
                <a:extLst>
                  <a:ext uri="{FF2B5EF4-FFF2-40B4-BE49-F238E27FC236}">
                    <a16:creationId xmlns:a16="http://schemas.microsoft.com/office/drawing/2014/main" id="{A41C414A-BD06-48CD-AB2E-E5029A075043}"/>
                  </a:ext>
                </a:extLst>
              </p:cNvPr>
              <p:cNvPicPr/>
              <p:nvPr/>
            </p:nvPicPr>
            <p:blipFill>
              <a:blip r:embed="rId4"/>
              <a:stretch>
                <a:fillRect/>
              </a:stretch>
            </p:blipFill>
            <p:spPr>
              <a:xfrm>
                <a:off x="1351800" y="1758600"/>
                <a:ext cx="10061280" cy="487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BA41F156-1BCC-4ABB-A8AC-F61E7E0CD43C}"/>
                  </a:ext>
                </a:extLst>
              </p14:cNvPr>
              <p14:cNvContentPartPr/>
              <p14:nvPr/>
            </p14:nvContentPartPr>
            <p14:xfrm>
              <a:off x="11165400" y="5012280"/>
              <a:ext cx="990720" cy="1108800"/>
            </p14:xfrm>
          </p:contentPart>
        </mc:Choice>
        <mc:Fallback>
          <p:pic>
            <p:nvPicPr>
              <p:cNvPr id="18" name="Ink 17">
                <a:extLst>
                  <a:ext uri="{FF2B5EF4-FFF2-40B4-BE49-F238E27FC236}">
                    <a16:creationId xmlns:a16="http://schemas.microsoft.com/office/drawing/2014/main" id="{BA41F156-1BCC-4ABB-A8AC-F61E7E0CD43C}"/>
                  </a:ext>
                </a:extLst>
              </p:cNvPr>
              <p:cNvPicPr/>
              <p:nvPr/>
            </p:nvPicPr>
            <p:blipFill>
              <a:blip r:embed="rId6"/>
              <a:stretch>
                <a:fillRect/>
              </a:stretch>
            </p:blipFill>
            <p:spPr>
              <a:xfrm>
                <a:off x="11156040" y="5002920"/>
                <a:ext cx="1009440" cy="1127520"/>
              </a:xfrm>
              <a:prstGeom prst="rect">
                <a:avLst/>
              </a:prstGeom>
            </p:spPr>
          </p:pic>
        </mc:Fallback>
      </mc:AlternateContent>
    </p:spTree>
    <p:extLst>
      <p:ext uri="{BB962C8B-B14F-4D97-AF65-F5344CB8AC3E}">
        <p14:creationId xmlns:p14="http://schemas.microsoft.com/office/powerpoint/2010/main" val="424036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48F3-65CC-47C5-8647-0CAC5B4C7C7A}"/>
              </a:ext>
            </a:extLst>
          </p:cNvPr>
          <p:cNvSpPr>
            <a:spLocks noGrp="1"/>
          </p:cNvSpPr>
          <p:nvPr>
            <p:ph type="title"/>
          </p:nvPr>
        </p:nvSpPr>
        <p:spPr>
          <a:xfrm>
            <a:off x="762000" y="2203450"/>
            <a:ext cx="10515600" cy="1325563"/>
          </a:xfrm>
        </p:spPr>
        <p:txBody>
          <a:bodyPr/>
          <a:lstStyle/>
          <a:p>
            <a:r>
              <a:rPr lang="en-US" b="1" dirty="0"/>
              <a:t>Crime Information Extraction</a:t>
            </a:r>
            <a:endParaRPr lang="en-IN" b="1" dirty="0"/>
          </a:p>
        </p:txBody>
      </p:sp>
    </p:spTree>
    <p:extLst>
      <p:ext uri="{BB962C8B-B14F-4D97-AF65-F5344CB8AC3E}">
        <p14:creationId xmlns:p14="http://schemas.microsoft.com/office/powerpoint/2010/main" val="263965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CustomShape 1"/>
          <p:cNvSpPr/>
          <p:nvPr/>
        </p:nvSpPr>
        <p:spPr>
          <a:xfrm>
            <a:off x="1981199" y="629850"/>
            <a:ext cx="8228160" cy="7798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4000" b="1" spc="-1" dirty="0">
                <a:solidFill>
                  <a:srgbClr val="000000"/>
                </a:solidFill>
                <a:ea typeface="Arial"/>
              </a:rPr>
              <a:t>Example News Text</a:t>
            </a:r>
            <a:endParaRPr lang="en-US" sz="4000" b="1" spc="-1" dirty="0"/>
          </a:p>
        </p:txBody>
      </p:sp>
      <p:sp>
        <p:nvSpPr>
          <p:cNvPr id="559" name="CustomShape 2"/>
          <p:cNvSpPr/>
          <p:nvPr/>
        </p:nvSpPr>
        <p:spPr>
          <a:xfrm>
            <a:off x="1096132" y="1994399"/>
            <a:ext cx="9999735" cy="3168151"/>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60" algn="just">
              <a:spcBef>
                <a:spcPts val="600"/>
              </a:spcBef>
              <a:spcAft>
                <a:spcPts val="600"/>
              </a:spcAft>
              <a:buClr>
                <a:srgbClr val="000000"/>
              </a:buClr>
            </a:pPr>
            <a:r>
              <a:rPr lang="en-US" sz="2000" spc="-1" dirty="0">
                <a:solidFill>
                  <a:srgbClr val="000000"/>
                </a:solidFill>
                <a:ea typeface="Arial"/>
              </a:rPr>
              <a:t>Multiple teams of Gandhinagar police's local crime branch (LCB) arrested Shailesh Patel, one of the two prime accused in the </a:t>
            </a:r>
            <a:r>
              <a:rPr lang="en-US" sz="2000" spc="-1" dirty="0" err="1">
                <a:solidFill>
                  <a:srgbClr val="000000"/>
                </a:solidFill>
                <a:ea typeface="Arial"/>
              </a:rPr>
              <a:t>Navin</a:t>
            </a:r>
            <a:r>
              <a:rPr lang="en-US" sz="2000" spc="-1" dirty="0">
                <a:solidFill>
                  <a:srgbClr val="000000"/>
                </a:solidFill>
                <a:ea typeface="Arial"/>
              </a:rPr>
              <a:t> Shah kidnapping-murder case, and also seized the SUV in which the murder took place. Shah, 69, was director of printing of Navneet Education and was killed in a moving car on July 25 on SG Road. The LCB officials said that Patel was caught when he went to the spot where he had parked his another car used in the crime on </a:t>
            </a:r>
            <a:r>
              <a:rPr lang="en-US" sz="2000" spc="-1" dirty="0" err="1">
                <a:solidFill>
                  <a:srgbClr val="000000"/>
                </a:solidFill>
                <a:ea typeface="Arial"/>
              </a:rPr>
              <a:t>Prantij-Himmatnagar</a:t>
            </a:r>
            <a:r>
              <a:rPr lang="en-US" sz="2000" spc="-1" dirty="0">
                <a:solidFill>
                  <a:srgbClr val="000000"/>
                </a:solidFill>
                <a:ea typeface="Arial"/>
              </a:rPr>
              <a:t> Road. According to the LCB officials, four teams, led by inspector J D Purohit and sub-inspectors H K Solanki, K A Patel and S B </a:t>
            </a:r>
            <a:r>
              <a:rPr lang="en-US" sz="2000" spc="-1" dirty="0" err="1">
                <a:solidFill>
                  <a:srgbClr val="000000"/>
                </a:solidFill>
                <a:ea typeface="Arial"/>
              </a:rPr>
              <a:t>Padheriya</a:t>
            </a:r>
            <a:r>
              <a:rPr lang="en-US" sz="2000" spc="-1" dirty="0">
                <a:solidFill>
                  <a:srgbClr val="000000"/>
                </a:solidFill>
                <a:ea typeface="Arial"/>
              </a:rPr>
              <a:t>, are working on the case. After the arrest of two accused — Jignesh Bhavsar and Ramesh Patel — by Ahmedabad city crime branch, LCB seized a car parked by Shailesh Patel outside </a:t>
            </a:r>
            <a:r>
              <a:rPr lang="en-US" sz="2000" spc="-1" dirty="0" err="1">
                <a:solidFill>
                  <a:srgbClr val="000000"/>
                </a:solidFill>
                <a:ea typeface="Arial"/>
              </a:rPr>
              <a:t>Devnarayan</a:t>
            </a:r>
            <a:r>
              <a:rPr lang="en-US" sz="2000" spc="-1" dirty="0">
                <a:solidFill>
                  <a:srgbClr val="000000"/>
                </a:solidFill>
                <a:ea typeface="Arial"/>
              </a:rPr>
              <a:t> </a:t>
            </a:r>
            <a:r>
              <a:rPr lang="en-US" sz="2000" spc="-1" dirty="0" err="1">
                <a:solidFill>
                  <a:srgbClr val="000000"/>
                </a:solidFill>
                <a:ea typeface="Arial"/>
              </a:rPr>
              <a:t>Dhaba</a:t>
            </a:r>
            <a:r>
              <a:rPr lang="en-US" sz="2000" spc="-1" dirty="0">
                <a:solidFill>
                  <a:srgbClr val="000000"/>
                </a:solidFill>
                <a:ea typeface="Arial"/>
              </a:rPr>
              <a:t>, a roadside eatery, on Monday.</a:t>
            </a:r>
            <a:endParaRPr lang="en-US" sz="2000" spc="-1"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36EB292-1311-48BC-90AF-3DE6AAF40B3D}"/>
                  </a:ext>
                </a:extLst>
              </p14:cNvPr>
              <p14:cNvContentPartPr/>
              <p14:nvPr/>
            </p14:nvContentPartPr>
            <p14:xfrm>
              <a:off x="3146760" y="2255400"/>
              <a:ext cx="7219440" cy="384840"/>
            </p14:xfrm>
          </p:contentPart>
        </mc:Choice>
        <mc:Fallback>
          <p:pic>
            <p:nvPicPr>
              <p:cNvPr id="2" name="Ink 1">
                <a:extLst>
                  <a:ext uri="{FF2B5EF4-FFF2-40B4-BE49-F238E27FC236}">
                    <a16:creationId xmlns:a16="http://schemas.microsoft.com/office/drawing/2014/main" id="{136EB292-1311-48BC-90AF-3DE6AAF40B3D}"/>
                  </a:ext>
                </a:extLst>
              </p:cNvPr>
              <p:cNvPicPr/>
              <p:nvPr/>
            </p:nvPicPr>
            <p:blipFill>
              <a:blip r:embed="rId3"/>
              <a:stretch>
                <a:fillRect/>
              </a:stretch>
            </p:blipFill>
            <p:spPr>
              <a:xfrm>
                <a:off x="3137400" y="2246040"/>
                <a:ext cx="7238160" cy="403560"/>
              </a:xfrm>
              <a:prstGeom prst="rect">
                <a:avLst/>
              </a:prstGeom>
            </p:spPr>
          </p:pic>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1631640" y="558000"/>
            <a:ext cx="4247640" cy="4886280"/>
          </a:xfrm>
          <a:prstGeom prst="rect">
            <a:avLst/>
          </a:prstGeom>
          <a:ln>
            <a:round/>
          </a:ln>
        </p:spPr>
        <p:style>
          <a:lnRef idx="2">
            <a:schemeClr val="accent4"/>
          </a:lnRef>
          <a:fillRef idx="1">
            <a:schemeClr val="lt1"/>
          </a:fillRef>
          <a:effectRef idx="0">
            <a:schemeClr val="accent4"/>
          </a:effectRef>
          <a:fontRef idx="minor"/>
        </p:style>
        <p:txBody>
          <a:bodyPr lIns="0" tIns="0" rIns="0" bIns="0"/>
          <a:lstStyle/>
          <a:p>
            <a:pPr algn="just">
              <a:lnSpc>
                <a:spcPct val="100000"/>
              </a:lnSpc>
            </a:pPr>
            <a:r>
              <a:rPr lang="en-US" sz="1600" spc="-1" dirty="0">
                <a:solidFill>
                  <a:srgbClr val="000000"/>
                </a:solidFill>
                <a:latin typeface="Arial"/>
                <a:ea typeface="Arial"/>
              </a:rPr>
              <a:t>Multiple teams of </a:t>
            </a:r>
            <a:r>
              <a:rPr lang="en-US" sz="1600" spc="-1" dirty="0">
                <a:solidFill>
                  <a:srgbClr val="FFCC00"/>
                </a:solidFill>
                <a:latin typeface="Arial"/>
                <a:ea typeface="Arial"/>
              </a:rPr>
              <a:t>Gandhinagar</a:t>
            </a:r>
            <a:r>
              <a:rPr lang="en-US" sz="1600" spc="-1" dirty="0">
                <a:solidFill>
                  <a:srgbClr val="000000"/>
                </a:solidFill>
                <a:latin typeface="Arial"/>
                <a:ea typeface="Arial"/>
              </a:rPr>
              <a:t> police's local crime branch (LCB) arrested </a:t>
            </a:r>
            <a:r>
              <a:rPr lang="en-US" sz="1600" spc="-1" dirty="0">
                <a:solidFill>
                  <a:srgbClr val="FF0000"/>
                </a:solidFill>
                <a:latin typeface="Arial"/>
                <a:ea typeface="Arial"/>
              </a:rPr>
              <a:t>Shailesh Patel</a:t>
            </a:r>
            <a:r>
              <a:rPr lang="en-US" sz="1600" spc="-1" dirty="0">
                <a:solidFill>
                  <a:srgbClr val="000000"/>
                </a:solidFill>
                <a:latin typeface="Arial"/>
                <a:ea typeface="Arial"/>
              </a:rPr>
              <a:t>, one of the two prime accused in the </a:t>
            </a:r>
            <a:r>
              <a:rPr lang="en-US" sz="1600" spc="-1" dirty="0" err="1">
                <a:solidFill>
                  <a:srgbClr val="FF3300"/>
                </a:solidFill>
                <a:latin typeface="Arial"/>
                <a:ea typeface="Arial"/>
              </a:rPr>
              <a:t>Navin</a:t>
            </a:r>
            <a:r>
              <a:rPr lang="en-US" sz="1600" spc="-1" dirty="0">
                <a:solidFill>
                  <a:srgbClr val="FF3300"/>
                </a:solidFill>
                <a:latin typeface="Arial"/>
                <a:ea typeface="Arial"/>
              </a:rPr>
              <a:t> Shah</a:t>
            </a:r>
            <a:r>
              <a:rPr lang="en-US" sz="1600" spc="-1" dirty="0">
                <a:solidFill>
                  <a:srgbClr val="000000"/>
                </a:solidFill>
                <a:latin typeface="Arial"/>
                <a:ea typeface="Arial"/>
              </a:rPr>
              <a:t> kidnapping-murder case, and also seized the SUV in which the murder took place. Shah, 69, was director of printing of Navneet Education and was killed in a moving car on </a:t>
            </a:r>
            <a:r>
              <a:rPr lang="en-US" sz="1600" spc="-1" dirty="0">
                <a:solidFill>
                  <a:srgbClr val="00FFFF"/>
                </a:solidFill>
                <a:latin typeface="Arial"/>
                <a:ea typeface="Arial"/>
              </a:rPr>
              <a:t>July 25</a:t>
            </a:r>
            <a:r>
              <a:rPr lang="en-US" sz="1600" spc="-1" dirty="0">
                <a:solidFill>
                  <a:srgbClr val="000000"/>
                </a:solidFill>
                <a:latin typeface="Arial"/>
                <a:ea typeface="Arial"/>
              </a:rPr>
              <a:t> on </a:t>
            </a:r>
            <a:r>
              <a:rPr lang="en-US" sz="1600" spc="-1" dirty="0">
                <a:solidFill>
                  <a:srgbClr val="FFCC00"/>
                </a:solidFill>
                <a:latin typeface="Arial"/>
                <a:ea typeface="Arial"/>
              </a:rPr>
              <a:t>SG Road</a:t>
            </a:r>
            <a:r>
              <a:rPr lang="en-US" sz="1600" spc="-1" dirty="0">
                <a:solidFill>
                  <a:srgbClr val="000000"/>
                </a:solidFill>
                <a:latin typeface="Arial"/>
                <a:ea typeface="Arial"/>
              </a:rPr>
              <a:t>. The LCB officials said that Patel was caught when he went to the spot where he had parked his another car used in the crime on </a:t>
            </a:r>
            <a:r>
              <a:rPr lang="en-US" sz="1600" spc="-1" dirty="0" err="1">
                <a:solidFill>
                  <a:srgbClr val="FFCC00"/>
                </a:solidFill>
                <a:latin typeface="Arial"/>
                <a:ea typeface="Arial"/>
              </a:rPr>
              <a:t>Prantij-Himmatnagar</a:t>
            </a:r>
            <a:r>
              <a:rPr lang="en-US" sz="1600" spc="-1" dirty="0">
                <a:solidFill>
                  <a:srgbClr val="FFCC00"/>
                </a:solidFill>
                <a:latin typeface="Arial"/>
                <a:ea typeface="Arial"/>
              </a:rPr>
              <a:t> Road</a:t>
            </a:r>
            <a:r>
              <a:rPr lang="en-US" sz="1600" spc="-1" dirty="0">
                <a:solidFill>
                  <a:srgbClr val="000000"/>
                </a:solidFill>
                <a:latin typeface="Arial"/>
                <a:ea typeface="Arial"/>
              </a:rPr>
              <a:t>. According to the LCB officials, four teams, led by inspector </a:t>
            </a:r>
            <a:r>
              <a:rPr lang="en-US" sz="1600" spc="-1" dirty="0">
                <a:solidFill>
                  <a:srgbClr val="FF0000"/>
                </a:solidFill>
                <a:latin typeface="Arial"/>
                <a:ea typeface="Arial"/>
              </a:rPr>
              <a:t>J D Purohit</a:t>
            </a:r>
            <a:r>
              <a:rPr lang="en-US" sz="1600" spc="-1" dirty="0">
                <a:solidFill>
                  <a:srgbClr val="000000"/>
                </a:solidFill>
                <a:latin typeface="Arial"/>
                <a:ea typeface="Arial"/>
              </a:rPr>
              <a:t> and sub-inspectors </a:t>
            </a:r>
            <a:r>
              <a:rPr lang="en-US" sz="1600" spc="-1" dirty="0">
                <a:solidFill>
                  <a:srgbClr val="FF0000"/>
                </a:solidFill>
                <a:latin typeface="Arial"/>
                <a:ea typeface="Arial"/>
              </a:rPr>
              <a:t>H K Solanki, K A Patel</a:t>
            </a:r>
            <a:r>
              <a:rPr lang="en-US" sz="1600" spc="-1" dirty="0">
                <a:solidFill>
                  <a:srgbClr val="000000"/>
                </a:solidFill>
                <a:latin typeface="Arial"/>
                <a:ea typeface="Arial"/>
              </a:rPr>
              <a:t> and </a:t>
            </a:r>
            <a:r>
              <a:rPr lang="en-US" sz="1600" spc="-1" dirty="0">
                <a:solidFill>
                  <a:srgbClr val="FF0000"/>
                </a:solidFill>
                <a:latin typeface="Arial"/>
                <a:ea typeface="Arial"/>
              </a:rPr>
              <a:t>S B </a:t>
            </a:r>
            <a:r>
              <a:rPr lang="en-US" sz="1600" spc="-1" dirty="0" err="1">
                <a:solidFill>
                  <a:srgbClr val="FF0000"/>
                </a:solidFill>
                <a:latin typeface="Arial"/>
                <a:ea typeface="Arial"/>
              </a:rPr>
              <a:t>Padheriya</a:t>
            </a:r>
            <a:r>
              <a:rPr lang="en-US" sz="1600" spc="-1" dirty="0">
                <a:solidFill>
                  <a:srgbClr val="000000"/>
                </a:solidFill>
                <a:latin typeface="Arial"/>
                <a:ea typeface="Arial"/>
              </a:rPr>
              <a:t>, are working on the case. After the arrest of two accused — </a:t>
            </a:r>
            <a:r>
              <a:rPr lang="en-US" sz="1600" spc="-1" dirty="0">
                <a:solidFill>
                  <a:srgbClr val="FF0000"/>
                </a:solidFill>
                <a:latin typeface="Arial"/>
                <a:ea typeface="Arial"/>
              </a:rPr>
              <a:t>Jignesh Bhavsar</a:t>
            </a:r>
            <a:r>
              <a:rPr lang="en-US" sz="1600" spc="-1" dirty="0">
                <a:solidFill>
                  <a:srgbClr val="000000"/>
                </a:solidFill>
                <a:latin typeface="Arial"/>
                <a:ea typeface="Arial"/>
              </a:rPr>
              <a:t> and </a:t>
            </a:r>
            <a:r>
              <a:rPr lang="en-US" sz="1600" spc="-1" dirty="0">
                <a:solidFill>
                  <a:srgbClr val="FF0000"/>
                </a:solidFill>
                <a:latin typeface="Arial"/>
                <a:ea typeface="Arial"/>
              </a:rPr>
              <a:t>Ramesh Patel</a:t>
            </a:r>
            <a:r>
              <a:rPr lang="en-US" sz="1600" spc="-1" dirty="0">
                <a:solidFill>
                  <a:srgbClr val="000000"/>
                </a:solidFill>
                <a:latin typeface="Arial"/>
                <a:ea typeface="Arial"/>
              </a:rPr>
              <a:t> — by </a:t>
            </a:r>
            <a:r>
              <a:rPr lang="en-US" sz="1600" spc="-1" dirty="0">
                <a:solidFill>
                  <a:srgbClr val="FFCC00"/>
                </a:solidFill>
                <a:latin typeface="Arial"/>
                <a:ea typeface="Arial"/>
              </a:rPr>
              <a:t>Ahmedabad</a:t>
            </a:r>
            <a:r>
              <a:rPr lang="en-US" sz="1600" spc="-1" dirty="0">
                <a:solidFill>
                  <a:srgbClr val="000000"/>
                </a:solidFill>
                <a:latin typeface="Arial"/>
                <a:ea typeface="Arial"/>
              </a:rPr>
              <a:t> city crime branch, LCB seized a car parked by </a:t>
            </a:r>
            <a:r>
              <a:rPr lang="en-US" sz="1600" spc="-1" dirty="0">
                <a:solidFill>
                  <a:srgbClr val="FF3300"/>
                </a:solidFill>
                <a:latin typeface="Arial"/>
                <a:ea typeface="Arial"/>
              </a:rPr>
              <a:t>Shailesh Patel</a:t>
            </a:r>
            <a:r>
              <a:rPr lang="en-US" sz="1600" spc="-1" dirty="0">
                <a:solidFill>
                  <a:srgbClr val="000000"/>
                </a:solidFill>
                <a:latin typeface="Arial"/>
                <a:ea typeface="Arial"/>
              </a:rPr>
              <a:t> outside </a:t>
            </a:r>
            <a:r>
              <a:rPr lang="en-US" sz="1600" spc="-1" dirty="0" err="1">
                <a:solidFill>
                  <a:srgbClr val="000000"/>
                </a:solidFill>
                <a:latin typeface="Arial"/>
                <a:ea typeface="Arial"/>
              </a:rPr>
              <a:t>Devnarayan</a:t>
            </a:r>
            <a:r>
              <a:rPr lang="en-US" sz="1600" spc="-1" dirty="0">
                <a:solidFill>
                  <a:srgbClr val="000000"/>
                </a:solidFill>
                <a:latin typeface="Arial"/>
                <a:ea typeface="Arial"/>
              </a:rPr>
              <a:t> </a:t>
            </a:r>
            <a:r>
              <a:rPr lang="en-US" sz="1600" spc="-1" dirty="0" err="1">
                <a:solidFill>
                  <a:srgbClr val="000000"/>
                </a:solidFill>
                <a:latin typeface="Arial"/>
                <a:ea typeface="Arial"/>
              </a:rPr>
              <a:t>Dhaba</a:t>
            </a:r>
            <a:r>
              <a:rPr lang="en-US" sz="1600" spc="-1" dirty="0">
                <a:solidFill>
                  <a:srgbClr val="000000"/>
                </a:solidFill>
                <a:latin typeface="Arial"/>
                <a:ea typeface="Arial"/>
              </a:rPr>
              <a:t>, a roadside eatery, on </a:t>
            </a:r>
            <a:r>
              <a:rPr lang="en-US" sz="1600" spc="-1" dirty="0">
                <a:solidFill>
                  <a:srgbClr val="00FFFF"/>
                </a:solidFill>
                <a:latin typeface="Arial"/>
                <a:ea typeface="Arial"/>
              </a:rPr>
              <a:t>Monday</a:t>
            </a:r>
            <a:r>
              <a:rPr lang="en-US" sz="1600" spc="-1" dirty="0">
                <a:solidFill>
                  <a:srgbClr val="000000"/>
                </a:solidFill>
                <a:latin typeface="Arial"/>
                <a:ea typeface="Arial"/>
              </a:rPr>
              <a:t>.</a:t>
            </a:r>
            <a:endParaRPr lang="en-US" sz="1600" spc="-1" dirty="0">
              <a:latin typeface="Arial"/>
            </a:endParaRPr>
          </a:p>
        </p:txBody>
      </p:sp>
      <p:grpSp>
        <p:nvGrpSpPr>
          <p:cNvPr id="561" name="Group 2"/>
          <p:cNvGrpSpPr/>
          <p:nvPr/>
        </p:nvGrpSpPr>
        <p:grpSpPr>
          <a:xfrm>
            <a:off x="6060360" y="-27360"/>
            <a:ext cx="4571280" cy="6601320"/>
            <a:chOff x="4536360" y="-27360"/>
            <a:chExt cx="4571280" cy="6601320"/>
          </a:xfrm>
        </p:grpSpPr>
        <p:sp>
          <p:nvSpPr>
            <p:cNvPr id="562" name="CustomShape 3"/>
            <p:cNvSpPr/>
            <p:nvPr/>
          </p:nvSpPr>
          <p:spPr>
            <a:xfrm>
              <a:off x="5361840" y="-27360"/>
              <a:ext cx="3081960" cy="574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pc="-1">
                  <a:solidFill>
                    <a:srgbClr val="000000"/>
                  </a:solidFill>
                  <a:latin typeface="Arial"/>
                  <a:ea typeface="Arial"/>
                </a:rPr>
                <a:t>System Predicted Output</a:t>
              </a:r>
              <a:endParaRPr lang="en-US" spc="-1">
                <a:latin typeface="Arial"/>
              </a:endParaRPr>
            </a:p>
          </p:txBody>
        </p:sp>
        <p:sp>
          <p:nvSpPr>
            <p:cNvPr id="563" name="CustomShape 4"/>
            <p:cNvSpPr/>
            <p:nvPr/>
          </p:nvSpPr>
          <p:spPr>
            <a:xfrm>
              <a:off x="4536360" y="548280"/>
              <a:ext cx="4571280" cy="4713840"/>
            </a:xfrm>
            <a:prstGeom prst="rect">
              <a:avLst/>
            </a:prstGeom>
            <a:ln>
              <a:round/>
            </a:ln>
          </p:spPr>
          <p:style>
            <a:lnRef idx="2">
              <a:schemeClr val="accent2"/>
            </a:lnRef>
            <a:fillRef idx="1">
              <a:schemeClr val="lt1"/>
            </a:fillRef>
            <a:effectRef idx="0">
              <a:schemeClr val="accent2"/>
            </a:effectRef>
            <a:fontRef idx="minor"/>
          </p:style>
          <p:txBody>
            <a:bodyPr lIns="90000" tIns="45000" rIns="90000" bIns="45000"/>
            <a:lstStyle/>
            <a:p>
              <a:pPr algn="just">
                <a:lnSpc>
                  <a:spcPct val="100000"/>
                </a:lnSpc>
              </a:pPr>
              <a:r>
                <a:rPr lang="en-US" sz="1600" spc="-1">
                  <a:solidFill>
                    <a:srgbClr val="000000"/>
                  </a:solidFill>
                  <a:latin typeface="Arial"/>
                  <a:ea typeface="Arial"/>
                </a:rPr>
                <a:t>Multiple teams of </a:t>
              </a:r>
              <a:r>
                <a:rPr lang="en-US" sz="1600" spc="-1">
                  <a:solidFill>
                    <a:srgbClr val="FFCC00"/>
                  </a:solidFill>
                  <a:latin typeface="Arial"/>
                  <a:ea typeface="Arial"/>
                </a:rPr>
                <a:t>Gandhinagar police's local crime branch (LCB)</a:t>
              </a:r>
              <a:r>
                <a:rPr lang="en-US" sz="1600" spc="-1">
                  <a:solidFill>
                    <a:srgbClr val="000000"/>
                  </a:solidFill>
                  <a:latin typeface="Arial"/>
                  <a:ea typeface="Arial"/>
                </a:rPr>
                <a:t> </a:t>
              </a:r>
              <a:r>
                <a:rPr lang="en-US" sz="1600" spc="-1">
                  <a:solidFill>
                    <a:srgbClr val="3333FF"/>
                  </a:solidFill>
                  <a:latin typeface="Arial"/>
                  <a:ea typeface="Arial"/>
                </a:rPr>
                <a:t>arrested</a:t>
              </a:r>
              <a:r>
                <a:rPr lang="en-US" sz="1600" spc="-1">
                  <a:solidFill>
                    <a:srgbClr val="000000"/>
                  </a:solidFill>
                  <a:latin typeface="Arial"/>
                  <a:ea typeface="Arial"/>
                </a:rPr>
                <a:t> </a:t>
              </a:r>
              <a:r>
                <a:rPr lang="en-US" sz="1600" spc="-1">
                  <a:solidFill>
                    <a:srgbClr val="FF0000"/>
                  </a:solidFill>
                  <a:latin typeface="Arial"/>
                  <a:ea typeface="Arial"/>
                </a:rPr>
                <a:t>Shailesh Patel</a:t>
              </a:r>
              <a:r>
                <a:rPr lang="en-US" sz="1600" spc="-1">
                  <a:solidFill>
                    <a:srgbClr val="000000"/>
                  </a:solidFill>
                  <a:latin typeface="Arial"/>
                  <a:ea typeface="Arial"/>
                </a:rPr>
                <a:t>, one of the two prime accused in the </a:t>
              </a:r>
              <a:r>
                <a:rPr lang="en-US" sz="1600" spc="-1">
                  <a:solidFill>
                    <a:srgbClr val="009900"/>
                  </a:solidFill>
                  <a:latin typeface="Arial"/>
                  <a:ea typeface="Arial"/>
                </a:rPr>
                <a:t>Navin Shah</a:t>
              </a:r>
              <a:r>
                <a:rPr lang="en-US" sz="1600" spc="-1">
                  <a:solidFill>
                    <a:srgbClr val="000000"/>
                  </a:solidFill>
                  <a:latin typeface="Arial"/>
                  <a:ea typeface="Arial"/>
                </a:rPr>
                <a:t> </a:t>
              </a:r>
              <a:r>
                <a:rPr lang="en-US" sz="1600" spc="-1">
                  <a:solidFill>
                    <a:srgbClr val="00CCCC"/>
                  </a:solidFill>
                  <a:latin typeface="Arial"/>
                  <a:ea typeface="Arial"/>
                </a:rPr>
                <a:t>kidnapping-murder</a:t>
              </a:r>
              <a:r>
                <a:rPr lang="en-US" sz="1600" spc="-1">
                  <a:solidFill>
                    <a:srgbClr val="000000"/>
                  </a:solidFill>
                  <a:latin typeface="Arial"/>
                  <a:ea typeface="Arial"/>
                </a:rPr>
                <a:t> case, and also seized the SUV in which the </a:t>
              </a:r>
              <a:r>
                <a:rPr lang="en-US" sz="1600" spc="-1">
                  <a:solidFill>
                    <a:srgbClr val="00CCCC"/>
                  </a:solidFill>
                  <a:latin typeface="Arial"/>
                  <a:ea typeface="Arial"/>
                </a:rPr>
                <a:t>murder</a:t>
              </a:r>
              <a:r>
                <a:rPr lang="en-US" sz="1600" spc="-1">
                  <a:solidFill>
                    <a:srgbClr val="000000"/>
                  </a:solidFill>
                  <a:latin typeface="Arial"/>
                  <a:ea typeface="Arial"/>
                </a:rPr>
                <a:t> took place. </a:t>
              </a:r>
              <a:r>
                <a:rPr lang="en-US" sz="1600" spc="-1">
                  <a:solidFill>
                    <a:srgbClr val="009900"/>
                  </a:solidFill>
                  <a:latin typeface="Arial"/>
                  <a:ea typeface="Arial"/>
                </a:rPr>
                <a:t>Shah</a:t>
              </a:r>
              <a:r>
                <a:rPr lang="en-US" sz="1600" spc="-1">
                  <a:solidFill>
                    <a:srgbClr val="000000"/>
                  </a:solidFill>
                  <a:latin typeface="Arial"/>
                  <a:ea typeface="Arial"/>
                </a:rPr>
                <a:t>, 69, was director of printing of Navneet Education and was killed in a moving car on July 25 on SG Road. The </a:t>
              </a:r>
              <a:r>
                <a:rPr lang="en-US" sz="1600" spc="-1">
                  <a:solidFill>
                    <a:srgbClr val="FFCC00"/>
                  </a:solidFill>
                  <a:latin typeface="Arial"/>
                  <a:ea typeface="Arial"/>
                </a:rPr>
                <a:t>LCB officials</a:t>
              </a:r>
              <a:r>
                <a:rPr lang="en-US" sz="1600" spc="-1">
                  <a:solidFill>
                    <a:srgbClr val="000000"/>
                  </a:solidFill>
                  <a:latin typeface="Arial"/>
                  <a:ea typeface="Arial"/>
                </a:rPr>
                <a:t> said that </a:t>
              </a:r>
              <a:r>
                <a:rPr lang="en-US" sz="1600" spc="-1">
                  <a:solidFill>
                    <a:srgbClr val="FF0000"/>
                  </a:solidFill>
                  <a:latin typeface="Arial"/>
                  <a:ea typeface="Arial"/>
                </a:rPr>
                <a:t>Patel</a:t>
              </a:r>
              <a:r>
                <a:rPr lang="en-US" sz="1600" spc="-1">
                  <a:solidFill>
                    <a:srgbClr val="000000"/>
                  </a:solidFill>
                  <a:latin typeface="Arial"/>
                  <a:ea typeface="Arial"/>
                </a:rPr>
                <a:t> was caught when he went to the spot where he had parked his another car used in the crime on </a:t>
              </a:r>
              <a:r>
                <a:rPr lang="en-US" sz="1600" spc="-1">
                  <a:solidFill>
                    <a:srgbClr val="CC00CC"/>
                  </a:solidFill>
                  <a:latin typeface="Arial"/>
                  <a:ea typeface="Arial"/>
                </a:rPr>
                <a:t>Prantij-Himmatnagar Road</a:t>
              </a:r>
              <a:r>
                <a:rPr lang="en-US" sz="1600" spc="-1">
                  <a:solidFill>
                    <a:srgbClr val="000000"/>
                  </a:solidFill>
                  <a:latin typeface="Arial"/>
                  <a:ea typeface="Arial"/>
                </a:rPr>
                <a:t>. According to the </a:t>
              </a:r>
              <a:r>
                <a:rPr lang="en-US" sz="1600" spc="-1">
                  <a:solidFill>
                    <a:srgbClr val="FFCC00"/>
                  </a:solidFill>
                  <a:latin typeface="Arial"/>
                  <a:ea typeface="Arial"/>
                </a:rPr>
                <a:t>LCB officials</a:t>
              </a:r>
              <a:r>
                <a:rPr lang="en-US" sz="1600" spc="-1">
                  <a:solidFill>
                    <a:srgbClr val="000000"/>
                  </a:solidFill>
                  <a:latin typeface="Arial"/>
                  <a:ea typeface="Arial"/>
                </a:rPr>
                <a:t>, four teams, led by </a:t>
              </a:r>
              <a:r>
                <a:rPr lang="en-US" sz="1600" spc="-1">
                  <a:solidFill>
                    <a:srgbClr val="FFCC00"/>
                  </a:solidFill>
                  <a:latin typeface="Arial"/>
                  <a:ea typeface="Arial"/>
                </a:rPr>
                <a:t>inspector J D Purohit</a:t>
              </a:r>
              <a:r>
                <a:rPr lang="en-US" sz="1600" spc="-1">
                  <a:solidFill>
                    <a:srgbClr val="000000"/>
                  </a:solidFill>
                  <a:latin typeface="Arial"/>
                  <a:ea typeface="Arial"/>
                </a:rPr>
                <a:t> and </a:t>
              </a:r>
              <a:r>
                <a:rPr lang="en-US" sz="1600" spc="-1">
                  <a:solidFill>
                    <a:srgbClr val="FFCC00"/>
                  </a:solidFill>
                  <a:latin typeface="Arial"/>
                  <a:ea typeface="Arial"/>
                </a:rPr>
                <a:t>sub-inspectors H K Solanki, K A Patel and S B Padheriya</a:t>
              </a:r>
              <a:r>
                <a:rPr lang="en-US" sz="1600" spc="-1">
                  <a:solidFill>
                    <a:srgbClr val="000000"/>
                  </a:solidFill>
                  <a:latin typeface="Arial"/>
                  <a:ea typeface="Arial"/>
                </a:rPr>
                <a:t>, are working on the case. After the </a:t>
              </a:r>
              <a:r>
                <a:rPr lang="en-US" sz="1600" spc="-1">
                  <a:solidFill>
                    <a:srgbClr val="3333FF"/>
                  </a:solidFill>
                  <a:latin typeface="Arial"/>
                  <a:ea typeface="Arial"/>
                </a:rPr>
                <a:t>arrest</a:t>
              </a:r>
              <a:r>
                <a:rPr lang="en-US" sz="1600" spc="-1">
                  <a:solidFill>
                    <a:srgbClr val="000000"/>
                  </a:solidFill>
                  <a:latin typeface="Arial"/>
                  <a:ea typeface="Arial"/>
                </a:rPr>
                <a:t> of two accused — </a:t>
              </a:r>
              <a:r>
                <a:rPr lang="en-US" sz="1600" spc="-1">
                  <a:solidFill>
                    <a:srgbClr val="FF0000"/>
                  </a:solidFill>
                  <a:latin typeface="Arial"/>
                  <a:ea typeface="Arial"/>
                </a:rPr>
                <a:t>Jignesh Bhavsar and Ramesh Patel</a:t>
              </a:r>
              <a:r>
                <a:rPr lang="en-US" sz="1600" spc="-1">
                  <a:solidFill>
                    <a:srgbClr val="000000"/>
                  </a:solidFill>
                  <a:latin typeface="Arial"/>
                  <a:ea typeface="Arial"/>
                </a:rPr>
                <a:t> — by </a:t>
              </a:r>
              <a:r>
                <a:rPr lang="en-US" sz="1600" spc="-1">
                  <a:solidFill>
                    <a:srgbClr val="FFCC00"/>
                  </a:solidFill>
                  <a:latin typeface="Arial"/>
                  <a:ea typeface="Arial"/>
                </a:rPr>
                <a:t>Ahmedabad city crime branch</a:t>
              </a:r>
              <a:r>
                <a:rPr lang="en-US" sz="1600" spc="-1">
                  <a:solidFill>
                    <a:srgbClr val="000000"/>
                  </a:solidFill>
                  <a:latin typeface="Arial"/>
                  <a:ea typeface="Arial"/>
                </a:rPr>
                <a:t>, </a:t>
              </a:r>
              <a:r>
                <a:rPr lang="en-US" sz="1600" spc="-1">
                  <a:solidFill>
                    <a:srgbClr val="FFCC00"/>
                  </a:solidFill>
                  <a:latin typeface="Arial"/>
                  <a:ea typeface="Arial"/>
                </a:rPr>
                <a:t>LCB</a:t>
              </a:r>
              <a:r>
                <a:rPr lang="en-US" sz="1600" spc="-1">
                  <a:solidFill>
                    <a:srgbClr val="000000"/>
                  </a:solidFill>
                  <a:latin typeface="Arial"/>
                  <a:ea typeface="Arial"/>
                </a:rPr>
                <a:t> seized a car parked by </a:t>
              </a:r>
              <a:r>
                <a:rPr lang="en-US" sz="1600" spc="-1">
                  <a:solidFill>
                    <a:srgbClr val="FF3300"/>
                  </a:solidFill>
                  <a:latin typeface="Arial"/>
                  <a:ea typeface="Arial"/>
                </a:rPr>
                <a:t>Shailesh Patel</a:t>
              </a:r>
              <a:r>
                <a:rPr lang="en-US" sz="1600" spc="-1">
                  <a:solidFill>
                    <a:srgbClr val="000000"/>
                  </a:solidFill>
                  <a:latin typeface="Arial"/>
                  <a:ea typeface="Arial"/>
                </a:rPr>
                <a:t> outside Devnarayan Dhaba, a roadside eatery, on Monday.</a:t>
              </a:r>
              <a:endParaRPr lang="en-US" sz="1600" spc="-1">
                <a:latin typeface="Arial"/>
              </a:endParaRPr>
            </a:p>
          </p:txBody>
        </p:sp>
        <p:sp>
          <p:nvSpPr>
            <p:cNvPr id="564" name="CustomShape 5"/>
            <p:cNvSpPr/>
            <p:nvPr/>
          </p:nvSpPr>
          <p:spPr>
            <a:xfrm>
              <a:off x="4574160" y="5378400"/>
              <a:ext cx="175032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FFCC00"/>
                  </a:solidFill>
                  <a:latin typeface="Arial"/>
                  <a:ea typeface="Arial"/>
                </a:rPr>
                <a:t>Law enforcement</a:t>
              </a:r>
              <a:endParaRPr lang="en-US" sz="1600" spc="-1">
                <a:latin typeface="Arial"/>
              </a:endParaRPr>
            </a:p>
          </p:txBody>
        </p:sp>
        <p:sp>
          <p:nvSpPr>
            <p:cNvPr id="565" name="CustomShape 6"/>
            <p:cNvSpPr/>
            <p:nvPr/>
          </p:nvSpPr>
          <p:spPr>
            <a:xfrm>
              <a:off x="4574160" y="5802840"/>
              <a:ext cx="130212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3333FF"/>
                  </a:solidFill>
                  <a:latin typeface="Arial"/>
                  <a:ea typeface="Arial"/>
                </a:rPr>
                <a:t>Action taken</a:t>
              </a:r>
              <a:endParaRPr lang="en-US" sz="1600" spc="-1">
                <a:latin typeface="Arial"/>
              </a:endParaRPr>
            </a:p>
          </p:txBody>
        </p:sp>
        <p:sp>
          <p:nvSpPr>
            <p:cNvPr id="566" name="CustomShape 7"/>
            <p:cNvSpPr/>
            <p:nvPr/>
          </p:nvSpPr>
          <p:spPr>
            <a:xfrm>
              <a:off x="4572000" y="6179400"/>
              <a:ext cx="157896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00FFFF"/>
                  </a:solidFill>
                  <a:latin typeface="Arial"/>
                  <a:ea typeface="Arial"/>
                </a:rPr>
                <a:t>Nature of crime</a:t>
              </a:r>
              <a:endParaRPr lang="en-US" sz="1600" spc="-1">
                <a:latin typeface="Arial"/>
              </a:endParaRPr>
            </a:p>
          </p:txBody>
        </p:sp>
        <p:sp>
          <p:nvSpPr>
            <p:cNvPr id="567" name="CustomShape 8"/>
            <p:cNvSpPr/>
            <p:nvPr/>
          </p:nvSpPr>
          <p:spPr>
            <a:xfrm>
              <a:off x="6913080" y="5378400"/>
              <a:ext cx="153036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FF3300"/>
                  </a:solidFill>
                  <a:latin typeface="Arial"/>
                  <a:ea typeface="Arial"/>
                </a:rPr>
                <a:t>Criminal Name</a:t>
              </a:r>
              <a:endParaRPr lang="en-US" sz="1600" spc="-1">
                <a:latin typeface="Arial"/>
              </a:endParaRPr>
            </a:p>
          </p:txBody>
        </p:sp>
        <p:sp>
          <p:nvSpPr>
            <p:cNvPr id="568" name="CustomShape 9"/>
            <p:cNvSpPr/>
            <p:nvPr/>
          </p:nvSpPr>
          <p:spPr>
            <a:xfrm>
              <a:off x="7023240" y="5770080"/>
              <a:ext cx="133272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009900"/>
                  </a:solidFill>
                  <a:latin typeface="Arial"/>
                  <a:ea typeface="Arial"/>
                </a:rPr>
                <a:t>Victim Name</a:t>
              </a:r>
              <a:endParaRPr lang="en-US" sz="1600" spc="-1">
                <a:latin typeface="Arial"/>
              </a:endParaRPr>
            </a:p>
          </p:txBody>
        </p:sp>
        <p:sp>
          <p:nvSpPr>
            <p:cNvPr id="569" name="CustomShape 10"/>
            <p:cNvSpPr/>
            <p:nvPr/>
          </p:nvSpPr>
          <p:spPr>
            <a:xfrm>
              <a:off x="6966720" y="6260400"/>
              <a:ext cx="1554120" cy="313560"/>
            </a:xfrm>
            <a:prstGeom prst="rect">
              <a:avLst/>
            </a:prstGeom>
            <a:noFill/>
            <a:ln>
              <a:noFill/>
            </a:ln>
          </p:spPr>
          <p:style>
            <a:lnRef idx="0">
              <a:scrgbClr r="0" g="0" b="0"/>
            </a:lnRef>
            <a:fillRef idx="0">
              <a:scrgbClr r="0" g="0" b="0"/>
            </a:fillRef>
            <a:effectRef idx="0">
              <a:scrgbClr r="0" g="0" b="0"/>
            </a:effectRef>
            <a:fontRef idx="minor"/>
          </p:style>
          <p:txBody>
            <a:bodyPr lIns="81720" tIns="40680" rIns="81720" bIns="40680"/>
            <a:lstStyle/>
            <a:p>
              <a:pPr>
                <a:lnSpc>
                  <a:spcPct val="100000"/>
                </a:lnSpc>
              </a:pPr>
              <a:r>
                <a:rPr lang="en-US" sz="1600" spc="-1">
                  <a:solidFill>
                    <a:srgbClr val="FF00FF"/>
                  </a:solidFill>
                  <a:latin typeface="Arial"/>
                  <a:ea typeface="Arial"/>
                </a:rPr>
                <a:t>Crime Location</a:t>
              </a:r>
              <a:endParaRPr lang="en-US" sz="1600" spc="-1">
                <a:latin typeface="Arial"/>
              </a:endParaRPr>
            </a:p>
          </p:txBody>
        </p:sp>
      </p:grpSp>
      <p:sp>
        <p:nvSpPr>
          <p:cNvPr id="570" name="CustomShape 11"/>
          <p:cNvSpPr/>
          <p:nvPr/>
        </p:nvSpPr>
        <p:spPr>
          <a:xfrm>
            <a:off x="2652960" y="178920"/>
            <a:ext cx="24652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pc="-1">
                <a:solidFill>
                  <a:srgbClr val="000000"/>
                </a:solidFill>
                <a:latin typeface="Arial"/>
                <a:ea typeface="Arial"/>
              </a:rPr>
              <a:t>Standard NER Output </a:t>
            </a:r>
            <a:endParaRPr lang="en-US" spc="-1">
              <a:latin typeface="Aria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97A2102-A8DD-4F6D-B621-4D75AB9C0C58}"/>
                  </a:ext>
                </a:extLst>
              </p14:cNvPr>
              <p14:cNvContentPartPr/>
              <p14:nvPr/>
            </p14:nvContentPartPr>
            <p14:xfrm>
              <a:off x="3600360" y="165240"/>
              <a:ext cx="8412480" cy="6402240"/>
            </p14:xfrm>
          </p:contentPart>
        </mc:Choice>
        <mc:Fallback>
          <p:pic>
            <p:nvPicPr>
              <p:cNvPr id="2" name="Ink 1">
                <a:extLst>
                  <a:ext uri="{FF2B5EF4-FFF2-40B4-BE49-F238E27FC236}">
                    <a16:creationId xmlns:a16="http://schemas.microsoft.com/office/drawing/2014/main" id="{497A2102-A8DD-4F6D-B621-4D75AB9C0C58}"/>
                  </a:ext>
                </a:extLst>
              </p:cNvPr>
              <p:cNvPicPr/>
              <p:nvPr/>
            </p:nvPicPr>
            <p:blipFill>
              <a:blip r:embed="rId3"/>
              <a:stretch>
                <a:fillRect/>
              </a:stretch>
            </p:blipFill>
            <p:spPr>
              <a:xfrm>
                <a:off x="3591000" y="155880"/>
                <a:ext cx="8431200" cy="6420960"/>
              </a:xfrm>
              <a:prstGeom prst="rect">
                <a:avLst/>
              </a:prstGeom>
            </p:spPr>
          </p:pic>
        </mc:Fallback>
      </mc:AlternateContent>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CBC4-74EC-411E-A76D-42A86A1D4245}"/>
              </a:ext>
            </a:extLst>
          </p:cNvPr>
          <p:cNvSpPr>
            <a:spLocks noGrp="1"/>
          </p:cNvSpPr>
          <p:nvPr>
            <p:ph type="title"/>
          </p:nvPr>
        </p:nvSpPr>
        <p:spPr>
          <a:xfrm>
            <a:off x="838200" y="140201"/>
            <a:ext cx="10515600" cy="1325563"/>
          </a:xfrm>
        </p:spPr>
        <p:txBody>
          <a:bodyPr>
            <a:normAutofit/>
          </a:bodyPr>
          <a:lstStyle/>
          <a:p>
            <a:r>
              <a:rPr lang="en-US" sz="3600" b="1" dirty="0"/>
              <a:t>Bi-LSTM-CRF model for Crime Information Extraction</a:t>
            </a:r>
            <a:endParaRPr lang="en-IN" sz="3600" b="1" dirty="0"/>
          </a:p>
        </p:txBody>
      </p:sp>
      <p:sp>
        <p:nvSpPr>
          <p:cNvPr id="24" name="Slide Number Placeholder 30">
            <a:extLst>
              <a:ext uri="{FF2B5EF4-FFF2-40B4-BE49-F238E27FC236}">
                <a16:creationId xmlns:a16="http://schemas.microsoft.com/office/drawing/2014/main" id="{D9F2E35D-8BAF-4868-ABD3-BFE50D20E493}"/>
              </a:ext>
            </a:extLst>
          </p:cNvPr>
          <p:cNvSpPr>
            <a:spLocks noGrp="1"/>
          </p:cNvSpPr>
          <p:nvPr>
            <p:ph type="sldNum" sz="quarter" idx="12"/>
          </p:nvPr>
        </p:nvSpPr>
        <p:spPr>
          <a:xfrm>
            <a:off x="8610600" y="6356350"/>
            <a:ext cx="2743200" cy="365125"/>
          </a:xfrm>
        </p:spPr>
        <p:txBody>
          <a:bodyPr/>
          <a:lstStyle/>
          <a:p>
            <a:fld id="{0F893E13-5E8A-4CE6-A6ED-A96D49CB6F0B}" type="slidenum">
              <a:rPr lang="en-IN" smtClean="0"/>
              <a:t>24</a:t>
            </a:fld>
            <a:endParaRPr lang="en-IN"/>
          </a:p>
        </p:txBody>
      </p:sp>
      <p:grpSp>
        <p:nvGrpSpPr>
          <p:cNvPr id="57" name="Group 56">
            <a:extLst>
              <a:ext uri="{FF2B5EF4-FFF2-40B4-BE49-F238E27FC236}">
                <a16:creationId xmlns:a16="http://schemas.microsoft.com/office/drawing/2014/main" id="{9D99C2FF-E01C-4FD4-8765-0D1519623DF4}"/>
              </a:ext>
            </a:extLst>
          </p:cNvPr>
          <p:cNvGrpSpPr/>
          <p:nvPr/>
        </p:nvGrpSpPr>
        <p:grpSpPr>
          <a:xfrm>
            <a:off x="6613962" y="1041463"/>
            <a:ext cx="4472420" cy="5676336"/>
            <a:chOff x="3718362" y="1147763"/>
            <a:chExt cx="4472420" cy="5676336"/>
          </a:xfrm>
        </p:grpSpPr>
        <p:pic>
          <p:nvPicPr>
            <p:cNvPr id="10242" name="Picture 2" descr="The lowest layer contains the inputs x1, x2, ..., xn. They are connected to nodes l1,l2, ..., ln above with lateral connections in the right direction (this is the left context). Above is a corresponding set of nodes r1,r2,...,rn with lateral connections pointing from right to left (this is the right context). Both the r and l nodes feed to a layer above with nodes c1,c2,...,cn that captures both the right and left context. The c-nodes then feed to the y1,y2,...,yn outputs. The c and y nodes represent a CRF, and the l and r nodes are the two LSTMs.">
              <a:extLst>
                <a:ext uri="{FF2B5EF4-FFF2-40B4-BE49-F238E27FC236}">
                  <a16:creationId xmlns:a16="http://schemas.microsoft.com/office/drawing/2014/main" id="{005035A3-0194-4209-8D68-82BC9C7E7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362" y="3811939"/>
              <a:ext cx="4179372" cy="301216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277C1760-2757-4245-971E-7D8B842E8469}"/>
                </a:ext>
              </a:extLst>
            </p:cNvPr>
            <p:cNvGrpSpPr/>
            <p:nvPr/>
          </p:nvGrpSpPr>
          <p:grpSpPr>
            <a:xfrm>
              <a:off x="4312797" y="1147763"/>
              <a:ext cx="3877985" cy="1983548"/>
              <a:chOff x="7379229" y="1075920"/>
              <a:chExt cx="3877985" cy="1983548"/>
            </a:xfrm>
          </p:grpSpPr>
          <p:cxnSp>
            <p:nvCxnSpPr>
              <p:cNvPr id="29" name="Straight Arrow Connector 28">
                <a:extLst>
                  <a:ext uri="{FF2B5EF4-FFF2-40B4-BE49-F238E27FC236}">
                    <a16:creationId xmlns:a16="http://schemas.microsoft.com/office/drawing/2014/main" id="{64C64842-D365-4EFA-9647-D82B29B86919}"/>
                  </a:ext>
                </a:extLst>
              </p:cNvPr>
              <p:cNvCxnSpPr>
                <a:cxnSpLocks/>
              </p:cNvCxnSpPr>
              <p:nvPr/>
            </p:nvCxnSpPr>
            <p:spPr>
              <a:xfrm flipV="1">
                <a:off x="7737623" y="1393089"/>
                <a:ext cx="0" cy="428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2341C76-92B5-476F-8367-5B11EDCE1C2B}"/>
                  </a:ext>
                </a:extLst>
              </p:cNvPr>
              <p:cNvCxnSpPr>
                <a:cxnSpLocks/>
              </p:cNvCxnSpPr>
              <p:nvPr/>
            </p:nvCxnSpPr>
            <p:spPr>
              <a:xfrm flipV="1">
                <a:off x="8459401" y="1382708"/>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CDFE955-EFA4-42FF-BE36-EF3705E8D136}"/>
                  </a:ext>
                </a:extLst>
              </p:cNvPr>
              <p:cNvCxnSpPr>
                <a:cxnSpLocks/>
              </p:cNvCxnSpPr>
              <p:nvPr/>
            </p:nvCxnSpPr>
            <p:spPr>
              <a:xfrm flipV="1">
                <a:off x="9480475" y="1387170"/>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B65C9CA-FB68-4199-A7A0-5917B69E284D}"/>
                  </a:ext>
                </a:extLst>
              </p:cNvPr>
              <p:cNvCxnSpPr>
                <a:cxnSpLocks/>
              </p:cNvCxnSpPr>
              <p:nvPr/>
            </p:nvCxnSpPr>
            <p:spPr>
              <a:xfrm flipV="1">
                <a:off x="10478657"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21798A4-2568-464B-BBCB-3376506874E1}"/>
                  </a:ext>
                </a:extLst>
              </p:cNvPr>
              <p:cNvSpPr txBox="1"/>
              <p:nvPr/>
            </p:nvSpPr>
            <p:spPr>
              <a:xfrm>
                <a:off x="7379229" y="1075920"/>
                <a:ext cx="3877985" cy="338554"/>
              </a:xfrm>
              <a:prstGeom prst="rect">
                <a:avLst/>
              </a:prstGeom>
              <a:noFill/>
            </p:spPr>
            <p:txBody>
              <a:bodyPr wrap="none" rtlCol="0">
                <a:spAutoFit/>
              </a:bodyPr>
              <a:lstStyle/>
              <a:p>
                <a:r>
                  <a:rPr kumimoji="0" lang="en-US" altLang="en-US" sz="1600" b="1" i="0" u="none" strike="noStrike" cap="none" normalizeH="0" baseline="0" dirty="0">
                    <a:ln>
                      <a:noFill/>
                    </a:ln>
                    <a:solidFill>
                      <a:srgbClr val="C00000"/>
                    </a:solidFill>
                    <a:effectLst/>
                  </a:rPr>
                  <a:t>     CRIME	</a:t>
                </a:r>
                <a:r>
                  <a:rPr lang="en-US" altLang="en-US" sz="1600" b="1" dirty="0">
                    <a:solidFill>
                      <a:srgbClr val="C00000"/>
                    </a:solidFill>
                  </a:rPr>
                  <a:t> </a:t>
                </a:r>
                <a:r>
                  <a:rPr kumimoji="0" lang="en-US" altLang="en-US" sz="1600" b="1" i="0" u="none" strike="noStrike" cap="none" normalizeH="0" baseline="0" dirty="0">
                    <a:ln>
                      <a:noFill/>
                    </a:ln>
                    <a:solidFill>
                      <a:srgbClr val="C00000"/>
                    </a:solidFill>
                    <a:effectLst/>
                  </a:rPr>
                  <a:t>o           	</a:t>
                </a:r>
                <a:r>
                  <a:rPr lang="en-US" altLang="en-US" sz="1600" b="1" dirty="0">
                    <a:solidFill>
                      <a:srgbClr val="C00000"/>
                    </a:solidFill>
                  </a:rPr>
                  <a:t>ACCUSED</a:t>
                </a:r>
                <a:r>
                  <a:rPr kumimoji="0" lang="en-US" altLang="en-US" sz="1600" b="1" i="0" u="none" strike="noStrike" cap="none" normalizeH="0" baseline="0" dirty="0">
                    <a:ln>
                      <a:noFill/>
                    </a:ln>
                    <a:solidFill>
                      <a:srgbClr val="C00000"/>
                    </a:solidFill>
                    <a:effectLst/>
                  </a:rPr>
                  <a:t> </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rgbClr val="00B050"/>
                    </a:solidFill>
                    <a:effectLst/>
                  </a:rPr>
                  <a:t>VICTIM</a:t>
                </a:r>
                <a:r>
                  <a:rPr kumimoji="0" lang="en-US" altLang="en-US" sz="1400" b="0" i="0" u="none" strike="noStrike" cap="none" normalizeH="0" baseline="0" dirty="0">
                    <a:ln>
                      <a:noFill/>
                    </a:ln>
                    <a:solidFill>
                      <a:srgbClr val="000000"/>
                    </a:solidFill>
                    <a:effectLst/>
                  </a:rPr>
                  <a:t> 	</a:t>
                </a:r>
                <a:endParaRPr lang="en-IN" sz="1400" dirty="0"/>
              </a:p>
            </p:txBody>
          </p:sp>
          <p:sp>
            <p:nvSpPr>
              <p:cNvPr id="36" name="Oval 35">
                <a:extLst>
                  <a:ext uri="{FF2B5EF4-FFF2-40B4-BE49-F238E27FC236}">
                    <a16:creationId xmlns:a16="http://schemas.microsoft.com/office/drawing/2014/main" id="{AF569586-F49F-4CFA-BC4F-292C50EA581B}"/>
                  </a:ext>
                </a:extLst>
              </p:cNvPr>
              <p:cNvSpPr/>
              <p:nvPr/>
            </p:nvSpPr>
            <p:spPr>
              <a:xfrm>
                <a:off x="7565728" y="278500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a:extLst>
                  <a:ext uri="{FF2B5EF4-FFF2-40B4-BE49-F238E27FC236}">
                    <a16:creationId xmlns:a16="http://schemas.microsoft.com/office/drawing/2014/main" id="{ED010F46-9EAD-491D-9BBE-8F8E64E9886A}"/>
                  </a:ext>
                </a:extLst>
              </p:cNvPr>
              <p:cNvSpPr/>
              <p:nvPr/>
            </p:nvSpPr>
            <p:spPr>
              <a:xfrm>
                <a:off x="8364923"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7C81C652-FF5F-4B30-9FA9-D06AEA9A346F}"/>
                  </a:ext>
                </a:extLst>
              </p:cNvPr>
              <p:cNvSpPr/>
              <p:nvPr/>
            </p:nvSpPr>
            <p:spPr>
              <a:xfrm>
                <a:off x="9282360"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3E63F2A3-1200-4CEA-991C-DB27D296C729}"/>
                  </a:ext>
                </a:extLst>
              </p:cNvPr>
              <p:cNvSpPr/>
              <p:nvPr/>
            </p:nvSpPr>
            <p:spPr>
              <a:xfrm>
                <a:off x="10359948" y="2780636"/>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9BCDF75-31AB-45D9-B189-FB0D816BE3FC}"/>
                  </a:ext>
                </a:extLst>
              </p:cNvPr>
              <p:cNvSpPr txBox="1"/>
              <p:nvPr/>
            </p:nvSpPr>
            <p:spPr>
              <a:xfrm>
                <a:off x="7885049" y="2690798"/>
                <a:ext cx="526106" cy="253916"/>
              </a:xfrm>
              <a:prstGeom prst="rect">
                <a:avLst/>
              </a:prstGeom>
              <a:noFill/>
            </p:spPr>
            <p:txBody>
              <a:bodyPr wrap="none" rtlCol="0">
                <a:spAutoFit/>
              </a:bodyPr>
              <a:lstStyle/>
              <a:p>
                <a:r>
                  <a:rPr lang="en-US" sz="1050" dirty="0"/>
                  <a:t>Dense</a:t>
                </a:r>
                <a:endParaRPr lang="en-IN" sz="1050" dirty="0"/>
              </a:p>
            </p:txBody>
          </p:sp>
          <p:sp>
            <p:nvSpPr>
              <p:cNvPr id="41" name="TextBox 40">
                <a:extLst>
                  <a:ext uri="{FF2B5EF4-FFF2-40B4-BE49-F238E27FC236}">
                    <a16:creationId xmlns:a16="http://schemas.microsoft.com/office/drawing/2014/main" id="{F344733A-3B78-4261-A454-E1A15C211686}"/>
                  </a:ext>
                </a:extLst>
              </p:cNvPr>
              <p:cNvSpPr txBox="1"/>
              <p:nvPr/>
            </p:nvSpPr>
            <p:spPr>
              <a:xfrm>
                <a:off x="8830502" y="2708971"/>
                <a:ext cx="526106" cy="253916"/>
              </a:xfrm>
              <a:prstGeom prst="rect">
                <a:avLst/>
              </a:prstGeom>
              <a:noFill/>
            </p:spPr>
            <p:txBody>
              <a:bodyPr wrap="none" rtlCol="0">
                <a:spAutoFit/>
              </a:bodyPr>
              <a:lstStyle/>
              <a:p>
                <a:r>
                  <a:rPr lang="en-US" sz="1050" dirty="0"/>
                  <a:t>Dense</a:t>
                </a:r>
                <a:endParaRPr lang="en-IN" sz="1050" dirty="0"/>
              </a:p>
            </p:txBody>
          </p:sp>
          <p:sp>
            <p:nvSpPr>
              <p:cNvPr id="42" name="TextBox 41">
                <a:extLst>
                  <a:ext uri="{FF2B5EF4-FFF2-40B4-BE49-F238E27FC236}">
                    <a16:creationId xmlns:a16="http://schemas.microsoft.com/office/drawing/2014/main" id="{090FFD81-45E0-49CC-B4CA-7ACB23D39552}"/>
                  </a:ext>
                </a:extLst>
              </p:cNvPr>
              <p:cNvSpPr txBox="1"/>
              <p:nvPr/>
            </p:nvSpPr>
            <p:spPr>
              <a:xfrm>
                <a:off x="9895269" y="2696409"/>
                <a:ext cx="526106" cy="253916"/>
              </a:xfrm>
              <a:prstGeom prst="rect">
                <a:avLst/>
              </a:prstGeom>
              <a:noFill/>
            </p:spPr>
            <p:txBody>
              <a:bodyPr wrap="none" rtlCol="0">
                <a:spAutoFit/>
              </a:bodyPr>
              <a:lstStyle/>
              <a:p>
                <a:r>
                  <a:rPr lang="en-US" sz="1050" dirty="0"/>
                  <a:t>Dense</a:t>
                </a:r>
                <a:endParaRPr lang="en-IN" sz="1050" dirty="0"/>
              </a:p>
            </p:txBody>
          </p:sp>
          <mc:AlternateContent xmlns:mc="http://schemas.openxmlformats.org/markup-compatibility/2006">
            <mc:Choice xmlns:a14="http://schemas.microsoft.com/office/drawing/2010/main" Requires="a14">
              <p:sp>
                <p:nvSpPr>
                  <p:cNvPr id="43" name="Oval 42">
                    <a:extLst>
                      <a:ext uri="{FF2B5EF4-FFF2-40B4-BE49-F238E27FC236}">
                        <a16:creationId xmlns:a16="http://schemas.microsoft.com/office/drawing/2014/main" id="{594E25A2-1FC7-412E-AF31-08652096AA9E}"/>
                      </a:ext>
                    </a:extLst>
                  </p:cNvPr>
                  <p:cNvSpPr/>
                  <p:nvPr/>
                </p:nvSpPr>
                <p:spPr>
                  <a:xfrm>
                    <a:off x="7571482" y="198850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3" name="Oval 42">
                    <a:extLst>
                      <a:ext uri="{FF2B5EF4-FFF2-40B4-BE49-F238E27FC236}">
                        <a16:creationId xmlns:a16="http://schemas.microsoft.com/office/drawing/2014/main" id="{594E25A2-1FC7-412E-AF31-08652096AA9E}"/>
                      </a:ext>
                    </a:extLst>
                  </p:cNvPr>
                  <p:cNvSpPr>
                    <a:spLocks noRot="1" noChangeAspect="1" noMove="1" noResize="1" noEditPoints="1" noAdjustHandles="1" noChangeArrowheads="1" noChangeShapeType="1" noTextEdit="1"/>
                  </p:cNvSpPr>
                  <p:nvPr/>
                </p:nvSpPr>
                <p:spPr>
                  <a:xfrm>
                    <a:off x="7571482" y="1988506"/>
                    <a:ext cx="247311" cy="266698"/>
                  </a:xfrm>
                  <a:prstGeom prst="ellipse">
                    <a:avLst/>
                  </a:prstGeom>
                  <a:blipFill>
                    <a:blip r:embed="rId3"/>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4" name="Oval 43">
                    <a:extLst>
                      <a:ext uri="{FF2B5EF4-FFF2-40B4-BE49-F238E27FC236}">
                        <a16:creationId xmlns:a16="http://schemas.microsoft.com/office/drawing/2014/main" id="{CCF4E49B-68AC-41A4-955E-1F62A8C476DF}"/>
                      </a:ext>
                    </a:extLst>
                  </p:cNvPr>
                  <p:cNvSpPr/>
                  <p:nvPr/>
                </p:nvSpPr>
                <p:spPr>
                  <a:xfrm>
                    <a:off x="8370677"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4" name="Oval 43">
                    <a:extLst>
                      <a:ext uri="{FF2B5EF4-FFF2-40B4-BE49-F238E27FC236}">
                        <a16:creationId xmlns:a16="http://schemas.microsoft.com/office/drawing/2014/main" id="{CCF4E49B-68AC-41A4-955E-1F62A8C476DF}"/>
                      </a:ext>
                    </a:extLst>
                  </p:cNvPr>
                  <p:cNvSpPr>
                    <a:spLocks noRot="1" noChangeAspect="1" noMove="1" noResize="1" noEditPoints="1" noAdjustHandles="1" noChangeArrowheads="1" noChangeShapeType="1" noTextEdit="1"/>
                  </p:cNvSpPr>
                  <p:nvPr/>
                </p:nvSpPr>
                <p:spPr>
                  <a:xfrm>
                    <a:off x="8370677" y="1996276"/>
                    <a:ext cx="247311" cy="266698"/>
                  </a:xfrm>
                  <a:prstGeom prst="ellipse">
                    <a:avLst/>
                  </a:prstGeom>
                  <a:blipFill>
                    <a:blip r:embed="rId4"/>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5" name="Oval 44">
                    <a:extLst>
                      <a:ext uri="{FF2B5EF4-FFF2-40B4-BE49-F238E27FC236}">
                        <a16:creationId xmlns:a16="http://schemas.microsoft.com/office/drawing/2014/main" id="{589DA55B-C20A-4E0E-B4EF-DB62CBFFDA3F}"/>
                      </a:ext>
                    </a:extLst>
                  </p:cNvPr>
                  <p:cNvSpPr/>
                  <p:nvPr/>
                </p:nvSpPr>
                <p:spPr>
                  <a:xfrm>
                    <a:off x="9288114"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5" name="Oval 44">
                    <a:extLst>
                      <a:ext uri="{FF2B5EF4-FFF2-40B4-BE49-F238E27FC236}">
                        <a16:creationId xmlns:a16="http://schemas.microsoft.com/office/drawing/2014/main" id="{589DA55B-C20A-4E0E-B4EF-DB62CBFFDA3F}"/>
                      </a:ext>
                    </a:extLst>
                  </p:cNvPr>
                  <p:cNvSpPr>
                    <a:spLocks noRot="1" noChangeAspect="1" noMove="1" noResize="1" noEditPoints="1" noAdjustHandles="1" noChangeArrowheads="1" noChangeShapeType="1" noTextEdit="1"/>
                  </p:cNvSpPr>
                  <p:nvPr/>
                </p:nvSpPr>
                <p:spPr>
                  <a:xfrm>
                    <a:off x="9288114" y="1996276"/>
                    <a:ext cx="247311" cy="266698"/>
                  </a:xfrm>
                  <a:prstGeom prst="ellipse">
                    <a:avLst/>
                  </a:prstGeom>
                  <a:blipFill>
                    <a:blip r:embed="rId5"/>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6" name="Oval 45">
                    <a:extLst>
                      <a:ext uri="{FF2B5EF4-FFF2-40B4-BE49-F238E27FC236}">
                        <a16:creationId xmlns:a16="http://schemas.microsoft.com/office/drawing/2014/main" id="{559A56F3-6AFB-49A6-B17F-0C88FFAF1D67}"/>
                      </a:ext>
                    </a:extLst>
                  </p:cNvPr>
                  <p:cNvSpPr/>
                  <p:nvPr/>
                </p:nvSpPr>
                <p:spPr>
                  <a:xfrm>
                    <a:off x="10365702" y="1984142"/>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6" name="Oval 45">
                    <a:extLst>
                      <a:ext uri="{FF2B5EF4-FFF2-40B4-BE49-F238E27FC236}">
                        <a16:creationId xmlns:a16="http://schemas.microsoft.com/office/drawing/2014/main" id="{559A56F3-6AFB-49A6-B17F-0C88FFAF1D67}"/>
                      </a:ext>
                    </a:extLst>
                  </p:cNvPr>
                  <p:cNvSpPr>
                    <a:spLocks noRot="1" noChangeAspect="1" noMove="1" noResize="1" noEditPoints="1" noAdjustHandles="1" noChangeArrowheads="1" noChangeShapeType="1" noTextEdit="1"/>
                  </p:cNvSpPr>
                  <p:nvPr/>
                </p:nvSpPr>
                <p:spPr>
                  <a:xfrm>
                    <a:off x="10365702" y="1984142"/>
                    <a:ext cx="247311" cy="266698"/>
                  </a:xfrm>
                  <a:prstGeom prst="ellipse">
                    <a:avLst/>
                  </a:prstGeom>
                  <a:blipFill>
                    <a:blip r:embed="rId6"/>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p:cxnSp>
            <p:nvCxnSpPr>
              <p:cNvPr id="47" name="Straight Arrow Connector 46">
                <a:extLst>
                  <a:ext uri="{FF2B5EF4-FFF2-40B4-BE49-F238E27FC236}">
                    <a16:creationId xmlns:a16="http://schemas.microsoft.com/office/drawing/2014/main" id="{9A58786E-2EE3-4889-9595-1731C42F5778}"/>
                  </a:ext>
                </a:extLst>
              </p:cNvPr>
              <p:cNvCxnSpPr>
                <a:cxnSpLocks/>
              </p:cNvCxnSpPr>
              <p:nvPr/>
            </p:nvCxnSpPr>
            <p:spPr>
              <a:xfrm flipV="1">
                <a:off x="7687002" y="228530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0893509F-560E-4EDD-9389-88ED204A9675}"/>
                  </a:ext>
                </a:extLst>
              </p:cNvPr>
              <p:cNvCxnSpPr>
                <a:cxnSpLocks/>
              </p:cNvCxnSpPr>
              <p:nvPr/>
            </p:nvCxnSpPr>
            <p:spPr>
              <a:xfrm flipV="1">
                <a:off x="8495010" y="229105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D370C1C2-CB35-4196-ADF0-7CB846F62BD8}"/>
                  </a:ext>
                </a:extLst>
              </p:cNvPr>
              <p:cNvCxnSpPr>
                <a:cxnSpLocks/>
              </p:cNvCxnSpPr>
              <p:nvPr/>
            </p:nvCxnSpPr>
            <p:spPr>
              <a:xfrm flipV="1">
                <a:off x="9415163" y="22968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8051A4DF-BD96-4F0B-957E-D013C3E1FBE4}"/>
                  </a:ext>
                </a:extLst>
              </p:cNvPr>
              <p:cNvCxnSpPr>
                <a:cxnSpLocks/>
              </p:cNvCxnSpPr>
              <p:nvPr/>
            </p:nvCxnSpPr>
            <p:spPr>
              <a:xfrm flipV="1">
                <a:off x="10490587" y="229394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2" name="Straight Arrow Connector 51">
              <a:extLst>
                <a:ext uri="{FF2B5EF4-FFF2-40B4-BE49-F238E27FC236}">
                  <a16:creationId xmlns:a16="http://schemas.microsoft.com/office/drawing/2014/main" id="{772ABDBC-814E-49BD-9D66-F541CD102199}"/>
                </a:ext>
              </a:extLst>
            </p:cNvPr>
            <p:cNvCxnSpPr>
              <a:cxnSpLocks/>
            </p:cNvCxnSpPr>
            <p:nvPr/>
          </p:nvCxnSpPr>
          <p:spPr>
            <a:xfrm flipV="1">
              <a:off x="4615807" y="322177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D9D47353-F60C-46EC-82A5-AD7832794AF2}"/>
                </a:ext>
              </a:extLst>
            </p:cNvPr>
            <p:cNvCxnSpPr>
              <a:cxnSpLocks/>
            </p:cNvCxnSpPr>
            <p:nvPr/>
          </p:nvCxnSpPr>
          <p:spPr>
            <a:xfrm flipV="1">
              <a:off x="5423815" y="322752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DACEE76C-AF90-4D23-BBB3-205522560287}"/>
                </a:ext>
              </a:extLst>
            </p:cNvPr>
            <p:cNvCxnSpPr>
              <a:cxnSpLocks/>
            </p:cNvCxnSpPr>
            <p:nvPr/>
          </p:nvCxnSpPr>
          <p:spPr>
            <a:xfrm flipV="1">
              <a:off x="6343968" y="323328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EC739D53-7CBF-409C-A00D-34E939094D06}"/>
                </a:ext>
              </a:extLst>
            </p:cNvPr>
            <p:cNvCxnSpPr>
              <a:cxnSpLocks/>
            </p:cNvCxnSpPr>
            <p:nvPr/>
          </p:nvCxnSpPr>
          <p:spPr>
            <a:xfrm flipV="1">
              <a:off x="7419392" y="32304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5D8AAFAD-B64D-4EF1-B32C-27ECB7EA956B}"/>
                </a:ext>
              </a:extLst>
            </p:cNvPr>
            <p:cNvCxnSpPr/>
            <p:nvPr/>
          </p:nvCxnSpPr>
          <p:spPr>
            <a:xfrm>
              <a:off x="6648450" y="1676400"/>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3881F8AB-DC5B-4F37-9D94-ACB8DC62E052}"/>
                </a:ext>
              </a:extLst>
            </p:cNvPr>
            <p:cNvCxnSpPr/>
            <p:nvPr/>
          </p:nvCxnSpPr>
          <p:spPr>
            <a:xfrm>
              <a:off x="6648450" y="2667000"/>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6F6786DD-9E6B-4172-8780-D5BDF3643AC6}"/>
                </a:ext>
              </a:extLst>
            </p:cNvPr>
            <p:cNvCxnSpPr/>
            <p:nvPr/>
          </p:nvCxnSpPr>
          <p:spPr>
            <a:xfrm>
              <a:off x="6648450" y="3457575"/>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3" name="CustomShape 1">
            <a:extLst>
              <a:ext uri="{FF2B5EF4-FFF2-40B4-BE49-F238E27FC236}">
                <a16:creationId xmlns:a16="http://schemas.microsoft.com/office/drawing/2014/main" id="{0CB3D550-4FAB-4DC3-A40D-C1F85734DE17}"/>
              </a:ext>
            </a:extLst>
          </p:cNvPr>
          <p:cNvSpPr/>
          <p:nvPr/>
        </p:nvSpPr>
        <p:spPr>
          <a:xfrm>
            <a:off x="884603" y="1862394"/>
            <a:ext cx="4960003" cy="4262911"/>
          </a:xfrm>
          <a:prstGeom prst="rect">
            <a:avLst/>
          </a:prstGeom>
          <a:ln>
            <a:round/>
          </a:ln>
        </p:spPr>
        <p:style>
          <a:lnRef idx="2">
            <a:schemeClr val="accent4"/>
          </a:lnRef>
          <a:fillRef idx="1">
            <a:schemeClr val="lt1"/>
          </a:fillRef>
          <a:effectRef idx="0">
            <a:schemeClr val="accent4"/>
          </a:effectRef>
          <a:fontRef idx="minor"/>
        </p:style>
        <p:txBody>
          <a:bodyPr lIns="0" tIns="0" rIns="0" bIns="0"/>
          <a:lstStyle/>
          <a:p>
            <a:pPr algn="just">
              <a:lnSpc>
                <a:spcPct val="100000"/>
              </a:lnSpc>
            </a:pPr>
            <a:r>
              <a:rPr lang="en-US" sz="1600" spc="-1" dirty="0">
                <a:solidFill>
                  <a:srgbClr val="000000"/>
                </a:solidFill>
                <a:ea typeface="Arial"/>
              </a:rPr>
              <a:t>Multiple teams of </a:t>
            </a:r>
            <a:r>
              <a:rPr lang="en-US" sz="1600" spc="-1" dirty="0">
                <a:solidFill>
                  <a:srgbClr val="FFCC00"/>
                </a:solidFill>
                <a:ea typeface="Arial"/>
              </a:rPr>
              <a:t>Gandhinagar</a:t>
            </a:r>
            <a:r>
              <a:rPr lang="en-US" sz="1600" spc="-1" dirty="0">
                <a:solidFill>
                  <a:srgbClr val="000000"/>
                </a:solidFill>
                <a:ea typeface="Arial"/>
              </a:rPr>
              <a:t> police's local crime branch (LCB) arrested </a:t>
            </a:r>
            <a:r>
              <a:rPr lang="en-US" sz="1600" spc="-1" dirty="0">
                <a:solidFill>
                  <a:srgbClr val="FF0000"/>
                </a:solidFill>
                <a:ea typeface="Arial"/>
              </a:rPr>
              <a:t>Shailesh Patel</a:t>
            </a:r>
            <a:r>
              <a:rPr lang="en-US" sz="1600" spc="-1" dirty="0">
                <a:solidFill>
                  <a:srgbClr val="000000"/>
                </a:solidFill>
                <a:ea typeface="Arial"/>
              </a:rPr>
              <a:t>, one of the two prime accused in the </a:t>
            </a:r>
            <a:r>
              <a:rPr lang="en-US" sz="1600" spc="-1" dirty="0" err="1">
                <a:solidFill>
                  <a:srgbClr val="FF3300"/>
                </a:solidFill>
                <a:ea typeface="Arial"/>
              </a:rPr>
              <a:t>Navin</a:t>
            </a:r>
            <a:r>
              <a:rPr lang="en-US" sz="1600" spc="-1" dirty="0">
                <a:solidFill>
                  <a:srgbClr val="FF3300"/>
                </a:solidFill>
                <a:ea typeface="Arial"/>
              </a:rPr>
              <a:t> Shah</a:t>
            </a:r>
            <a:r>
              <a:rPr lang="en-US" sz="1600" spc="-1" dirty="0">
                <a:solidFill>
                  <a:srgbClr val="000000"/>
                </a:solidFill>
                <a:ea typeface="Arial"/>
              </a:rPr>
              <a:t> kidnapping-murder case, and also seized the SUV in which the murder took place. Shah, 69, was director of printing of Navneet Education and was killed in a moving car on </a:t>
            </a:r>
            <a:r>
              <a:rPr lang="en-US" sz="1600" spc="-1" dirty="0">
                <a:solidFill>
                  <a:srgbClr val="00FFFF"/>
                </a:solidFill>
                <a:ea typeface="Arial"/>
              </a:rPr>
              <a:t>July 25</a:t>
            </a:r>
            <a:r>
              <a:rPr lang="en-US" sz="1600" spc="-1" dirty="0">
                <a:solidFill>
                  <a:srgbClr val="000000"/>
                </a:solidFill>
                <a:ea typeface="Arial"/>
              </a:rPr>
              <a:t> on </a:t>
            </a:r>
            <a:r>
              <a:rPr lang="en-US" sz="1600" spc="-1" dirty="0">
                <a:solidFill>
                  <a:srgbClr val="FFCC00"/>
                </a:solidFill>
                <a:ea typeface="Arial"/>
              </a:rPr>
              <a:t>SG Road</a:t>
            </a:r>
            <a:r>
              <a:rPr lang="en-US" sz="1600" spc="-1" dirty="0">
                <a:solidFill>
                  <a:srgbClr val="000000"/>
                </a:solidFill>
                <a:ea typeface="Arial"/>
              </a:rPr>
              <a:t>. The LCB officials said that Patel was caught when he went to the spot where he had parked his another car used in the crime on </a:t>
            </a:r>
            <a:r>
              <a:rPr lang="en-US" sz="1600" spc="-1" dirty="0" err="1">
                <a:solidFill>
                  <a:srgbClr val="FFCC00"/>
                </a:solidFill>
                <a:ea typeface="Arial"/>
              </a:rPr>
              <a:t>Prantij-Himmatnagar</a:t>
            </a:r>
            <a:r>
              <a:rPr lang="en-US" sz="1600" spc="-1" dirty="0">
                <a:solidFill>
                  <a:srgbClr val="FFCC00"/>
                </a:solidFill>
                <a:ea typeface="Arial"/>
              </a:rPr>
              <a:t> Road</a:t>
            </a:r>
            <a:r>
              <a:rPr lang="en-US" sz="1600" spc="-1" dirty="0">
                <a:solidFill>
                  <a:srgbClr val="000000"/>
                </a:solidFill>
                <a:ea typeface="Arial"/>
              </a:rPr>
              <a:t>. According to the LCB officials, four teams, led by inspector </a:t>
            </a:r>
            <a:r>
              <a:rPr lang="en-US" sz="1600" spc="-1" dirty="0">
                <a:solidFill>
                  <a:srgbClr val="FF0000"/>
                </a:solidFill>
                <a:ea typeface="Arial"/>
              </a:rPr>
              <a:t>J D Purohit</a:t>
            </a:r>
            <a:r>
              <a:rPr lang="en-US" sz="1600" spc="-1" dirty="0">
                <a:solidFill>
                  <a:srgbClr val="000000"/>
                </a:solidFill>
                <a:ea typeface="Arial"/>
              </a:rPr>
              <a:t> and sub-inspectors </a:t>
            </a:r>
            <a:r>
              <a:rPr lang="en-US" sz="1600" spc="-1" dirty="0">
                <a:solidFill>
                  <a:srgbClr val="FF0000"/>
                </a:solidFill>
                <a:ea typeface="Arial"/>
              </a:rPr>
              <a:t>H K Solanki, K A Patel</a:t>
            </a:r>
            <a:r>
              <a:rPr lang="en-US" sz="1600" spc="-1" dirty="0">
                <a:solidFill>
                  <a:srgbClr val="000000"/>
                </a:solidFill>
                <a:ea typeface="Arial"/>
              </a:rPr>
              <a:t> and </a:t>
            </a:r>
            <a:r>
              <a:rPr lang="en-US" sz="1600" spc="-1" dirty="0">
                <a:solidFill>
                  <a:srgbClr val="FF0000"/>
                </a:solidFill>
                <a:ea typeface="Arial"/>
              </a:rPr>
              <a:t>S B </a:t>
            </a:r>
            <a:r>
              <a:rPr lang="en-US" sz="1600" spc="-1" dirty="0" err="1">
                <a:solidFill>
                  <a:srgbClr val="FF0000"/>
                </a:solidFill>
                <a:ea typeface="Arial"/>
              </a:rPr>
              <a:t>Padheriya</a:t>
            </a:r>
            <a:r>
              <a:rPr lang="en-US" sz="1600" spc="-1" dirty="0">
                <a:solidFill>
                  <a:srgbClr val="000000"/>
                </a:solidFill>
                <a:ea typeface="Arial"/>
              </a:rPr>
              <a:t>, are working on the case. After the arrest of two accused — </a:t>
            </a:r>
            <a:r>
              <a:rPr lang="en-US" sz="1600" spc="-1" dirty="0">
                <a:solidFill>
                  <a:srgbClr val="FF0000"/>
                </a:solidFill>
                <a:ea typeface="Arial"/>
              </a:rPr>
              <a:t>Jignesh Bhavsar</a:t>
            </a:r>
            <a:r>
              <a:rPr lang="en-US" sz="1600" spc="-1" dirty="0">
                <a:solidFill>
                  <a:srgbClr val="000000"/>
                </a:solidFill>
                <a:ea typeface="Arial"/>
              </a:rPr>
              <a:t> and </a:t>
            </a:r>
            <a:r>
              <a:rPr lang="en-US" sz="1600" spc="-1" dirty="0">
                <a:solidFill>
                  <a:srgbClr val="FF0000"/>
                </a:solidFill>
                <a:ea typeface="Arial"/>
              </a:rPr>
              <a:t>Ramesh Patel</a:t>
            </a:r>
            <a:r>
              <a:rPr lang="en-US" sz="1600" spc="-1" dirty="0">
                <a:solidFill>
                  <a:srgbClr val="000000"/>
                </a:solidFill>
                <a:ea typeface="Arial"/>
              </a:rPr>
              <a:t> — by </a:t>
            </a:r>
            <a:r>
              <a:rPr lang="en-US" sz="1600" spc="-1" dirty="0">
                <a:solidFill>
                  <a:srgbClr val="FFCC00"/>
                </a:solidFill>
                <a:ea typeface="Arial"/>
              </a:rPr>
              <a:t>Ahmedabad</a:t>
            </a:r>
            <a:r>
              <a:rPr lang="en-US" sz="1600" spc="-1" dirty="0">
                <a:solidFill>
                  <a:srgbClr val="000000"/>
                </a:solidFill>
                <a:ea typeface="Arial"/>
              </a:rPr>
              <a:t> city crime branch, LCB seized a car parked by </a:t>
            </a:r>
            <a:r>
              <a:rPr lang="en-US" sz="1600" spc="-1" dirty="0">
                <a:solidFill>
                  <a:srgbClr val="FF3300"/>
                </a:solidFill>
                <a:ea typeface="Arial"/>
              </a:rPr>
              <a:t>Shailesh Patel</a:t>
            </a:r>
            <a:r>
              <a:rPr lang="en-US" sz="1600" spc="-1" dirty="0">
                <a:solidFill>
                  <a:srgbClr val="000000"/>
                </a:solidFill>
                <a:ea typeface="Arial"/>
              </a:rPr>
              <a:t> outside </a:t>
            </a:r>
            <a:r>
              <a:rPr lang="en-US" sz="1600" spc="-1" dirty="0" err="1">
                <a:solidFill>
                  <a:srgbClr val="000000"/>
                </a:solidFill>
                <a:ea typeface="Arial"/>
              </a:rPr>
              <a:t>Devnarayan</a:t>
            </a:r>
            <a:r>
              <a:rPr lang="en-US" sz="1600" spc="-1" dirty="0">
                <a:solidFill>
                  <a:srgbClr val="000000"/>
                </a:solidFill>
                <a:ea typeface="Arial"/>
              </a:rPr>
              <a:t> </a:t>
            </a:r>
            <a:r>
              <a:rPr lang="en-US" sz="1600" spc="-1" dirty="0" err="1">
                <a:solidFill>
                  <a:srgbClr val="000000"/>
                </a:solidFill>
                <a:ea typeface="Arial"/>
              </a:rPr>
              <a:t>Dhaba</a:t>
            </a:r>
            <a:r>
              <a:rPr lang="en-US" sz="1600" spc="-1" dirty="0">
                <a:solidFill>
                  <a:srgbClr val="000000"/>
                </a:solidFill>
                <a:ea typeface="Arial"/>
              </a:rPr>
              <a:t>, a roadside eatery, on </a:t>
            </a:r>
            <a:r>
              <a:rPr lang="en-US" sz="1600" spc="-1" dirty="0">
                <a:solidFill>
                  <a:srgbClr val="00FFFF"/>
                </a:solidFill>
                <a:ea typeface="Arial"/>
              </a:rPr>
              <a:t>Monday</a:t>
            </a:r>
            <a:r>
              <a:rPr lang="en-US" sz="1600" spc="-1" dirty="0">
                <a:solidFill>
                  <a:srgbClr val="000000"/>
                </a:solidFill>
                <a:ea typeface="Arial"/>
              </a:rPr>
              <a:t>.</a:t>
            </a:r>
            <a:endParaRPr lang="en-US" sz="1600" spc="-1" dirty="0"/>
          </a:p>
        </p:txBody>
      </p:sp>
      <mc:AlternateContent xmlns:mc="http://schemas.openxmlformats.org/markup-compatibility/2006">
        <mc:Choice xmlns:p14="http://schemas.microsoft.com/office/powerpoint/2010/main" Requires="p14">
          <p:contentPart p14:bwMode="auto" r:id="rId7">
            <p14:nvContentPartPr>
              <p14:cNvPr id="61" name="Ink 60">
                <a:extLst>
                  <a:ext uri="{FF2B5EF4-FFF2-40B4-BE49-F238E27FC236}">
                    <a16:creationId xmlns:a16="http://schemas.microsoft.com/office/drawing/2014/main" id="{F23EE1F6-8F64-478E-B812-FCC9C652E18D}"/>
                  </a:ext>
                </a:extLst>
              </p14:cNvPr>
              <p14:cNvContentPartPr/>
              <p14:nvPr/>
            </p14:nvContentPartPr>
            <p14:xfrm>
              <a:off x="1018440" y="1071000"/>
              <a:ext cx="6613560" cy="5492520"/>
            </p14:xfrm>
          </p:contentPart>
        </mc:Choice>
        <mc:Fallback>
          <p:pic>
            <p:nvPicPr>
              <p:cNvPr id="61" name="Ink 60">
                <a:extLst>
                  <a:ext uri="{FF2B5EF4-FFF2-40B4-BE49-F238E27FC236}">
                    <a16:creationId xmlns:a16="http://schemas.microsoft.com/office/drawing/2014/main" id="{F23EE1F6-8F64-478E-B812-FCC9C652E18D}"/>
                  </a:ext>
                </a:extLst>
              </p:cNvPr>
              <p:cNvPicPr/>
              <p:nvPr/>
            </p:nvPicPr>
            <p:blipFill>
              <a:blip r:embed="rId8"/>
              <a:stretch>
                <a:fillRect/>
              </a:stretch>
            </p:blipFill>
            <p:spPr>
              <a:xfrm>
                <a:off x="1009080" y="1061640"/>
                <a:ext cx="6632280" cy="5511240"/>
              </a:xfrm>
              <a:prstGeom prst="rect">
                <a:avLst/>
              </a:prstGeom>
            </p:spPr>
          </p:pic>
        </mc:Fallback>
      </mc:AlternateContent>
    </p:spTree>
    <p:extLst>
      <p:ext uri="{BB962C8B-B14F-4D97-AF65-F5344CB8AC3E}">
        <p14:creationId xmlns:p14="http://schemas.microsoft.com/office/powerpoint/2010/main" val="2090936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CBC4-74EC-411E-A76D-42A86A1D4245}"/>
              </a:ext>
            </a:extLst>
          </p:cNvPr>
          <p:cNvSpPr>
            <a:spLocks noGrp="1"/>
          </p:cNvSpPr>
          <p:nvPr>
            <p:ph type="title"/>
          </p:nvPr>
        </p:nvSpPr>
        <p:spPr>
          <a:xfrm>
            <a:off x="838200" y="140201"/>
            <a:ext cx="10515600" cy="1325563"/>
          </a:xfrm>
        </p:spPr>
        <p:txBody>
          <a:bodyPr>
            <a:normAutofit/>
          </a:bodyPr>
          <a:lstStyle/>
          <a:p>
            <a:r>
              <a:rPr lang="en-US" sz="3600" b="1" dirty="0"/>
              <a:t>Bi-LSTM-CRF model for Crime Information Extraction</a:t>
            </a:r>
            <a:endParaRPr lang="en-IN" sz="3600" b="1" dirty="0"/>
          </a:p>
        </p:txBody>
      </p:sp>
      <p:sp>
        <p:nvSpPr>
          <p:cNvPr id="24" name="Slide Number Placeholder 30">
            <a:extLst>
              <a:ext uri="{FF2B5EF4-FFF2-40B4-BE49-F238E27FC236}">
                <a16:creationId xmlns:a16="http://schemas.microsoft.com/office/drawing/2014/main" id="{D9F2E35D-8BAF-4868-ABD3-BFE50D20E493}"/>
              </a:ext>
            </a:extLst>
          </p:cNvPr>
          <p:cNvSpPr>
            <a:spLocks noGrp="1"/>
          </p:cNvSpPr>
          <p:nvPr>
            <p:ph type="sldNum" sz="quarter" idx="12"/>
          </p:nvPr>
        </p:nvSpPr>
        <p:spPr>
          <a:xfrm>
            <a:off x="8610600" y="6356350"/>
            <a:ext cx="2743200" cy="365125"/>
          </a:xfrm>
        </p:spPr>
        <p:txBody>
          <a:bodyPr/>
          <a:lstStyle/>
          <a:p>
            <a:fld id="{0F893E13-5E8A-4CE6-A6ED-A96D49CB6F0B}" type="slidenum">
              <a:rPr lang="en-IN" smtClean="0"/>
              <a:t>25</a:t>
            </a:fld>
            <a:endParaRPr lang="en-IN"/>
          </a:p>
        </p:txBody>
      </p:sp>
      <p:grpSp>
        <p:nvGrpSpPr>
          <p:cNvPr id="57" name="Group 56">
            <a:extLst>
              <a:ext uri="{FF2B5EF4-FFF2-40B4-BE49-F238E27FC236}">
                <a16:creationId xmlns:a16="http://schemas.microsoft.com/office/drawing/2014/main" id="{9D99C2FF-E01C-4FD4-8765-0D1519623DF4}"/>
              </a:ext>
            </a:extLst>
          </p:cNvPr>
          <p:cNvGrpSpPr/>
          <p:nvPr/>
        </p:nvGrpSpPr>
        <p:grpSpPr>
          <a:xfrm>
            <a:off x="6613962" y="1041463"/>
            <a:ext cx="4472420" cy="5676336"/>
            <a:chOff x="3718362" y="1147763"/>
            <a:chExt cx="4472420" cy="5676336"/>
          </a:xfrm>
        </p:grpSpPr>
        <p:pic>
          <p:nvPicPr>
            <p:cNvPr id="10242" name="Picture 2" descr="The lowest layer contains the inputs x1, x2, ..., xn. They are connected to nodes l1,l2, ..., ln above with lateral connections in the right direction (this is the left context). Above is a corresponding set of nodes r1,r2,...,rn with lateral connections pointing from right to left (this is the right context). Both the r and l nodes feed to a layer above with nodes c1,c2,...,cn that captures both the right and left context. The c-nodes then feed to the y1,y2,...,yn outputs. The c and y nodes represent a CRF, and the l and r nodes are the two LSTMs.">
              <a:extLst>
                <a:ext uri="{FF2B5EF4-FFF2-40B4-BE49-F238E27FC236}">
                  <a16:creationId xmlns:a16="http://schemas.microsoft.com/office/drawing/2014/main" id="{005035A3-0194-4209-8D68-82BC9C7E7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362" y="3811939"/>
              <a:ext cx="4179372" cy="301216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277C1760-2757-4245-971E-7D8B842E8469}"/>
                </a:ext>
              </a:extLst>
            </p:cNvPr>
            <p:cNvGrpSpPr/>
            <p:nvPr/>
          </p:nvGrpSpPr>
          <p:grpSpPr>
            <a:xfrm>
              <a:off x="4312797" y="1147763"/>
              <a:ext cx="3877985" cy="1983548"/>
              <a:chOff x="7379229" y="1075920"/>
              <a:chExt cx="3877985" cy="1983548"/>
            </a:xfrm>
          </p:grpSpPr>
          <p:cxnSp>
            <p:nvCxnSpPr>
              <p:cNvPr id="29" name="Straight Arrow Connector 28">
                <a:extLst>
                  <a:ext uri="{FF2B5EF4-FFF2-40B4-BE49-F238E27FC236}">
                    <a16:creationId xmlns:a16="http://schemas.microsoft.com/office/drawing/2014/main" id="{64C64842-D365-4EFA-9647-D82B29B86919}"/>
                  </a:ext>
                </a:extLst>
              </p:cNvPr>
              <p:cNvCxnSpPr>
                <a:cxnSpLocks/>
              </p:cNvCxnSpPr>
              <p:nvPr/>
            </p:nvCxnSpPr>
            <p:spPr>
              <a:xfrm flipV="1">
                <a:off x="7737623" y="1393089"/>
                <a:ext cx="0" cy="428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2341C76-92B5-476F-8367-5B11EDCE1C2B}"/>
                  </a:ext>
                </a:extLst>
              </p:cNvPr>
              <p:cNvCxnSpPr>
                <a:cxnSpLocks/>
              </p:cNvCxnSpPr>
              <p:nvPr/>
            </p:nvCxnSpPr>
            <p:spPr>
              <a:xfrm flipV="1">
                <a:off x="8459401" y="1382708"/>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CDFE955-EFA4-42FF-BE36-EF3705E8D136}"/>
                  </a:ext>
                </a:extLst>
              </p:cNvPr>
              <p:cNvCxnSpPr>
                <a:cxnSpLocks/>
              </p:cNvCxnSpPr>
              <p:nvPr/>
            </p:nvCxnSpPr>
            <p:spPr>
              <a:xfrm flipV="1">
                <a:off x="9480475" y="1387170"/>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B65C9CA-FB68-4199-A7A0-5917B69E284D}"/>
                  </a:ext>
                </a:extLst>
              </p:cNvPr>
              <p:cNvCxnSpPr>
                <a:cxnSpLocks/>
              </p:cNvCxnSpPr>
              <p:nvPr/>
            </p:nvCxnSpPr>
            <p:spPr>
              <a:xfrm flipV="1">
                <a:off x="10478657" y="1371501"/>
                <a:ext cx="0" cy="4474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21798A4-2568-464B-BBCB-3376506874E1}"/>
                  </a:ext>
                </a:extLst>
              </p:cNvPr>
              <p:cNvSpPr txBox="1"/>
              <p:nvPr/>
            </p:nvSpPr>
            <p:spPr>
              <a:xfrm>
                <a:off x="7379229" y="1075920"/>
                <a:ext cx="3877985" cy="338554"/>
              </a:xfrm>
              <a:prstGeom prst="rect">
                <a:avLst/>
              </a:prstGeom>
              <a:noFill/>
            </p:spPr>
            <p:txBody>
              <a:bodyPr wrap="none" rtlCol="0">
                <a:spAutoFit/>
              </a:bodyPr>
              <a:lstStyle/>
              <a:p>
                <a:r>
                  <a:rPr kumimoji="0" lang="en-US" altLang="en-US" sz="1600" b="1" i="0" u="none" strike="noStrike" cap="none" normalizeH="0" baseline="0" dirty="0">
                    <a:ln>
                      <a:noFill/>
                    </a:ln>
                    <a:solidFill>
                      <a:srgbClr val="C00000"/>
                    </a:solidFill>
                    <a:effectLst/>
                  </a:rPr>
                  <a:t>     CRIME	</a:t>
                </a:r>
                <a:r>
                  <a:rPr lang="en-US" altLang="en-US" sz="1600" b="1" dirty="0">
                    <a:solidFill>
                      <a:srgbClr val="C00000"/>
                    </a:solidFill>
                  </a:rPr>
                  <a:t> </a:t>
                </a:r>
                <a:r>
                  <a:rPr kumimoji="0" lang="en-US" altLang="en-US" sz="1600" b="1" i="0" u="none" strike="noStrike" cap="none" normalizeH="0" baseline="0" dirty="0">
                    <a:ln>
                      <a:noFill/>
                    </a:ln>
                    <a:solidFill>
                      <a:srgbClr val="C00000"/>
                    </a:solidFill>
                    <a:effectLst/>
                  </a:rPr>
                  <a:t>o           	</a:t>
                </a:r>
                <a:r>
                  <a:rPr lang="en-US" altLang="en-US" sz="1600" b="1" dirty="0">
                    <a:solidFill>
                      <a:srgbClr val="C00000"/>
                    </a:solidFill>
                  </a:rPr>
                  <a:t>ACCUSED</a:t>
                </a:r>
                <a:r>
                  <a:rPr kumimoji="0" lang="en-US" altLang="en-US" sz="1600" b="1" i="0" u="none" strike="noStrike" cap="none" normalizeH="0" baseline="0" dirty="0">
                    <a:ln>
                      <a:noFill/>
                    </a:ln>
                    <a:solidFill>
                      <a:srgbClr val="C00000"/>
                    </a:solidFill>
                    <a:effectLst/>
                  </a:rPr>
                  <a:t> </a:t>
                </a:r>
                <a:r>
                  <a:rPr kumimoji="0" lang="en-US" altLang="en-US" sz="1400" b="0" i="0" u="none" strike="noStrike" cap="none" normalizeH="0" baseline="0" dirty="0">
                    <a:ln>
                      <a:noFill/>
                    </a:ln>
                    <a:solidFill>
                      <a:srgbClr val="000000"/>
                    </a:solidFill>
                    <a:effectLst/>
                  </a:rPr>
                  <a:t>	   </a:t>
                </a:r>
                <a:r>
                  <a:rPr kumimoji="0" lang="en-US" altLang="en-US" sz="1400" b="0" i="0" u="none" strike="noStrike" cap="none" normalizeH="0" baseline="0" dirty="0">
                    <a:ln>
                      <a:noFill/>
                    </a:ln>
                    <a:solidFill>
                      <a:srgbClr val="00B050"/>
                    </a:solidFill>
                    <a:effectLst/>
                  </a:rPr>
                  <a:t>VICTIM</a:t>
                </a:r>
                <a:r>
                  <a:rPr kumimoji="0" lang="en-US" altLang="en-US" sz="1400" b="0" i="0" u="none" strike="noStrike" cap="none" normalizeH="0" baseline="0" dirty="0">
                    <a:ln>
                      <a:noFill/>
                    </a:ln>
                    <a:solidFill>
                      <a:srgbClr val="000000"/>
                    </a:solidFill>
                    <a:effectLst/>
                  </a:rPr>
                  <a:t> 	</a:t>
                </a:r>
                <a:endParaRPr lang="en-IN" sz="1400" dirty="0"/>
              </a:p>
            </p:txBody>
          </p:sp>
          <p:sp>
            <p:nvSpPr>
              <p:cNvPr id="36" name="Oval 35">
                <a:extLst>
                  <a:ext uri="{FF2B5EF4-FFF2-40B4-BE49-F238E27FC236}">
                    <a16:creationId xmlns:a16="http://schemas.microsoft.com/office/drawing/2014/main" id="{AF569586-F49F-4CFA-BC4F-292C50EA581B}"/>
                  </a:ext>
                </a:extLst>
              </p:cNvPr>
              <p:cNvSpPr/>
              <p:nvPr/>
            </p:nvSpPr>
            <p:spPr>
              <a:xfrm>
                <a:off x="7565728" y="278500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Oval 36">
                <a:extLst>
                  <a:ext uri="{FF2B5EF4-FFF2-40B4-BE49-F238E27FC236}">
                    <a16:creationId xmlns:a16="http://schemas.microsoft.com/office/drawing/2014/main" id="{ED010F46-9EAD-491D-9BBE-8F8E64E9886A}"/>
                  </a:ext>
                </a:extLst>
              </p:cNvPr>
              <p:cNvSpPr/>
              <p:nvPr/>
            </p:nvSpPr>
            <p:spPr>
              <a:xfrm>
                <a:off x="8364923"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Oval 37">
                <a:extLst>
                  <a:ext uri="{FF2B5EF4-FFF2-40B4-BE49-F238E27FC236}">
                    <a16:creationId xmlns:a16="http://schemas.microsoft.com/office/drawing/2014/main" id="{7C81C652-FF5F-4B30-9FA9-D06AEA9A346F}"/>
                  </a:ext>
                </a:extLst>
              </p:cNvPr>
              <p:cNvSpPr/>
              <p:nvPr/>
            </p:nvSpPr>
            <p:spPr>
              <a:xfrm>
                <a:off x="9282360" y="2792770"/>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Oval 38">
                <a:extLst>
                  <a:ext uri="{FF2B5EF4-FFF2-40B4-BE49-F238E27FC236}">
                    <a16:creationId xmlns:a16="http://schemas.microsoft.com/office/drawing/2014/main" id="{3E63F2A3-1200-4CEA-991C-DB27D296C729}"/>
                  </a:ext>
                </a:extLst>
              </p:cNvPr>
              <p:cNvSpPr/>
              <p:nvPr/>
            </p:nvSpPr>
            <p:spPr>
              <a:xfrm>
                <a:off x="10359948" y="2780636"/>
                <a:ext cx="247311" cy="266698"/>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9BCDF75-31AB-45D9-B189-FB0D816BE3FC}"/>
                  </a:ext>
                </a:extLst>
              </p:cNvPr>
              <p:cNvSpPr txBox="1"/>
              <p:nvPr/>
            </p:nvSpPr>
            <p:spPr>
              <a:xfrm>
                <a:off x="7885049" y="2690798"/>
                <a:ext cx="526106" cy="253916"/>
              </a:xfrm>
              <a:prstGeom prst="rect">
                <a:avLst/>
              </a:prstGeom>
              <a:noFill/>
            </p:spPr>
            <p:txBody>
              <a:bodyPr wrap="none" rtlCol="0">
                <a:spAutoFit/>
              </a:bodyPr>
              <a:lstStyle/>
              <a:p>
                <a:r>
                  <a:rPr lang="en-US" sz="1050" dirty="0"/>
                  <a:t>Dense</a:t>
                </a:r>
                <a:endParaRPr lang="en-IN" sz="1050" dirty="0"/>
              </a:p>
            </p:txBody>
          </p:sp>
          <p:sp>
            <p:nvSpPr>
              <p:cNvPr id="41" name="TextBox 40">
                <a:extLst>
                  <a:ext uri="{FF2B5EF4-FFF2-40B4-BE49-F238E27FC236}">
                    <a16:creationId xmlns:a16="http://schemas.microsoft.com/office/drawing/2014/main" id="{F344733A-3B78-4261-A454-E1A15C211686}"/>
                  </a:ext>
                </a:extLst>
              </p:cNvPr>
              <p:cNvSpPr txBox="1"/>
              <p:nvPr/>
            </p:nvSpPr>
            <p:spPr>
              <a:xfrm>
                <a:off x="8830502" y="2708971"/>
                <a:ext cx="526106" cy="253916"/>
              </a:xfrm>
              <a:prstGeom prst="rect">
                <a:avLst/>
              </a:prstGeom>
              <a:noFill/>
            </p:spPr>
            <p:txBody>
              <a:bodyPr wrap="none" rtlCol="0">
                <a:spAutoFit/>
              </a:bodyPr>
              <a:lstStyle/>
              <a:p>
                <a:r>
                  <a:rPr lang="en-US" sz="1050" dirty="0"/>
                  <a:t>Dense</a:t>
                </a:r>
                <a:endParaRPr lang="en-IN" sz="1050" dirty="0"/>
              </a:p>
            </p:txBody>
          </p:sp>
          <p:sp>
            <p:nvSpPr>
              <p:cNvPr id="42" name="TextBox 41">
                <a:extLst>
                  <a:ext uri="{FF2B5EF4-FFF2-40B4-BE49-F238E27FC236}">
                    <a16:creationId xmlns:a16="http://schemas.microsoft.com/office/drawing/2014/main" id="{090FFD81-45E0-49CC-B4CA-7ACB23D39552}"/>
                  </a:ext>
                </a:extLst>
              </p:cNvPr>
              <p:cNvSpPr txBox="1"/>
              <p:nvPr/>
            </p:nvSpPr>
            <p:spPr>
              <a:xfrm>
                <a:off x="9895269" y="2696409"/>
                <a:ext cx="526106" cy="253916"/>
              </a:xfrm>
              <a:prstGeom prst="rect">
                <a:avLst/>
              </a:prstGeom>
              <a:noFill/>
            </p:spPr>
            <p:txBody>
              <a:bodyPr wrap="none" rtlCol="0">
                <a:spAutoFit/>
              </a:bodyPr>
              <a:lstStyle/>
              <a:p>
                <a:r>
                  <a:rPr lang="en-US" sz="1050" dirty="0"/>
                  <a:t>Dense</a:t>
                </a:r>
                <a:endParaRPr lang="en-IN" sz="1050" dirty="0"/>
              </a:p>
            </p:txBody>
          </p:sp>
          <mc:AlternateContent xmlns:mc="http://schemas.openxmlformats.org/markup-compatibility/2006">
            <mc:Choice xmlns:a14="http://schemas.microsoft.com/office/drawing/2010/main" Requires="a14">
              <p:sp>
                <p:nvSpPr>
                  <p:cNvPr id="43" name="Oval 42">
                    <a:extLst>
                      <a:ext uri="{FF2B5EF4-FFF2-40B4-BE49-F238E27FC236}">
                        <a16:creationId xmlns:a16="http://schemas.microsoft.com/office/drawing/2014/main" id="{594E25A2-1FC7-412E-AF31-08652096AA9E}"/>
                      </a:ext>
                    </a:extLst>
                  </p:cNvPr>
                  <p:cNvSpPr/>
                  <p:nvPr/>
                </p:nvSpPr>
                <p:spPr>
                  <a:xfrm>
                    <a:off x="7571482" y="198850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3" name="Oval 42">
                    <a:extLst>
                      <a:ext uri="{FF2B5EF4-FFF2-40B4-BE49-F238E27FC236}">
                        <a16:creationId xmlns:a16="http://schemas.microsoft.com/office/drawing/2014/main" id="{594E25A2-1FC7-412E-AF31-08652096AA9E}"/>
                      </a:ext>
                    </a:extLst>
                  </p:cNvPr>
                  <p:cNvSpPr>
                    <a:spLocks noRot="1" noChangeAspect="1" noMove="1" noResize="1" noEditPoints="1" noAdjustHandles="1" noChangeArrowheads="1" noChangeShapeType="1" noTextEdit="1"/>
                  </p:cNvSpPr>
                  <p:nvPr/>
                </p:nvSpPr>
                <p:spPr>
                  <a:xfrm>
                    <a:off x="7571482" y="1988506"/>
                    <a:ext cx="247311" cy="266698"/>
                  </a:xfrm>
                  <a:prstGeom prst="ellipse">
                    <a:avLst/>
                  </a:prstGeom>
                  <a:blipFill>
                    <a:blip r:embed="rId3"/>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4" name="Oval 43">
                    <a:extLst>
                      <a:ext uri="{FF2B5EF4-FFF2-40B4-BE49-F238E27FC236}">
                        <a16:creationId xmlns:a16="http://schemas.microsoft.com/office/drawing/2014/main" id="{CCF4E49B-68AC-41A4-955E-1F62A8C476DF}"/>
                      </a:ext>
                    </a:extLst>
                  </p:cNvPr>
                  <p:cNvSpPr/>
                  <p:nvPr/>
                </p:nvSpPr>
                <p:spPr>
                  <a:xfrm>
                    <a:off x="8370677"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4" name="Oval 43">
                    <a:extLst>
                      <a:ext uri="{FF2B5EF4-FFF2-40B4-BE49-F238E27FC236}">
                        <a16:creationId xmlns:a16="http://schemas.microsoft.com/office/drawing/2014/main" id="{CCF4E49B-68AC-41A4-955E-1F62A8C476DF}"/>
                      </a:ext>
                    </a:extLst>
                  </p:cNvPr>
                  <p:cNvSpPr>
                    <a:spLocks noRot="1" noChangeAspect="1" noMove="1" noResize="1" noEditPoints="1" noAdjustHandles="1" noChangeArrowheads="1" noChangeShapeType="1" noTextEdit="1"/>
                  </p:cNvSpPr>
                  <p:nvPr/>
                </p:nvSpPr>
                <p:spPr>
                  <a:xfrm>
                    <a:off x="8370677" y="1996276"/>
                    <a:ext cx="247311" cy="266698"/>
                  </a:xfrm>
                  <a:prstGeom prst="ellipse">
                    <a:avLst/>
                  </a:prstGeom>
                  <a:blipFill>
                    <a:blip r:embed="rId4"/>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5" name="Oval 44">
                    <a:extLst>
                      <a:ext uri="{FF2B5EF4-FFF2-40B4-BE49-F238E27FC236}">
                        <a16:creationId xmlns:a16="http://schemas.microsoft.com/office/drawing/2014/main" id="{589DA55B-C20A-4E0E-B4EF-DB62CBFFDA3F}"/>
                      </a:ext>
                    </a:extLst>
                  </p:cNvPr>
                  <p:cNvSpPr/>
                  <p:nvPr/>
                </p:nvSpPr>
                <p:spPr>
                  <a:xfrm>
                    <a:off x="9288114" y="1996276"/>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5" name="Oval 44">
                    <a:extLst>
                      <a:ext uri="{FF2B5EF4-FFF2-40B4-BE49-F238E27FC236}">
                        <a16:creationId xmlns:a16="http://schemas.microsoft.com/office/drawing/2014/main" id="{589DA55B-C20A-4E0E-B4EF-DB62CBFFDA3F}"/>
                      </a:ext>
                    </a:extLst>
                  </p:cNvPr>
                  <p:cNvSpPr>
                    <a:spLocks noRot="1" noChangeAspect="1" noMove="1" noResize="1" noEditPoints="1" noAdjustHandles="1" noChangeArrowheads="1" noChangeShapeType="1" noTextEdit="1"/>
                  </p:cNvSpPr>
                  <p:nvPr/>
                </p:nvSpPr>
                <p:spPr>
                  <a:xfrm>
                    <a:off x="9288114" y="1996276"/>
                    <a:ext cx="247311" cy="266698"/>
                  </a:xfrm>
                  <a:prstGeom prst="ellipse">
                    <a:avLst/>
                  </a:prstGeom>
                  <a:blipFill>
                    <a:blip r:embed="rId5"/>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6" name="Oval 45">
                    <a:extLst>
                      <a:ext uri="{FF2B5EF4-FFF2-40B4-BE49-F238E27FC236}">
                        <a16:creationId xmlns:a16="http://schemas.microsoft.com/office/drawing/2014/main" id="{559A56F3-6AFB-49A6-B17F-0C88FFAF1D67}"/>
                      </a:ext>
                    </a:extLst>
                  </p:cNvPr>
                  <p:cNvSpPr/>
                  <p:nvPr/>
                </p:nvSpPr>
                <p:spPr>
                  <a:xfrm>
                    <a:off x="10365702" y="1984142"/>
                    <a:ext cx="247311" cy="26669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𝜎</m:t>
                          </m:r>
                        </m:oMath>
                      </m:oMathPara>
                    </a14:m>
                    <a:endParaRPr lang="en-IN" dirty="0"/>
                  </a:p>
                </p:txBody>
              </p:sp>
            </mc:Choice>
            <mc:Fallback>
              <p:sp>
                <p:nvSpPr>
                  <p:cNvPr id="46" name="Oval 45">
                    <a:extLst>
                      <a:ext uri="{FF2B5EF4-FFF2-40B4-BE49-F238E27FC236}">
                        <a16:creationId xmlns:a16="http://schemas.microsoft.com/office/drawing/2014/main" id="{559A56F3-6AFB-49A6-B17F-0C88FFAF1D67}"/>
                      </a:ext>
                    </a:extLst>
                  </p:cNvPr>
                  <p:cNvSpPr>
                    <a:spLocks noRot="1" noChangeAspect="1" noMove="1" noResize="1" noEditPoints="1" noAdjustHandles="1" noChangeArrowheads="1" noChangeShapeType="1" noTextEdit="1"/>
                  </p:cNvSpPr>
                  <p:nvPr/>
                </p:nvSpPr>
                <p:spPr>
                  <a:xfrm>
                    <a:off x="10365702" y="1984142"/>
                    <a:ext cx="247311" cy="266698"/>
                  </a:xfrm>
                  <a:prstGeom prst="ellipse">
                    <a:avLst/>
                  </a:prstGeom>
                  <a:blipFill>
                    <a:blip r:embed="rId6"/>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p:cxnSp>
            <p:nvCxnSpPr>
              <p:cNvPr id="47" name="Straight Arrow Connector 46">
                <a:extLst>
                  <a:ext uri="{FF2B5EF4-FFF2-40B4-BE49-F238E27FC236}">
                    <a16:creationId xmlns:a16="http://schemas.microsoft.com/office/drawing/2014/main" id="{9A58786E-2EE3-4889-9595-1731C42F5778}"/>
                  </a:ext>
                </a:extLst>
              </p:cNvPr>
              <p:cNvCxnSpPr>
                <a:cxnSpLocks/>
              </p:cNvCxnSpPr>
              <p:nvPr/>
            </p:nvCxnSpPr>
            <p:spPr>
              <a:xfrm flipV="1">
                <a:off x="7687002" y="228530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0893509F-560E-4EDD-9389-88ED204A9675}"/>
                  </a:ext>
                </a:extLst>
              </p:cNvPr>
              <p:cNvCxnSpPr>
                <a:cxnSpLocks/>
              </p:cNvCxnSpPr>
              <p:nvPr/>
            </p:nvCxnSpPr>
            <p:spPr>
              <a:xfrm flipV="1">
                <a:off x="8495010" y="229105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D370C1C2-CB35-4196-ADF0-7CB846F62BD8}"/>
                  </a:ext>
                </a:extLst>
              </p:cNvPr>
              <p:cNvCxnSpPr>
                <a:cxnSpLocks/>
              </p:cNvCxnSpPr>
              <p:nvPr/>
            </p:nvCxnSpPr>
            <p:spPr>
              <a:xfrm flipV="1">
                <a:off x="9415163" y="22968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8051A4DF-BD96-4F0B-957E-D013C3E1FBE4}"/>
                  </a:ext>
                </a:extLst>
              </p:cNvPr>
              <p:cNvCxnSpPr>
                <a:cxnSpLocks/>
              </p:cNvCxnSpPr>
              <p:nvPr/>
            </p:nvCxnSpPr>
            <p:spPr>
              <a:xfrm flipV="1">
                <a:off x="10490587" y="229394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52" name="Straight Arrow Connector 51">
              <a:extLst>
                <a:ext uri="{FF2B5EF4-FFF2-40B4-BE49-F238E27FC236}">
                  <a16:creationId xmlns:a16="http://schemas.microsoft.com/office/drawing/2014/main" id="{772ABDBC-814E-49BD-9D66-F541CD102199}"/>
                </a:ext>
              </a:extLst>
            </p:cNvPr>
            <p:cNvCxnSpPr>
              <a:cxnSpLocks/>
            </p:cNvCxnSpPr>
            <p:nvPr/>
          </p:nvCxnSpPr>
          <p:spPr>
            <a:xfrm flipV="1">
              <a:off x="4615807" y="3221776"/>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D9D47353-F60C-46EC-82A5-AD7832794AF2}"/>
                </a:ext>
              </a:extLst>
            </p:cNvPr>
            <p:cNvCxnSpPr>
              <a:cxnSpLocks/>
            </p:cNvCxnSpPr>
            <p:nvPr/>
          </p:nvCxnSpPr>
          <p:spPr>
            <a:xfrm flipV="1">
              <a:off x="5423815" y="3227529"/>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DACEE76C-AF90-4D23-BBB3-205522560287}"/>
                </a:ext>
              </a:extLst>
            </p:cNvPr>
            <p:cNvCxnSpPr>
              <a:cxnSpLocks/>
            </p:cNvCxnSpPr>
            <p:nvPr/>
          </p:nvCxnSpPr>
          <p:spPr>
            <a:xfrm flipV="1">
              <a:off x="6343968" y="323328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EC739D53-7CBF-409C-A00D-34E939094D06}"/>
                </a:ext>
              </a:extLst>
            </p:cNvPr>
            <p:cNvCxnSpPr>
              <a:cxnSpLocks/>
            </p:cNvCxnSpPr>
            <p:nvPr/>
          </p:nvCxnSpPr>
          <p:spPr>
            <a:xfrm flipV="1">
              <a:off x="7419392" y="3230413"/>
              <a:ext cx="4763" cy="476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5D8AAFAD-B64D-4EF1-B32C-27ECB7EA956B}"/>
                </a:ext>
              </a:extLst>
            </p:cNvPr>
            <p:cNvCxnSpPr/>
            <p:nvPr/>
          </p:nvCxnSpPr>
          <p:spPr>
            <a:xfrm>
              <a:off x="6648450" y="1676400"/>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3881F8AB-DC5B-4F37-9D94-ACB8DC62E052}"/>
                </a:ext>
              </a:extLst>
            </p:cNvPr>
            <p:cNvCxnSpPr/>
            <p:nvPr/>
          </p:nvCxnSpPr>
          <p:spPr>
            <a:xfrm>
              <a:off x="6648450" y="2667000"/>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6F6786DD-9E6B-4172-8780-D5BDF3643AC6}"/>
                </a:ext>
              </a:extLst>
            </p:cNvPr>
            <p:cNvCxnSpPr/>
            <p:nvPr/>
          </p:nvCxnSpPr>
          <p:spPr>
            <a:xfrm>
              <a:off x="6648450" y="3457575"/>
              <a:ext cx="5334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2" name="TextBox 61">
            <a:extLst>
              <a:ext uri="{FF2B5EF4-FFF2-40B4-BE49-F238E27FC236}">
                <a16:creationId xmlns:a16="http://schemas.microsoft.com/office/drawing/2014/main" id="{C436AF1F-D509-4D84-B3A1-15F449B482B0}"/>
              </a:ext>
            </a:extLst>
          </p:cNvPr>
          <p:cNvSpPr txBox="1"/>
          <p:nvPr/>
        </p:nvSpPr>
        <p:spPr>
          <a:xfrm>
            <a:off x="790741" y="1780575"/>
            <a:ext cx="5279797" cy="4031873"/>
          </a:xfrm>
          <a:prstGeom prst="rect">
            <a:avLst/>
          </a:prstGeom>
          <a:noFill/>
        </p:spPr>
        <p:txBody>
          <a:bodyPr wrap="square">
            <a:spAutoFit/>
          </a:bodyPr>
          <a:lstStyle/>
          <a:p>
            <a:pPr algn="just">
              <a:lnSpc>
                <a:spcPct val="100000"/>
              </a:lnSpc>
            </a:pPr>
            <a:r>
              <a:rPr lang="en-US" sz="1600" spc="-1" dirty="0">
                <a:solidFill>
                  <a:srgbClr val="000000"/>
                </a:solidFill>
                <a:ea typeface="Arial"/>
              </a:rPr>
              <a:t>Multiple teams of </a:t>
            </a:r>
            <a:r>
              <a:rPr lang="en-US" sz="1600" spc="-1" dirty="0">
                <a:solidFill>
                  <a:srgbClr val="FFCC00"/>
                </a:solidFill>
                <a:ea typeface="Arial"/>
              </a:rPr>
              <a:t>Gandhinagar-LOC1</a:t>
            </a:r>
            <a:r>
              <a:rPr lang="en-US" sz="1600" spc="-1" dirty="0">
                <a:solidFill>
                  <a:srgbClr val="000000"/>
                </a:solidFill>
                <a:ea typeface="Arial"/>
              </a:rPr>
              <a:t> police's local crime branch (LCB) arrested </a:t>
            </a:r>
            <a:r>
              <a:rPr lang="en-US" sz="1600" spc="-1" dirty="0">
                <a:solidFill>
                  <a:srgbClr val="FF0000"/>
                </a:solidFill>
                <a:ea typeface="Arial"/>
              </a:rPr>
              <a:t>Shailesh Patel-NAME1</a:t>
            </a:r>
            <a:r>
              <a:rPr lang="en-US" sz="1600" spc="-1" dirty="0">
                <a:solidFill>
                  <a:srgbClr val="000000"/>
                </a:solidFill>
                <a:ea typeface="Arial"/>
              </a:rPr>
              <a:t>, one of the two prime accused in the </a:t>
            </a:r>
            <a:r>
              <a:rPr lang="en-US" sz="1600" spc="-1" dirty="0" err="1">
                <a:solidFill>
                  <a:srgbClr val="FF3300"/>
                </a:solidFill>
                <a:ea typeface="Arial"/>
              </a:rPr>
              <a:t>Navin</a:t>
            </a:r>
            <a:r>
              <a:rPr lang="en-US" sz="1600" spc="-1" dirty="0">
                <a:solidFill>
                  <a:srgbClr val="FF3300"/>
                </a:solidFill>
                <a:ea typeface="Arial"/>
              </a:rPr>
              <a:t> Shah-NAME2</a:t>
            </a:r>
            <a:r>
              <a:rPr lang="en-US" sz="1600" spc="-1" dirty="0">
                <a:solidFill>
                  <a:srgbClr val="000000"/>
                </a:solidFill>
                <a:ea typeface="Arial"/>
              </a:rPr>
              <a:t> kidnapping-murder case, and also seized the SUV in which the murder took place. Shah, 69, was director of printing of Navneet Education and was killed in a moving car on </a:t>
            </a:r>
            <a:r>
              <a:rPr lang="en-US" sz="1600" spc="-1" dirty="0">
                <a:solidFill>
                  <a:srgbClr val="00FFFF"/>
                </a:solidFill>
                <a:ea typeface="Arial"/>
              </a:rPr>
              <a:t>July 25-TIME1</a:t>
            </a:r>
            <a:r>
              <a:rPr lang="en-US" sz="1600" spc="-1" dirty="0">
                <a:solidFill>
                  <a:srgbClr val="000000"/>
                </a:solidFill>
                <a:ea typeface="Arial"/>
              </a:rPr>
              <a:t> on </a:t>
            </a:r>
            <a:r>
              <a:rPr lang="en-US" sz="1600" spc="-1" dirty="0">
                <a:solidFill>
                  <a:srgbClr val="FFCC00"/>
                </a:solidFill>
                <a:ea typeface="Arial"/>
              </a:rPr>
              <a:t>SG Road-LOC2</a:t>
            </a:r>
            <a:r>
              <a:rPr lang="en-US" sz="1600" spc="-1" dirty="0">
                <a:solidFill>
                  <a:srgbClr val="000000"/>
                </a:solidFill>
                <a:ea typeface="Arial"/>
              </a:rPr>
              <a:t>. The LCB officials said that Patel was caught when he went to the spot where he had parked his another car used in the crime on </a:t>
            </a:r>
            <a:r>
              <a:rPr lang="en-US" sz="1600" spc="-1" dirty="0" err="1">
                <a:solidFill>
                  <a:srgbClr val="FFCC00"/>
                </a:solidFill>
                <a:ea typeface="Arial"/>
              </a:rPr>
              <a:t>Prantij-Himmatnagar</a:t>
            </a:r>
            <a:r>
              <a:rPr lang="en-US" sz="1600" spc="-1" dirty="0">
                <a:solidFill>
                  <a:srgbClr val="FFCC00"/>
                </a:solidFill>
                <a:ea typeface="Arial"/>
              </a:rPr>
              <a:t> Road-LOC3</a:t>
            </a:r>
            <a:r>
              <a:rPr lang="en-US" sz="1600" spc="-1" dirty="0">
                <a:solidFill>
                  <a:srgbClr val="000000"/>
                </a:solidFill>
                <a:ea typeface="Arial"/>
              </a:rPr>
              <a:t>. According to the LCB officials, four teams, led by inspector </a:t>
            </a:r>
            <a:r>
              <a:rPr lang="en-US" sz="1600" spc="-1" dirty="0">
                <a:solidFill>
                  <a:srgbClr val="FF0000"/>
                </a:solidFill>
                <a:ea typeface="Arial"/>
              </a:rPr>
              <a:t>J D Purohit-NAME3</a:t>
            </a:r>
            <a:r>
              <a:rPr lang="en-US" sz="1600" spc="-1" dirty="0">
                <a:solidFill>
                  <a:srgbClr val="000000"/>
                </a:solidFill>
                <a:ea typeface="Arial"/>
              </a:rPr>
              <a:t> and sub-inspectors </a:t>
            </a:r>
            <a:r>
              <a:rPr lang="en-US" sz="1600" spc="-1" dirty="0">
                <a:solidFill>
                  <a:srgbClr val="FF0000"/>
                </a:solidFill>
                <a:ea typeface="Arial"/>
              </a:rPr>
              <a:t>H K Solanki-NAME4, K A Patel-NAME5</a:t>
            </a:r>
            <a:r>
              <a:rPr lang="en-US" sz="1600" spc="-1" dirty="0">
                <a:solidFill>
                  <a:srgbClr val="000000"/>
                </a:solidFill>
                <a:ea typeface="Arial"/>
              </a:rPr>
              <a:t> and </a:t>
            </a:r>
            <a:r>
              <a:rPr lang="en-US" sz="1600" spc="-1" dirty="0">
                <a:solidFill>
                  <a:srgbClr val="FF0000"/>
                </a:solidFill>
                <a:ea typeface="Arial"/>
              </a:rPr>
              <a:t>S B Padheriya-NAME6</a:t>
            </a:r>
            <a:r>
              <a:rPr lang="en-US" sz="1600" spc="-1" dirty="0">
                <a:solidFill>
                  <a:srgbClr val="000000"/>
                </a:solidFill>
                <a:ea typeface="Arial"/>
              </a:rPr>
              <a:t>, are working on the case. After the arrest of two accused — </a:t>
            </a:r>
            <a:r>
              <a:rPr lang="en-US" sz="1600" spc="-1" dirty="0">
                <a:solidFill>
                  <a:srgbClr val="FF0000"/>
                </a:solidFill>
                <a:ea typeface="Arial"/>
              </a:rPr>
              <a:t>Jignesh Bhavsar-NAME6</a:t>
            </a:r>
            <a:r>
              <a:rPr lang="en-US" sz="1600" spc="-1" dirty="0">
                <a:solidFill>
                  <a:srgbClr val="000000"/>
                </a:solidFill>
                <a:ea typeface="Arial"/>
              </a:rPr>
              <a:t> and </a:t>
            </a:r>
            <a:r>
              <a:rPr lang="en-US" sz="1600" spc="-1" dirty="0">
                <a:solidFill>
                  <a:srgbClr val="FF0000"/>
                </a:solidFill>
                <a:ea typeface="Arial"/>
              </a:rPr>
              <a:t>Ramesh Patel-NAME7</a:t>
            </a:r>
            <a:r>
              <a:rPr lang="en-US" sz="1600" spc="-1" dirty="0">
                <a:solidFill>
                  <a:srgbClr val="000000"/>
                </a:solidFill>
                <a:ea typeface="Arial"/>
              </a:rPr>
              <a:t> — by </a:t>
            </a:r>
            <a:r>
              <a:rPr lang="en-US" sz="1600" spc="-1" dirty="0">
                <a:solidFill>
                  <a:srgbClr val="FFCC00"/>
                </a:solidFill>
                <a:ea typeface="Arial"/>
              </a:rPr>
              <a:t>Ahmedabad-LOC4</a:t>
            </a:r>
            <a:r>
              <a:rPr lang="en-US" sz="1600" spc="-1" dirty="0">
                <a:solidFill>
                  <a:srgbClr val="000000"/>
                </a:solidFill>
                <a:ea typeface="Arial"/>
              </a:rPr>
              <a:t> city crime branch, LCB seized a car parked by </a:t>
            </a:r>
            <a:r>
              <a:rPr lang="en-US" sz="1600" spc="-1" dirty="0">
                <a:solidFill>
                  <a:srgbClr val="FF3300"/>
                </a:solidFill>
                <a:ea typeface="Arial"/>
              </a:rPr>
              <a:t>Shailesh Patel-NAME1</a:t>
            </a:r>
            <a:r>
              <a:rPr lang="en-US" sz="1600" spc="-1" dirty="0">
                <a:solidFill>
                  <a:srgbClr val="000000"/>
                </a:solidFill>
                <a:ea typeface="Arial"/>
              </a:rPr>
              <a:t> outside </a:t>
            </a:r>
            <a:r>
              <a:rPr lang="en-US" sz="1600" spc="-1" dirty="0" err="1">
                <a:solidFill>
                  <a:srgbClr val="000000"/>
                </a:solidFill>
                <a:ea typeface="Arial"/>
              </a:rPr>
              <a:t>Devnarayan</a:t>
            </a:r>
            <a:r>
              <a:rPr lang="en-US" sz="1600" spc="-1" dirty="0">
                <a:solidFill>
                  <a:srgbClr val="000000"/>
                </a:solidFill>
                <a:ea typeface="Arial"/>
              </a:rPr>
              <a:t> </a:t>
            </a:r>
            <a:r>
              <a:rPr lang="en-US" sz="1600" spc="-1" dirty="0" err="1">
                <a:solidFill>
                  <a:srgbClr val="000000"/>
                </a:solidFill>
                <a:ea typeface="Arial"/>
              </a:rPr>
              <a:t>Dhaba</a:t>
            </a:r>
            <a:r>
              <a:rPr lang="en-US" sz="1600" spc="-1" dirty="0">
                <a:solidFill>
                  <a:srgbClr val="000000"/>
                </a:solidFill>
                <a:ea typeface="Arial"/>
              </a:rPr>
              <a:t>, a roadside eatery, on </a:t>
            </a:r>
            <a:r>
              <a:rPr lang="en-US" sz="1600" spc="-1" dirty="0">
                <a:solidFill>
                  <a:srgbClr val="00FFFF"/>
                </a:solidFill>
                <a:ea typeface="Arial"/>
              </a:rPr>
              <a:t>Monday-TIME2</a:t>
            </a:r>
            <a:r>
              <a:rPr lang="en-US" sz="1600" spc="-1" dirty="0">
                <a:solidFill>
                  <a:srgbClr val="000000"/>
                </a:solidFill>
                <a:ea typeface="Arial"/>
              </a:rPr>
              <a:t>.</a:t>
            </a:r>
            <a:endParaRPr lang="en-US" sz="1600" spc="-1" dirty="0"/>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B7CCA391-1982-41E2-968B-A7CB0DC0C3F7}"/>
                  </a:ext>
                </a:extLst>
              </p14:cNvPr>
              <p14:cNvContentPartPr/>
              <p14:nvPr/>
            </p14:nvContentPartPr>
            <p14:xfrm>
              <a:off x="147600" y="1031760"/>
              <a:ext cx="8215200" cy="3378960"/>
            </p14:xfrm>
          </p:contentPart>
        </mc:Choice>
        <mc:Fallback>
          <p:pic>
            <p:nvPicPr>
              <p:cNvPr id="4" name="Ink 3">
                <a:extLst>
                  <a:ext uri="{FF2B5EF4-FFF2-40B4-BE49-F238E27FC236}">
                    <a16:creationId xmlns:a16="http://schemas.microsoft.com/office/drawing/2014/main" id="{B7CCA391-1982-41E2-968B-A7CB0DC0C3F7}"/>
                  </a:ext>
                </a:extLst>
              </p:cNvPr>
              <p:cNvPicPr/>
              <p:nvPr/>
            </p:nvPicPr>
            <p:blipFill>
              <a:blip r:embed="rId8"/>
              <a:stretch>
                <a:fillRect/>
              </a:stretch>
            </p:blipFill>
            <p:spPr>
              <a:xfrm>
                <a:off x="138240" y="1022400"/>
                <a:ext cx="8233920" cy="3397680"/>
              </a:xfrm>
              <a:prstGeom prst="rect">
                <a:avLst/>
              </a:prstGeom>
            </p:spPr>
          </p:pic>
        </mc:Fallback>
      </mc:AlternateContent>
    </p:spTree>
    <p:extLst>
      <p:ext uri="{BB962C8B-B14F-4D97-AF65-F5344CB8AC3E}">
        <p14:creationId xmlns:p14="http://schemas.microsoft.com/office/powerpoint/2010/main" val="264457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7864-F017-480B-A8E2-935970F0725E}"/>
              </a:ext>
            </a:extLst>
          </p:cNvPr>
          <p:cNvSpPr>
            <a:spLocks noGrp="1"/>
          </p:cNvSpPr>
          <p:nvPr>
            <p:ph type="title"/>
          </p:nvPr>
        </p:nvSpPr>
        <p:spPr/>
        <p:txBody>
          <a:bodyPr/>
          <a:lstStyle/>
          <a:p>
            <a:r>
              <a:rPr lang="en-IN" dirty="0"/>
              <a:t>Multi-layer RNNs </a:t>
            </a:r>
          </a:p>
        </p:txBody>
      </p:sp>
      <p:sp>
        <p:nvSpPr>
          <p:cNvPr id="3" name="Content Placeholder 2">
            <a:extLst>
              <a:ext uri="{FF2B5EF4-FFF2-40B4-BE49-F238E27FC236}">
                <a16:creationId xmlns:a16="http://schemas.microsoft.com/office/drawing/2014/main" id="{2FCFB373-018F-4CCE-8B1E-59274006B6AB}"/>
              </a:ext>
            </a:extLst>
          </p:cNvPr>
          <p:cNvSpPr>
            <a:spLocks noGrp="1"/>
          </p:cNvSpPr>
          <p:nvPr>
            <p:ph idx="1"/>
          </p:nvPr>
        </p:nvSpPr>
        <p:spPr/>
        <p:txBody>
          <a:bodyPr>
            <a:normAutofit/>
          </a:bodyPr>
          <a:lstStyle/>
          <a:p>
            <a:r>
              <a:rPr lang="en-US" dirty="0">
                <a:solidFill>
                  <a:srgbClr val="C00000"/>
                </a:solidFill>
              </a:rPr>
              <a:t>LM task: </a:t>
            </a:r>
            <a:r>
              <a:rPr lang="en-US" i="1" dirty="0">
                <a:latin typeface="Bahnschrift Light Condensed" panose="020B0502040204020203" pitchFamily="34" charset="0"/>
              </a:rPr>
              <a:t>When she tried to print her tickets, she found that the printer was out of toner. She went to the stationery store to buy more toner. It was very overpriced. After installing the toner into the printer, she finally printed her ________</a:t>
            </a:r>
          </a:p>
          <a:p>
            <a:endParaRPr lang="en-US" dirty="0"/>
          </a:p>
          <a:p>
            <a:r>
              <a:rPr lang="en-US" dirty="0"/>
              <a:t>To learn from this training example, the RNN-LM needs to model the dependency between “tickets” on the 7th step and the target word “tickets” at the end.</a:t>
            </a:r>
            <a:endParaRPr lang="en-IN" dirty="0"/>
          </a:p>
        </p:txBody>
      </p:sp>
      <p:sp>
        <p:nvSpPr>
          <p:cNvPr id="4" name="Slide Number Placeholder 3">
            <a:extLst>
              <a:ext uri="{FF2B5EF4-FFF2-40B4-BE49-F238E27FC236}">
                <a16:creationId xmlns:a16="http://schemas.microsoft.com/office/drawing/2014/main" id="{5A31BE02-0BE3-4424-95ED-021B96B81E02}"/>
              </a:ext>
            </a:extLst>
          </p:cNvPr>
          <p:cNvSpPr>
            <a:spLocks noGrp="1"/>
          </p:cNvSpPr>
          <p:nvPr>
            <p:ph type="sldNum" sz="quarter" idx="12"/>
          </p:nvPr>
        </p:nvSpPr>
        <p:spPr/>
        <p:txBody>
          <a:bodyPr/>
          <a:lstStyle/>
          <a:p>
            <a:fld id="{0F893E13-5E8A-4CE6-A6ED-A96D49CB6F0B}" type="slidenum">
              <a:rPr lang="en-IN" smtClean="0"/>
              <a:t>26</a:t>
            </a:fld>
            <a:endParaRPr lang="en-IN"/>
          </a:p>
        </p:txBody>
      </p:sp>
    </p:spTree>
    <p:extLst>
      <p:ext uri="{BB962C8B-B14F-4D97-AF65-F5344CB8AC3E}">
        <p14:creationId xmlns:p14="http://schemas.microsoft.com/office/powerpoint/2010/main" val="10545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7864-F017-480B-A8E2-935970F0725E}"/>
              </a:ext>
            </a:extLst>
          </p:cNvPr>
          <p:cNvSpPr>
            <a:spLocks noGrp="1"/>
          </p:cNvSpPr>
          <p:nvPr>
            <p:ph type="title"/>
          </p:nvPr>
        </p:nvSpPr>
        <p:spPr/>
        <p:txBody>
          <a:bodyPr/>
          <a:lstStyle/>
          <a:p>
            <a:r>
              <a:rPr lang="en-IN" dirty="0"/>
              <a:t>Multi-layer RNNs </a:t>
            </a:r>
          </a:p>
        </p:txBody>
      </p:sp>
      <p:sp>
        <p:nvSpPr>
          <p:cNvPr id="3" name="Content Placeholder 2">
            <a:extLst>
              <a:ext uri="{FF2B5EF4-FFF2-40B4-BE49-F238E27FC236}">
                <a16:creationId xmlns:a16="http://schemas.microsoft.com/office/drawing/2014/main" id="{2FCFB373-018F-4CCE-8B1E-59274006B6AB}"/>
              </a:ext>
            </a:extLst>
          </p:cNvPr>
          <p:cNvSpPr>
            <a:spLocks noGrp="1"/>
          </p:cNvSpPr>
          <p:nvPr>
            <p:ph idx="1"/>
          </p:nvPr>
        </p:nvSpPr>
        <p:spPr/>
        <p:txBody>
          <a:bodyPr>
            <a:normAutofit fontScale="85000" lnSpcReduction="10000"/>
          </a:bodyPr>
          <a:lstStyle/>
          <a:p>
            <a:r>
              <a:rPr lang="en-US" dirty="0"/>
              <a:t>RNNs are already “deep” on one dimension (they unroll over many timesteps) </a:t>
            </a:r>
          </a:p>
          <a:p>
            <a:endParaRPr lang="en-US" dirty="0"/>
          </a:p>
          <a:p>
            <a:r>
              <a:rPr lang="en-US" dirty="0"/>
              <a:t>We can also make them “deep” in another dimension by applying multiple RNNs – this is a multi-layer RNN. </a:t>
            </a:r>
          </a:p>
          <a:p>
            <a:endParaRPr lang="en-US" dirty="0"/>
          </a:p>
          <a:p>
            <a:r>
              <a:rPr lang="en-US" dirty="0"/>
              <a:t>This allows the network to compute more complex representations</a:t>
            </a:r>
          </a:p>
          <a:p>
            <a:endParaRPr lang="en-US" dirty="0"/>
          </a:p>
          <a:p>
            <a:r>
              <a:rPr lang="en-US" dirty="0"/>
              <a:t>The lower RNNs should compute lower-level features and the higher RNNs should compute higher-level features. </a:t>
            </a:r>
          </a:p>
          <a:p>
            <a:endParaRPr lang="en-US" dirty="0"/>
          </a:p>
          <a:p>
            <a:r>
              <a:rPr lang="en-US" dirty="0"/>
              <a:t>Multi-layer RNNs are also called stacked RNNs.</a:t>
            </a:r>
            <a:endParaRPr lang="en-IN" dirty="0"/>
          </a:p>
        </p:txBody>
      </p:sp>
      <p:sp>
        <p:nvSpPr>
          <p:cNvPr id="4" name="Slide Number Placeholder 3">
            <a:extLst>
              <a:ext uri="{FF2B5EF4-FFF2-40B4-BE49-F238E27FC236}">
                <a16:creationId xmlns:a16="http://schemas.microsoft.com/office/drawing/2014/main" id="{5A31BE02-0BE3-4424-95ED-021B96B81E02}"/>
              </a:ext>
            </a:extLst>
          </p:cNvPr>
          <p:cNvSpPr>
            <a:spLocks noGrp="1"/>
          </p:cNvSpPr>
          <p:nvPr>
            <p:ph type="sldNum" sz="quarter" idx="12"/>
          </p:nvPr>
        </p:nvSpPr>
        <p:spPr/>
        <p:txBody>
          <a:bodyPr/>
          <a:lstStyle/>
          <a:p>
            <a:fld id="{0F893E13-5E8A-4CE6-A6ED-A96D49CB6F0B}" type="slidenum">
              <a:rPr lang="en-IN" smtClean="0"/>
              <a:t>27</a:t>
            </a:fld>
            <a:endParaRPr lang="en-IN"/>
          </a:p>
        </p:txBody>
      </p:sp>
    </p:spTree>
    <p:extLst>
      <p:ext uri="{BB962C8B-B14F-4D97-AF65-F5344CB8AC3E}">
        <p14:creationId xmlns:p14="http://schemas.microsoft.com/office/powerpoint/2010/main" val="266809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92E-B09D-4AE1-82DC-0029F5A02FF1}"/>
              </a:ext>
            </a:extLst>
          </p:cNvPr>
          <p:cNvSpPr>
            <a:spLocks noGrp="1"/>
          </p:cNvSpPr>
          <p:nvPr>
            <p:ph type="title"/>
          </p:nvPr>
        </p:nvSpPr>
        <p:spPr/>
        <p:txBody>
          <a:bodyPr/>
          <a:lstStyle/>
          <a:p>
            <a:r>
              <a:rPr lang="en-IN" dirty="0"/>
              <a:t>Multi-layer RNNs </a:t>
            </a:r>
          </a:p>
        </p:txBody>
      </p:sp>
      <p:pic>
        <p:nvPicPr>
          <p:cNvPr id="4" name="Picture 3">
            <a:extLst>
              <a:ext uri="{FF2B5EF4-FFF2-40B4-BE49-F238E27FC236}">
                <a16:creationId xmlns:a16="http://schemas.microsoft.com/office/drawing/2014/main" id="{9494D55F-7620-4C5B-B993-20A4B21FC008}"/>
              </a:ext>
            </a:extLst>
          </p:cNvPr>
          <p:cNvPicPr>
            <a:picLocks noChangeAspect="1"/>
          </p:cNvPicPr>
          <p:nvPr/>
        </p:nvPicPr>
        <p:blipFill>
          <a:blip r:embed="rId2"/>
          <a:stretch>
            <a:fillRect/>
          </a:stretch>
        </p:blipFill>
        <p:spPr>
          <a:xfrm>
            <a:off x="2276475" y="1905951"/>
            <a:ext cx="7010400" cy="4390074"/>
          </a:xfrm>
          <a:prstGeom prst="rect">
            <a:avLst/>
          </a:prstGeom>
        </p:spPr>
      </p:pic>
      <p:sp>
        <p:nvSpPr>
          <p:cNvPr id="5" name="Rectangle 4">
            <a:extLst>
              <a:ext uri="{FF2B5EF4-FFF2-40B4-BE49-F238E27FC236}">
                <a16:creationId xmlns:a16="http://schemas.microsoft.com/office/drawing/2014/main" id="{D9B9496E-15FD-49E4-9E13-7B7BF736C58D}"/>
              </a:ext>
            </a:extLst>
          </p:cNvPr>
          <p:cNvSpPr/>
          <p:nvPr/>
        </p:nvSpPr>
        <p:spPr>
          <a:xfrm>
            <a:off x="7810500" y="595313"/>
            <a:ext cx="3238500" cy="923330"/>
          </a:xfrm>
          <a:prstGeom prst="rect">
            <a:avLst/>
          </a:prstGeom>
        </p:spPr>
        <p:txBody>
          <a:bodyPr wrap="square">
            <a:spAutoFit/>
          </a:bodyPr>
          <a:lstStyle/>
          <a:p>
            <a:r>
              <a:rPr lang="en-US" dirty="0"/>
              <a:t>The hidden states from RNN layer </a:t>
            </a:r>
            <a:r>
              <a:rPr lang="en-US" dirty="0" err="1"/>
              <a:t>i</a:t>
            </a:r>
            <a:r>
              <a:rPr lang="en-US" dirty="0"/>
              <a:t> are the inputs to RNN layer i+1</a:t>
            </a:r>
            <a:endParaRPr lang="en-IN" dirty="0"/>
          </a:p>
        </p:txBody>
      </p:sp>
      <p:sp>
        <p:nvSpPr>
          <p:cNvPr id="6" name="Slide Number Placeholder 5">
            <a:extLst>
              <a:ext uri="{FF2B5EF4-FFF2-40B4-BE49-F238E27FC236}">
                <a16:creationId xmlns:a16="http://schemas.microsoft.com/office/drawing/2014/main" id="{1AAC49EF-26AD-4D44-B3D7-8E6437F98ED6}"/>
              </a:ext>
            </a:extLst>
          </p:cNvPr>
          <p:cNvSpPr>
            <a:spLocks noGrp="1"/>
          </p:cNvSpPr>
          <p:nvPr>
            <p:ph type="sldNum" sz="quarter" idx="12"/>
          </p:nvPr>
        </p:nvSpPr>
        <p:spPr/>
        <p:txBody>
          <a:bodyPr/>
          <a:lstStyle/>
          <a:p>
            <a:fld id="{0F893E13-5E8A-4CE6-A6ED-A96D49CB6F0B}" type="slidenum">
              <a:rPr lang="en-IN" smtClean="0"/>
              <a:t>28</a:t>
            </a:fld>
            <a:endParaRPr lang="en-IN"/>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A13B618-38BB-40A4-B9DC-C3000C5596AA}"/>
                  </a:ext>
                </a:extLst>
              </p14:cNvPr>
              <p14:cNvContentPartPr/>
              <p14:nvPr/>
            </p14:nvContentPartPr>
            <p14:xfrm>
              <a:off x="4214160" y="5358240"/>
              <a:ext cx="3836520" cy="69840"/>
            </p14:xfrm>
          </p:contentPart>
        </mc:Choice>
        <mc:Fallback xmlns="">
          <p:pic>
            <p:nvPicPr>
              <p:cNvPr id="7" name="Ink 6">
                <a:extLst>
                  <a:ext uri="{FF2B5EF4-FFF2-40B4-BE49-F238E27FC236}">
                    <a16:creationId xmlns:a16="http://schemas.microsoft.com/office/drawing/2014/main" id="{5A13B618-38BB-40A4-B9DC-C3000C5596AA}"/>
                  </a:ext>
                </a:extLst>
              </p:cNvPr>
              <p:cNvPicPr/>
              <p:nvPr/>
            </p:nvPicPr>
            <p:blipFill>
              <a:blip r:embed="rId4"/>
              <a:stretch>
                <a:fillRect/>
              </a:stretch>
            </p:blipFill>
            <p:spPr>
              <a:xfrm>
                <a:off x="4204800" y="5348880"/>
                <a:ext cx="3855240" cy="88560"/>
              </a:xfrm>
              <a:prstGeom prst="rect">
                <a:avLst/>
              </a:prstGeom>
            </p:spPr>
          </p:pic>
        </mc:Fallback>
      </mc:AlternateContent>
    </p:spTree>
    <p:extLst>
      <p:ext uri="{BB962C8B-B14F-4D97-AF65-F5344CB8AC3E}">
        <p14:creationId xmlns:p14="http://schemas.microsoft.com/office/powerpoint/2010/main" val="184902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13EE-B50B-4CE9-A418-036F483B3E31}"/>
              </a:ext>
            </a:extLst>
          </p:cNvPr>
          <p:cNvSpPr>
            <a:spLocks noGrp="1"/>
          </p:cNvSpPr>
          <p:nvPr>
            <p:ph type="title"/>
          </p:nvPr>
        </p:nvSpPr>
        <p:spPr/>
        <p:txBody>
          <a:bodyPr/>
          <a:lstStyle/>
          <a:p>
            <a:r>
              <a:rPr lang="en-US" dirty="0"/>
              <a:t>Limitations of LSTM</a:t>
            </a:r>
            <a:endParaRPr lang="en-IN" dirty="0"/>
          </a:p>
        </p:txBody>
      </p:sp>
      <p:sp>
        <p:nvSpPr>
          <p:cNvPr id="3" name="Content Placeholder 2">
            <a:extLst>
              <a:ext uri="{FF2B5EF4-FFF2-40B4-BE49-F238E27FC236}">
                <a16:creationId xmlns:a16="http://schemas.microsoft.com/office/drawing/2014/main" id="{442589EC-E66E-4F65-ACAB-8108C72C7A10}"/>
              </a:ext>
            </a:extLst>
          </p:cNvPr>
          <p:cNvSpPr>
            <a:spLocks noGrp="1"/>
          </p:cNvSpPr>
          <p:nvPr>
            <p:ph idx="1"/>
          </p:nvPr>
        </p:nvSpPr>
        <p:spPr/>
        <p:txBody>
          <a:bodyPr/>
          <a:lstStyle/>
          <a:p>
            <a:pPr>
              <a:lnSpc>
                <a:spcPct val="100000"/>
              </a:lnSpc>
              <a:spcBef>
                <a:spcPts val="1200"/>
              </a:spcBef>
            </a:pPr>
            <a:r>
              <a:rPr lang="en-US" dirty="0"/>
              <a:t>Long range dependency</a:t>
            </a:r>
          </a:p>
          <a:p>
            <a:pPr lvl="1">
              <a:lnSpc>
                <a:spcPct val="100000"/>
              </a:lnSpc>
              <a:spcBef>
                <a:spcPts val="1200"/>
              </a:spcBef>
            </a:pPr>
            <a:r>
              <a:rPr lang="en-US" dirty="0"/>
              <a:t>Vanishing gradient still a problem</a:t>
            </a:r>
          </a:p>
          <a:p>
            <a:pPr>
              <a:lnSpc>
                <a:spcPct val="100000"/>
              </a:lnSpc>
              <a:spcBef>
                <a:spcPts val="1200"/>
              </a:spcBef>
            </a:pPr>
            <a:r>
              <a:rPr lang="en-US" dirty="0"/>
              <a:t>Large # of training steps</a:t>
            </a:r>
          </a:p>
          <a:p>
            <a:pPr>
              <a:lnSpc>
                <a:spcPct val="100000"/>
              </a:lnSpc>
              <a:spcBef>
                <a:spcPts val="1200"/>
              </a:spcBef>
            </a:pPr>
            <a:r>
              <a:rPr lang="en-US" dirty="0"/>
              <a:t>Recurrence prevents parallel computations</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24C753E-6CF9-46E3-B848-D9A05162EF5C}"/>
                  </a:ext>
                </a:extLst>
              </p14:cNvPr>
              <p14:cNvContentPartPr/>
              <p14:nvPr/>
            </p14:nvContentPartPr>
            <p14:xfrm>
              <a:off x="1193400" y="1932480"/>
              <a:ext cx="8028720" cy="2055240"/>
            </p14:xfrm>
          </p:contentPart>
        </mc:Choice>
        <mc:Fallback>
          <p:pic>
            <p:nvPicPr>
              <p:cNvPr id="4" name="Ink 3">
                <a:extLst>
                  <a:ext uri="{FF2B5EF4-FFF2-40B4-BE49-F238E27FC236}">
                    <a16:creationId xmlns:a16="http://schemas.microsoft.com/office/drawing/2014/main" id="{824C753E-6CF9-46E3-B848-D9A05162EF5C}"/>
                  </a:ext>
                </a:extLst>
              </p:cNvPr>
              <p:cNvPicPr/>
              <p:nvPr/>
            </p:nvPicPr>
            <p:blipFill>
              <a:blip r:embed="rId3"/>
              <a:stretch>
                <a:fillRect/>
              </a:stretch>
            </p:blipFill>
            <p:spPr>
              <a:xfrm>
                <a:off x="1184040" y="1923120"/>
                <a:ext cx="8047440" cy="2073960"/>
              </a:xfrm>
              <a:prstGeom prst="rect">
                <a:avLst/>
              </a:prstGeom>
            </p:spPr>
          </p:pic>
        </mc:Fallback>
      </mc:AlternateContent>
    </p:spTree>
    <p:extLst>
      <p:ext uri="{BB962C8B-B14F-4D97-AF65-F5344CB8AC3E}">
        <p14:creationId xmlns:p14="http://schemas.microsoft.com/office/powerpoint/2010/main" val="87297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FAAF-DC18-41D8-B06C-1ACF734592F0}"/>
              </a:ext>
            </a:extLst>
          </p:cNvPr>
          <p:cNvSpPr>
            <a:spLocks noGrp="1"/>
          </p:cNvSpPr>
          <p:nvPr>
            <p:ph type="title"/>
          </p:nvPr>
        </p:nvSpPr>
        <p:spPr>
          <a:xfrm>
            <a:off x="95250" y="136525"/>
            <a:ext cx="10515600" cy="732763"/>
          </a:xfrm>
        </p:spPr>
        <p:txBody>
          <a:bodyPr/>
          <a:lstStyle/>
          <a:p>
            <a:r>
              <a:rPr lang="en-US" dirty="0"/>
              <a:t>Types of RNN</a:t>
            </a:r>
            <a:endParaRPr lang="en-IN" dirty="0"/>
          </a:p>
        </p:txBody>
      </p:sp>
      <p:sp>
        <p:nvSpPr>
          <p:cNvPr id="4" name="Slide Number Placeholder 3">
            <a:extLst>
              <a:ext uri="{FF2B5EF4-FFF2-40B4-BE49-F238E27FC236}">
                <a16:creationId xmlns:a16="http://schemas.microsoft.com/office/drawing/2014/main" id="{FC011456-3324-47F4-BBA4-110A41AB3D53}"/>
              </a:ext>
            </a:extLst>
          </p:cNvPr>
          <p:cNvSpPr>
            <a:spLocks noGrp="1"/>
          </p:cNvSpPr>
          <p:nvPr>
            <p:ph type="sldNum" sz="quarter" idx="12"/>
          </p:nvPr>
        </p:nvSpPr>
        <p:spPr/>
        <p:txBody>
          <a:bodyPr/>
          <a:lstStyle/>
          <a:p>
            <a:fld id="{0F893E13-5E8A-4CE6-A6ED-A96D49CB6F0B}" type="slidenum">
              <a:rPr lang="en-IN" smtClean="0"/>
              <a:t>3</a:t>
            </a:fld>
            <a:endParaRPr lang="en-IN"/>
          </a:p>
        </p:txBody>
      </p:sp>
      <p:pic>
        <p:nvPicPr>
          <p:cNvPr id="5" name="Picture 4">
            <a:extLst>
              <a:ext uri="{FF2B5EF4-FFF2-40B4-BE49-F238E27FC236}">
                <a16:creationId xmlns:a16="http://schemas.microsoft.com/office/drawing/2014/main" id="{BC17EDBF-1DEB-4EC1-9BE1-CEB1FDBAF194}"/>
              </a:ext>
            </a:extLst>
          </p:cNvPr>
          <p:cNvPicPr>
            <a:picLocks noChangeAspect="1"/>
          </p:cNvPicPr>
          <p:nvPr/>
        </p:nvPicPr>
        <p:blipFill>
          <a:blip r:embed="rId2"/>
          <a:stretch>
            <a:fillRect/>
          </a:stretch>
        </p:blipFill>
        <p:spPr>
          <a:xfrm>
            <a:off x="495300" y="1097888"/>
            <a:ext cx="11201400" cy="576011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6CC1BA8-9962-4D76-8480-522CC5DDF6C9}"/>
                  </a:ext>
                </a:extLst>
              </p14:cNvPr>
              <p14:cNvContentPartPr/>
              <p14:nvPr/>
            </p14:nvContentPartPr>
            <p14:xfrm>
              <a:off x="1268280" y="159840"/>
              <a:ext cx="9228960" cy="5502600"/>
            </p14:xfrm>
          </p:contentPart>
        </mc:Choice>
        <mc:Fallback>
          <p:pic>
            <p:nvPicPr>
              <p:cNvPr id="3" name="Ink 2">
                <a:extLst>
                  <a:ext uri="{FF2B5EF4-FFF2-40B4-BE49-F238E27FC236}">
                    <a16:creationId xmlns:a16="http://schemas.microsoft.com/office/drawing/2014/main" id="{36CC1BA8-9962-4D76-8480-522CC5DDF6C9}"/>
                  </a:ext>
                </a:extLst>
              </p:cNvPr>
              <p:cNvPicPr/>
              <p:nvPr/>
            </p:nvPicPr>
            <p:blipFill>
              <a:blip r:embed="rId4"/>
              <a:stretch>
                <a:fillRect/>
              </a:stretch>
            </p:blipFill>
            <p:spPr>
              <a:xfrm>
                <a:off x="1258920" y="150480"/>
                <a:ext cx="9247680" cy="5521320"/>
              </a:xfrm>
              <a:prstGeom prst="rect">
                <a:avLst/>
              </a:prstGeom>
            </p:spPr>
          </p:pic>
        </mc:Fallback>
      </mc:AlternateContent>
    </p:spTree>
    <p:extLst>
      <p:ext uri="{BB962C8B-B14F-4D97-AF65-F5344CB8AC3E}">
        <p14:creationId xmlns:p14="http://schemas.microsoft.com/office/powerpoint/2010/main" val="949726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C654-A09B-40ED-8BBC-368B4E5A5929}"/>
              </a:ext>
            </a:extLst>
          </p:cNvPr>
          <p:cNvSpPr>
            <a:spLocks noGrp="1"/>
          </p:cNvSpPr>
          <p:nvPr>
            <p:ph type="title"/>
          </p:nvPr>
        </p:nvSpPr>
        <p:spPr/>
        <p:txBody>
          <a:bodyPr/>
          <a:lstStyle/>
          <a:p>
            <a:r>
              <a:rPr lang="en-US" dirty="0"/>
              <a:t>Attention Model Motivation</a:t>
            </a:r>
            <a:endParaRPr lang="en-IN" dirty="0"/>
          </a:p>
        </p:txBody>
      </p:sp>
      <p:sp>
        <p:nvSpPr>
          <p:cNvPr id="3" name="Content Placeholder 2">
            <a:extLst>
              <a:ext uri="{FF2B5EF4-FFF2-40B4-BE49-F238E27FC236}">
                <a16:creationId xmlns:a16="http://schemas.microsoft.com/office/drawing/2014/main" id="{298F1BC1-2F13-4AEE-B9BE-D4A603B7D754}"/>
              </a:ext>
            </a:extLst>
          </p:cNvPr>
          <p:cNvSpPr>
            <a:spLocks noGrp="1"/>
          </p:cNvSpPr>
          <p:nvPr>
            <p:ph idx="1"/>
          </p:nvPr>
        </p:nvSpPr>
        <p:spPr>
          <a:xfrm>
            <a:off x="777815" y="2415397"/>
            <a:ext cx="10515600" cy="2562046"/>
          </a:xfrm>
        </p:spPr>
        <p:txBody>
          <a:bodyPr>
            <a:normAutofit/>
          </a:bodyPr>
          <a:lstStyle/>
          <a:p>
            <a:pPr algn="just"/>
            <a:r>
              <a:rPr lang="en-US" sz="2000" dirty="0"/>
              <a:t>I have bought and returned three of these units now. Each one has been defective, and finally I just gave up on returning the system. The DVD player constantly gives "Bad Disc" errors and skips if there is even the slightest smudge on a disc. The sound quality is very nice for the price, but since the player doesn't work, it's essentially useless. This is a complete rip-off at any price point</a:t>
            </a:r>
            <a:endParaRPr lang="en-IN" sz="2000" dirty="0"/>
          </a:p>
        </p:txBody>
      </p:sp>
    </p:spTree>
    <p:extLst>
      <p:ext uri="{BB962C8B-B14F-4D97-AF65-F5344CB8AC3E}">
        <p14:creationId xmlns:p14="http://schemas.microsoft.com/office/powerpoint/2010/main" val="1008256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C654-A09B-40ED-8BBC-368B4E5A5929}"/>
              </a:ext>
            </a:extLst>
          </p:cNvPr>
          <p:cNvSpPr>
            <a:spLocks noGrp="1"/>
          </p:cNvSpPr>
          <p:nvPr>
            <p:ph type="title"/>
          </p:nvPr>
        </p:nvSpPr>
        <p:spPr/>
        <p:txBody>
          <a:bodyPr/>
          <a:lstStyle/>
          <a:p>
            <a:r>
              <a:rPr lang="en-US" dirty="0"/>
              <a:t>Attention Model Motivation</a:t>
            </a:r>
            <a:endParaRPr lang="en-IN" dirty="0"/>
          </a:p>
        </p:txBody>
      </p:sp>
      <p:sp>
        <p:nvSpPr>
          <p:cNvPr id="3" name="Content Placeholder 2">
            <a:extLst>
              <a:ext uri="{FF2B5EF4-FFF2-40B4-BE49-F238E27FC236}">
                <a16:creationId xmlns:a16="http://schemas.microsoft.com/office/drawing/2014/main" id="{298F1BC1-2F13-4AEE-B9BE-D4A603B7D754}"/>
              </a:ext>
            </a:extLst>
          </p:cNvPr>
          <p:cNvSpPr>
            <a:spLocks noGrp="1"/>
          </p:cNvSpPr>
          <p:nvPr>
            <p:ph idx="1"/>
          </p:nvPr>
        </p:nvSpPr>
        <p:spPr>
          <a:xfrm>
            <a:off x="777815" y="2415397"/>
            <a:ext cx="10515600" cy="2562046"/>
          </a:xfrm>
        </p:spPr>
        <p:txBody>
          <a:bodyPr>
            <a:normAutofit/>
          </a:bodyPr>
          <a:lstStyle/>
          <a:p>
            <a:pPr algn="just"/>
            <a:r>
              <a:rPr lang="en-US" sz="2000" dirty="0"/>
              <a:t>I have bought and </a:t>
            </a:r>
            <a:r>
              <a:rPr lang="en-US" sz="2000" dirty="0">
                <a:solidFill>
                  <a:srgbClr val="C00000"/>
                </a:solidFill>
              </a:rPr>
              <a:t>returned</a:t>
            </a:r>
            <a:r>
              <a:rPr lang="en-US" sz="2000" dirty="0"/>
              <a:t> three of these units now. Each one has been </a:t>
            </a:r>
            <a:r>
              <a:rPr lang="en-US" sz="2000" dirty="0">
                <a:solidFill>
                  <a:srgbClr val="C00000"/>
                </a:solidFill>
              </a:rPr>
              <a:t>defective</a:t>
            </a:r>
            <a:r>
              <a:rPr lang="en-US" sz="2000" dirty="0"/>
              <a:t>, and finally I just gave up on returning the system. The DVD player constantly gives "</a:t>
            </a:r>
            <a:r>
              <a:rPr lang="en-US" sz="2000" dirty="0">
                <a:solidFill>
                  <a:srgbClr val="C00000"/>
                </a:solidFill>
              </a:rPr>
              <a:t>Bad Disc</a:t>
            </a:r>
            <a:r>
              <a:rPr lang="en-US" sz="2000" dirty="0"/>
              <a:t>" </a:t>
            </a:r>
            <a:r>
              <a:rPr lang="en-US" sz="2000" dirty="0">
                <a:solidFill>
                  <a:srgbClr val="C00000"/>
                </a:solidFill>
              </a:rPr>
              <a:t>errors</a:t>
            </a:r>
            <a:r>
              <a:rPr lang="en-US" sz="2000" dirty="0"/>
              <a:t> and skips if there is even the slightest smudge on a disc. The sound quality is </a:t>
            </a:r>
            <a:r>
              <a:rPr lang="en-US" sz="2000" dirty="0">
                <a:solidFill>
                  <a:srgbClr val="00B0F0"/>
                </a:solidFill>
              </a:rPr>
              <a:t>very nice </a:t>
            </a:r>
            <a:r>
              <a:rPr lang="en-US" sz="2000" dirty="0"/>
              <a:t>for the price, but since the player doesn't work, it's essentially </a:t>
            </a:r>
            <a:r>
              <a:rPr lang="en-US" sz="2000" dirty="0">
                <a:solidFill>
                  <a:srgbClr val="C00000"/>
                </a:solidFill>
              </a:rPr>
              <a:t>useless</a:t>
            </a:r>
            <a:r>
              <a:rPr lang="en-US" sz="2000" dirty="0"/>
              <a:t>. This is a </a:t>
            </a:r>
            <a:r>
              <a:rPr lang="en-US" sz="2000" dirty="0">
                <a:solidFill>
                  <a:srgbClr val="C00000"/>
                </a:solidFill>
              </a:rPr>
              <a:t>complete rip-off </a:t>
            </a:r>
            <a:r>
              <a:rPr lang="en-US" sz="2000" dirty="0"/>
              <a:t>at any price point</a:t>
            </a:r>
            <a:endParaRPr lang="en-IN" sz="2000" dirty="0"/>
          </a:p>
        </p:txBody>
      </p:sp>
      <p:sp>
        <p:nvSpPr>
          <p:cNvPr id="6" name="TextBox 5">
            <a:extLst>
              <a:ext uri="{FF2B5EF4-FFF2-40B4-BE49-F238E27FC236}">
                <a16:creationId xmlns:a16="http://schemas.microsoft.com/office/drawing/2014/main" id="{463A3F6A-A2A3-4FB2-8BDC-981403F885AF}"/>
              </a:ext>
            </a:extLst>
          </p:cNvPr>
          <p:cNvSpPr txBox="1"/>
          <p:nvPr/>
        </p:nvSpPr>
        <p:spPr>
          <a:xfrm>
            <a:off x="638174" y="4424660"/>
            <a:ext cx="10588565" cy="923330"/>
          </a:xfrm>
          <a:prstGeom prst="rect">
            <a:avLst/>
          </a:prstGeom>
          <a:noFill/>
        </p:spPr>
        <p:txBody>
          <a:bodyPr wrap="square">
            <a:spAutoFit/>
          </a:bodyPr>
          <a:lstStyle/>
          <a:p>
            <a:r>
              <a:rPr lang="en-US" dirty="0"/>
              <a:t>NER Problem</a:t>
            </a:r>
          </a:p>
          <a:p>
            <a:pPr marL="285750" indent="-285750">
              <a:buFont typeface="Arial" panose="020B0604020202020204" pitchFamily="34" charset="0"/>
              <a:buChar char="•"/>
            </a:pPr>
            <a:r>
              <a:rPr lang="en-US" dirty="0"/>
              <a:t>The best time to visit is during </a:t>
            </a:r>
            <a:r>
              <a:rPr lang="en-US" dirty="0">
                <a:solidFill>
                  <a:schemeClr val="accent6">
                    <a:lumMod val="75000"/>
                  </a:schemeClr>
                </a:solidFill>
              </a:rPr>
              <a:t>May</a:t>
            </a:r>
            <a:r>
              <a:rPr lang="en-US" dirty="0"/>
              <a:t> when you can see both the red </a:t>
            </a:r>
            <a:r>
              <a:rPr lang="en-IN" b="0" i="0" dirty="0">
                <a:solidFill>
                  <a:srgbClr val="C00000"/>
                </a:solidFill>
                <a:effectLst/>
              </a:rPr>
              <a:t>Rhododendrons</a:t>
            </a:r>
            <a:r>
              <a:rPr lang="en-US" dirty="0"/>
              <a:t> as well as the snow, it is also considered as a holy month.</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E280982-C40D-4CC2-97B6-600C40831CFA}"/>
                  </a:ext>
                </a:extLst>
              </p14:cNvPr>
              <p14:cNvContentPartPr/>
              <p14:nvPr/>
            </p14:nvContentPartPr>
            <p14:xfrm>
              <a:off x="2603520" y="2200320"/>
              <a:ext cx="7490880" cy="3654360"/>
            </p14:xfrm>
          </p:contentPart>
        </mc:Choice>
        <mc:Fallback>
          <p:pic>
            <p:nvPicPr>
              <p:cNvPr id="7" name="Ink 6">
                <a:extLst>
                  <a:ext uri="{FF2B5EF4-FFF2-40B4-BE49-F238E27FC236}">
                    <a16:creationId xmlns:a16="http://schemas.microsoft.com/office/drawing/2014/main" id="{6E280982-C40D-4CC2-97B6-600C40831CFA}"/>
                  </a:ext>
                </a:extLst>
              </p:cNvPr>
              <p:cNvPicPr/>
              <p:nvPr/>
            </p:nvPicPr>
            <p:blipFill>
              <a:blip r:embed="rId3"/>
              <a:stretch>
                <a:fillRect/>
              </a:stretch>
            </p:blipFill>
            <p:spPr>
              <a:xfrm>
                <a:off x="2594160" y="2190960"/>
                <a:ext cx="7509600" cy="3673080"/>
              </a:xfrm>
              <a:prstGeom prst="rect">
                <a:avLst/>
              </a:prstGeom>
            </p:spPr>
          </p:pic>
        </mc:Fallback>
      </mc:AlternateContent>
    </p:spTree>
    <p:extLst>
      <p:ext uri="{BB962C8B-B14F-4D97-AF65-F5344CB8AC3E}">
        <p14:creationId xmlns:p14="http://schemas.microsoft.com/office/powerpoint/2010/main" val="4299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B94A-96A1-4AC6-96D9-9CC36DB483C7}"/>
              </a:ext>
            </a:extLst>
          </p:cNvPr>
          <p:cNvSpPr>
            <a:spLocks noGrp="1"/>
          </p:cNvSpPr>
          <p:nvPr>
            <p:ph type="title"/>
          </p:nvPr>
        </p:nvSpPr>
        <p:spPr>
          <a:xfrm>
            <a:off x="553528" y="157641"/>
            <a:ext cx="10515600" cy="523396"/>
          </a:xfrm>
        </p:spPr>
        <p:txBody>
          <a:bodyPr>
            <a:normAutofit fontScale="90000"/>
          </a:bodyPr>
          <a:lstStyle/>
          <a:p>
            <a:r>
              <a:rPr lang="en-US" dirty="0"/>
              <a:t>Attention Model</a:t>
            </a:r>
            <a:endParaRPr lang="en-IN" dirty="0"/>
          </a:p>
        </p:txBody>
      </p:sp>
      <p:sp>
        <p:nvSpPr>
          <p:cNvPr id="4" name="Slide Number Placeholder 3">
            <a:extLst>
              <a:ext uri="{FF2B5EF4-FFF2-40B4-BE49-F238E27FC236}">
                <a16:creationId xmlns:a16="http://schemas.microsoft.com/office/drawing/2014/main" id="{F3A8A5A3-BEC0-4904-9285-426AD04E5B29}"/>
              </a:ext>
            </a:extLst>
          </p:cNvPr>
          <p:cNvSpPr>
            <a:spLocks noGrp="1"/>
          </p:cNvSpPr>
          <p:nvPr>
            <p:ph type="sldNum" sz="quarter" idx="12"/>
          </p:nvPr>
        </p:nvSpPr>
        <p:spPr/>
        <p:txBody>
          <a:bodyPr/>
          <a:lstStyle/>
          <a:p>
            <a:fld id="{0F893E13-5E8A-4CE6-A6ED-A96D49CB6F0B}" type="slidenum">
              <a:rPr lang="en-IN" smtClean="0"/>
              <a:t>32</a:t>
            </a:fld>
            <a:endParaRPr lang="en-IN"/>
          </a:p>
        </p:txBody>
      </p:sp>
      <p:cxnSp>
        <p:nvCxnSpPr>
          <p:cNvPr id="9" name="Straight Arrow Connector 8">
            <a:extLst>
              <a:ext uri="{FF2B5EF4-FFF2-40B4-BE49-F238E27FC236}">
                <a16:creationId xmlns:a16="http://schemas.microsoft.com/office/drawing/2014/main" id="{8D2A89CA-60DF-4A88-9041-9089DE156279}"/>
              </a:ext>
            </a:extLst>
          </p:cNvPr>
          <p:cNvCxnSpPr>
            <a:cxnSpLocks/>
            <a:endCxn id="6" idx="1"/>
          </p:cNvCxnSpPr>
          <p:nvPr/>
        </p:nvCxnSpPr>
        <p:spPr>
          <a:xfrm>
            <a:off x="1116107" y="5399291"/>
            <a:ext cx="47445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7486AEE-7351-400C-8E7E-EB937D759568}"/>
                  </a:ext>
                </a:extLst>
              </p:cNvPr>
              <p:cNvSpPr txBox="1"/>
              <p:nvPr/>
            </p:nvSpPr>
            <p:spPr>
              <a:xfrm>
                <a:off x="1153148" y="5139583"/>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17" name="TextBox 16">
                <a:extLst>
                  <a:ext uri="{FF2B5EF4-FFF2-40B4-BE49-F238E27FC236}">
                    <a16:creationId xmlns:a16="http://schemas.microsoft.com/office/drawing/2014/main" id="{E7486AEE-7351-400C-8E7E-EB937D759568}"/>
                  </a:ext>
                </a:extLst>
              </p:cNvPr>
              <p:cNvSpPr txBox="1">
                <a:spLocks noRot="1" noChangeAspect="1" noMove="1" noResize="1" noEditPoints="1" noAdjustHandles="1" noChangeArrowheads="1" noChangeShapeType="1" noTextEdit="1"/>
              </p:cNvSpPr>
              <p:nvPr/>
            </p:nvSpPr>
            <p:spPr>
              <a:xfrm>
                <a:off x="1153148" y="5139583"/>
                <a:ext cx="472629" cy="284693"/>
              </a:xfrm>
              <a:prstGeom prst="rect">
                <a:avLst/>
              </a:prstGeom>
              <a:blipFill>
                <a:blip r:embed="rId2"/>
                <a:stretch>
                  <a:fillRect/>
                </a:stretch>
              </a:blipFill>
              <a:ln>
                <a:noFill/>
              </a:ln>
            </p:spPr>
            <p:txBody>
              <a:bodyPr/>
              <a:lstStyle/>
              <a:p>
                <a:r>
                  <a:rPr lang="en-IN">
                    <a:noFill/>
                  </a:rPr>
                  <a:t> </a:t>
                </a:r>
              </a:p>
            </p:txBody>
          </p:sp>
        </mc:Fallback>
      </mc:AlternateContent>
      <p:grpSp>
        <p:nvGrpSpPr>
          <p:cNvPr id="33" name="Group 32">
            <a:extLst>
              <a:ext uri="{FF2B5EF4-FFF2-40B4-BE49-F238E27FC236}">
                <a16:creationId xmlns:a16="http://schemas.microsoft.com/office/drawing/2014/main" id="{C5A7D389-E9C7-403C-B995-BF90E4D22BE8}"/>
              </a:ext>
            </a:extLst>
          </p:cNvPr>
          <p:cNvGrpSpPr/>
          <p:nvPr/>
        </p:nvGrpSpPr>
        <p:grpSpPr>
          <a:xfrm>
            <a:off x="1590560" y="5209510"/>
            <a:ext cx="1293267" cy="983918"/>
            <a:chOff x="2013255" y="5209510"/>
            <a:chExt cx="1293267" cy="983918"/>
          </a:xfrm>
        </p:grpSpPr>
        <p:sp>
          <p:nvSpPr>
            <p:cNvPr id="6" name="Rectangle 5">
              <a:extLst>
                <a:ext uri="{FF2B5EF4-FFF2-40B4-BE49-F238E27FC236}">
                  <a16:creationId xmlns:a16="http://schemas.microsoft.com/office/drawing/2014/main" id="{384BEF99-6B46-499C-8A07-38B65D49F558}"/>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E3D50D0E-1608-4DEC-9E09-96A7A963298D}"/>
                </a:ext>
              </a:extLst>
            </p:cNvPr>
            <p:cNvCxnSpPr>
              <a:cxnSpLocks/>
              <a:endCxn id="6"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7EAB29-21DB-48ED-A605-1E4783A125F2}"/>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18" name="TextBox 17">
                  <a:extLst>
                    <a:ext uri="{FF2B5EF4-FFF2-40B4-BE49-F238E27FC236}">
                      <a16:creationId xmlns:a16="http://schemas.microsoft.com/office/drawing/2014/main" id="{207EAB29-21DB-48ED-A605-1E4783A125F2}"/>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3"/>
                  <a:stretch>
                    <a:fillRect/>
                  </a:stretch>
                </a:blipFill>
                <a:ln>
                  <a:noFill/>
                </a:ln>
              </p:spPr>
              <p:txBody>
                <a:bodyPr/>
                <a:lstStyle/>
                <a:p>
                  <a:r>
                    <a:rPr lang="en-IN">
                      <a:noFill/>
                    </a:rPr>
                    <a:t> </a:t>
                  </a:r>
                </a:p>
              </p:txBody>
            </p:sp>
          </mc:Fallback>
        </mc:AlternateContent>
        <p:sp>
          <p:nvSpPr>
            <p:cNvPr id="22" name="Rectangle 21">
              <a:extLst>
                <a:ext uri="{FF2B5EF4-FFF2-40B4-BE49-F238E27FC236}">
                  <a16:creationId xmlns:a16="http://schemas.microsoft.com/office/drawing/2014/main" id="{D39A5739-4C4C-4D56-BF30-0672C17211B5}"/>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D38BC9C1-AD9F-4950-B042-4F1B1CC46907}"/>
                </a:ext>
              </a:extLst>
            </p:cNvPr>
            <p:cNvCxnSpPr>
              <a:cxnSpLocks/>
              <a:endCxn id="22"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34" name="Group 33">
            <a:extLst>
              <a:ext uri="{FF2B5EF4-FFF2-40B4-BE49-F238E27FC236}">
                <a16:creationId xmlns:a16="http://schemas.microsoft.com/office/drawing/2014/main" id="{BA1E6982-6B72-427D-B9C2-BAAB0F5C9047}"/>
              </a:ext>
            </a:extLst>
          </p:cNvPr>
          <p:cNvGrpSpPr/>
          <p:nvPr/>
        </p:nvGrpSpPr>
        <p:grpSpPr>
          <a:xfrm>
            <a:off x="3537254" y="5192328"/>
            <a:ext cx="1293267" cy="983918"/>
            <a:chOff x="2013255" y="5209510"/>
            <a:chExt cx="1293267" cy="983918"/>
          </a:xfrm>
        </p:grpSpPr>
        <p:sp>
          <p:nvSpPr>
            <p:cNvPr id="35" name="Rectangle 34">
              <a:extLst>
                <a:ext uri="{FF2B5EF4-FFF2-40B4-BE49-F238E27FC236}">
                  <a16:creationId xmlns:a16="http://schemas.microsoft.com/office/drawing/2014/main" id="{6D8AFF4D-30D6-4856-97FC-4B8F5C8C1CCC}"/>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BA8DBCD1-D579-474F-9EC2-6C0FF1211CDE}"/>
                </a:ext>
              </a:extLst>
            </p:cNvPr>
            <p:cNvCxnSpPr>
              <a:cxnSpLocks/>
              <a:endCxn id="35"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B2D2EC2-987B-4898-B7DB-D7733B353CA0}"/>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oMath>
                    </m:oMathPara>
                  </a14:m>
                  <a:endParaRPr lang="en-IN" sz="1200" dirty="0"/>
                </a:p>
              </p:txBody>
            </p:sp>
          </mc:Choice>
          <mc:Fallback xmlns="">
            <p:sp>
              <p:nvSpPr>
                <p:cNvPr id="37" name="TextBox 36">
                  <a:extLst>
                    <a:ext uri="{FF2B5EF4-FFF2-40B4-BE49-F238E27FC236}">
                      <a16:creationId xmlns:a16="http://schemas.microsoft.com/office/drawing/2014/main" id="{BB2D2EC2-987B-4898-B7DB-D7733B353CA0}"/>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4"/>
                  <a:stretch>
                    <a:fillRect/>
                  </a:stretch>
                </a:blipFill>
                <a:ln>
                  <a:noFill/>
                </a:ln>
              </p:spPr>
              <p:txBody>
                <a:bodyPr/>
                <a:lstStyle/>
                <a:p>
                  <a:r>
                    <a:rPr lang="en-IN">
                      <a:noFill/>
                    </a:rPr>
                    <a:t> </a:t>
                  </a:r>
                </a:p>
              </p:txBody>
            </p:sp>
          </mc:Fallback>
        </mc:AlternateContent>
        <p:sp>
          <p:nvSpPr>
            <p:cNvPr id="38" name="Rectangle 37">
              <a:extLst>
                <a:ext uri="{FF2B5EF4-FFF2-40B4-BE49-F238E27FC236}">
                  <a16:creationId xmlns:a16="http://schemas.microsoft.com/office/drawing/2014/main" id="{911BEC06-6257-466B-95AB-00548427626E}"/>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9B0DFCD4-2DC1-4699-A5AF-6449362B1EA8}"/>
                </a:ext>
              </a:extLst>
            </p:cNvPr>
            <p:cNvCxnSpPr>
              <a:cxnSpLocks/>
              <a:endCxn id="38"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40" name="Group 39">
            <a:extLst>
              <a:ext uri="{FF2B5EF4-FFF2-40B4-BE49-F238E27FC236}">
                <a16:creationId xmlns:a16="http://schemas.microsoft.com/office/drawing/2014/main" id="{B3FCDB66-DF70-47B1-97CD-1B819BB48E0C}"/>
              </a:ext>
            </a:extLst>
          </p:cNvPr>
          <p:cNvGrpSpPr/>
          <p:nvPr/>
        </p:nvGrpSpPr>
        <p:grpSpPr>
          <a:xfrm>
            <a:off x="5492074" y="5192328"/>
            <a:ext cx="1293267" cy="983918"/>
            <a:chOff x="2013255" y="5209510"/>
            <a:chExt cx="1293267" cy="983918"/>
          </a:xfrm>
        </p:grpSpPr>
        <p:sp>
          <p:nvSpPr>
            <p:cNvPr id="41" name="Rectangle 40">
              <a:extLst>
                <a:ext uri="{FF2B5EF4-FFF2-40B4-BE49-F238E27FC236}">
                  <a16:creationId xmlns:a16="http://schemas.microsoft.com/office/drawing/2014/main" id="{5E29B809-E82F-497E-872D-A021701CF053}"/>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2" name="Straight Arrow Connector 41">
              <a:extLst>
                <a:ext uri="{FF2B5EF4-FFF2-40B4-BE49-F238E27FC236}">
                  <a16:creationId xmlns:a16="http://schemas.microsoft.com/office/drawing/2014/main" id="{C57C4FE2-A3CF-4846-9F1E-C7190280C57A}"/>
                </a:ext>
              </a:extLst>
            </p:cNvPr>
            <p:cNvCxnSpPr>
              <a:cxnSpLocks/>
              <a:endCxn id="41"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10B431C-5CED-4E07-92FB-4FFBE64419E1}"/>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(3)</m:t>
                            </m:r>
                          </m:sup>
                        </m:sSup>
                      </m:oMath>
                    </m:oMathPara>
                  </a14:m>
                  <a:endParaRPr lang="en-IN" sz="1200" dirty="0"/>
                </a:p>
              </p:txBody>
            </p:sp>
          </mc:Choice>
          <mc:Fallback xmlns="">
            <p:sp>
              <p:nvSpPr>
                <p:cNvPr id="43" name="TextBox 42">
                  <a:extLst>
                    <a:ext uri="{FF2B5EF4-FFF2-40B4-BE49-F238E27FC236}">
                      <a16:creationId xmlns:a16="http://schemas.microsoft.com/office/drawing/2014/main" id="{D10B431C-5CED-4E07-92FB-4FFBE64419E1}"/>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5"/>
                  <a:stretch>
                    <a:fillRect/>
                  </a:stretch>
                </a:blipFill>
                <a:ln>
                  <a:noFill/>
                </a:ln>
              </p:spPr>
              <p:txBody>
                <a:bodyPr/>
                <a:lstStyle/>
                <a:p>
                  <a:r>
                    <a:rPr lang="en-IN">
                      <a:noFill/>
                    </a:rPr>
                    <a:t> </a:t>
                  </a:r>
                </a:p>
              </p:txBody>
            </p:sp>
          </mc:Fallback>
        </mc:AlternateContent>
        <p:sp>
          <p:nvSpPr>
            <p:cNvPr id="44" name="Rectangle 43">
              <a:extLst>
                <a:ext uri="{FF2B5EF4-FFF2-40B4-BE49-F238E27FC236}">
                  <a16:creationId xmlns:a16="http://schemas.microsoft.com/office/drawing/2014/main" id="{A6D2900A-541D-4426-9F74-FEB975ED9E94}"/>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54A1DD90-21E6-48AE-B542-489CB7B34E45}"/>
                </a:ext>
              </a:extLst>
            </p:cNvPr>
            <p:cNvCxnSpPr>
              <a:cxnSpLocks/>
              <a:endCxn id="44"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46" name="Group 45">
            <a:extLst>
              <a:ext uri="{FF2B5EF4-FFF2-40B4-BE49-F238E27FC236}">
                <a16:creationId xmlns:a16="http://schemas.microsoft.com/office/drawing/2014/main" id="{669FA87E-B3E2-4397-9EFC-960D6FDC8F9C}"/>
              </a:ext>
            </a:extLst>
          </p:cNvPr>
          <p:cNvGrpSpPr/>
          <p:nvPr/>
        </p:nvGrpSpPr>
        <p:grpSpPr>
          <a:xfrm>
            <a:off x="7453653" y="5175076"/>
            <a:ext cx="1293267" cy="983918"/>
            <a:chOff x="2013255" y="5209510"/>
            <a:chExt cx="1293267" cy="983918"/>
          </a:xfrm>
        </p:grpSpPr>
        <p:sp>
          <p:nvSpPr>
            <p:cNvPr id="47" name="Rectangle 46">
              <a:extLst>
                <a:ext uri="{FF2B5EF4-FFF2-40B4-BE49-F238E27FC236}">
                  <a16:creationId xmlns:a16="http://schemas.microsoft.com/office/drawing/2014/main" id="{C07C1529-2D8D-4085-94E6-29E475C5B442}"/>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1361131E-EC01-4326-8C95-E41672119671}"/>
                </a:ext>
              </a:extLst>
            </p:cNvPr>
            <p:cNvCxnSpPr>
              <a:cxnSpLocks/>
              <a:endCxn id="47"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060BA2C-1B97-4B45-94B4-DF8D19293F0C}"/>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(4)</m:t>
                            </m:r>
                          </m:sup>
                        </m:sSup>
                      </m:oMath>
                    </m:oMathPara>
                  </a14:m>
                  <a:endParaRPr lang="en-IN" sz="1200" dirty="0"/>
                </a:p>
              </p:txBody>
            </p:sp>
          </mc:Choice>
          <mc:Fallback xmlns="">
            <p:sp>
              <p:nvSpPr>
                <p:cNvPr id="49" name="TextBox 48">
                  <a:extLst>
                    <a:ext uri="{FF2B5EF4-FFF2-40B4-BE49-F238E27FC236}">
                      <a16:creationId xmlns:a16="http://schemas.microsoft.com/office/drawing/2014/main" id="{C060BA2C-1B97-4B45-94B4-DF8D19293F0C}"/>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6"/>
                  <a:stretch>
                    <a:fillRect/>
                  </a:stretch>
                </a:blipFill>
                <a:ln>
                  <a:noFill/>
                </a:ln>
              </p:spPr>
              <p:txBody>
                <a:bodyPr/>
                <a:lstStyle/>
                <a:p>
                  <a:r>
                    <a:rPr lang="en-IN">
                      <a:noFill/>
                    </a:rPr>
                    <a:t> </a:t>
                  </a:r>
                </a:p>
              </p:txBody>
            </p:sp>
          </mc:Fallback>
        </mc:AlternateContent>
        <p:sp>
          <p:nvSpPr>
            <p:cNvPr id="50" name="Rectangle 49">
              <a:extLst>
                <a:ext uri="{FF2B5EF4-FFF2-40B4-BE49-F238E27FC236}">
                  <a16:creationId xmlns:a16="http://schemas.microsoft.com/office/drawing/2014/main" id="{4485C9A4-36EE-404D-8EF0-EE2337D836BB}"/>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51" name="Straight Arrow Connector 50">
              <a:extLst>
                <a:ext uri="{FF2B5EF4-FFF2-40B4-BE49-F238E27FC236}">
                  <a16:creationId xmlns:a16="http://schemas.microsoft.com/office/drawing/2014/main" id="{07768177-0611-4EA1-8949-71AA24BDAC9C}"/>
                </a:ext>
              </a:extLst>
            </p:cNvPr>
            <p:cNvCxnSpPr>
              <a:cxnSpLocks/>
              <a:endCxn id="50"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sp>
        <p:nvSpPr>
          <p:cNvPr id="52" name="Freeform: Shape 51">
            <a:extLst>
              <a:ext uri="{FF2B5EF4-FFF2-40B4-BE49-F238E27FC236}">
                <a16:creationId xmlns:a16="http://schemas.microsoft.com/office/drawing/2014/main" id="{C3779277-0F75-4231-A98C-7633891B28F1}"/>
              </a:ext>
            </a:extLst>
          </p:cNvPr>
          <p:cNvSpPr/>
          <p:nvPr/>
        </p:nvSpPr>
        <p:spPr>
          <a:xfrm>
            <a:off x="1966822" y="5589917"/>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C3C7709C-60A9-48FE-B57E-50B38244E369}"/>
              </a:ext>
            </a:extLst>
          </p:cNvPr>
          <p:cNvSpPr/>
          <p:nvPr/>
        </p:nvSpPr>
        <p:spPr>
          <a:xfrm>
            <a:off x="2622430" y="4908333"/>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Shape 57">
            <a:extLst>
              <a:ext uri="{FF2B5EF4-FFF2-40B4-BE49-F238E27FC236}">
                <a16:creationId xmlns:a16="http://schemas.microsoft.com/office/drawing/2014/main" id="{25D8146A-9C83-48F3-AF0F-F3A949AC7CCA}"/>
              </a:ext>
            </a:extLst>
          </p:cNvPr>
          <p:cNvSpPr/>
          <p:nvPr/>
        </p:nvSpPr>
        <p:spPr>
          <a:xfrm>
            <a:off x="3962531" y="5581101"/>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9" name="Freeform: Shape 58">
            <a:extLst>
              <a:ext uri="{FF2B5EF4-FFF2-40B4-BE49-F238E27FC236}">
                <a16:creationId xmlns:a16="http://schemas.microsoft.com/office/drawing/2014/main" id="{E6D53B78-F6EC-4705-BF4C-F2949D384B93}"/>
              </a:ext>
            </a:extLst>
          </p:cNvPr>
          <p:cNvSpPr/>
          <p:nvPr/>
        </p:nvSpPr>
        <p:spPr>
          <a:xfrm>
            <a:off x="4618139" y="4899517"/>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879BA112-5D6C-43AB-9697-14C79BC3F16F}"/>
              </a:ext>
            </a:extLst>
          </p:cNvPr>
          <p:cNvSpPr/>
          <p:nvPr/>
        </p:nvSpPr>
        <p:spPr>
          <a:xfrm>
            <a:off x="5907140" y="5567347"/>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1" name="Freeform: Shape 60">
            <a:extLst>
              <a:ext uri="{FF2B5EF4-FFF2-40B4-BE49-F238E27FC236}">
                <a16:creationId xmlns:a16="http://schemas.microsoft.com/office/drawing/2014/main" id="{A096EF59-5DF8-4149-9064-7719C3171542}"/>
              </a:ext>
            </a:extLst>
          </p:cNvPr>
          <p:cNvSpPr/>
          <p:nvPr/>
        </p:nvSpPr>
        <p:spPr>
          <a:xfrm>
            <a:off x="6562748" y="4885763"/>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2" name="Group 61">
            <a:extLst>
              <a:ext uri="{FF2B5EF4-FFF2-40B4-BE49-F238E27FC236}">
                <a16:creationId xmlns:a16="http://schemas.microsoft.com/office/drawing/2014/main" id="{33D4AB12-6FD1-47EF-927E-D5B3CEFBA57D}"/>
              </a:ext>
            </a:extLst>
          </p:cNvPr>
          <p:cNvGrpSpPr/>
          <p:nvPr/>
        </p:nvGrpSpPr>
        <p:grpSpPr>
          <a:xfrm>
            <a:off x="9418854" y="5149337"/>
            <a:ext cx="1293267" cy="983918"/>
            <a:chOff x="2013255" y="5209510"/>
            <a:chExt cx="1293267" cy="983918"/>
          </a:xfrm>
        </p:grpSpPr>
        <p:sp>
          <p:nvSpPr>
            <p:cNvPr id="63" name="Rectangle 62">
              <a:extLst>
                <a:ext uri="{FF2B5EF4-FFF2-40B4-BE49-F238E27FC236}">
                  <a16:creationId xmlns:a16="http://schemas.microsoft.com/office/drawing/2014/main" id="{C7518F90-C7F1-44F2-B569-51BF000A9700}"/>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D7A86D07-2AAC-4878-926E-5A7DAD0E4411}"/>
                </a:ext>
              </a:extLst>
            </p:cNvPr>
            <p:cNvCxnSpPr>
              <a:cxnSpLocks/>
              <a:endCxn id="63"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D43A225-3097-45B0-96EE-BB4569935AE3}"/>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(5)</m:t>
                            </m:r>
                          </m:sup>
                        </m:sSup>
                      </m:oMath>
                    </m:oMathPara>
                  </a14:m>
                  <a:endParaRPr lang="en-IN" sz="1200" dirty="0"/>
                </a:p>
              </p:txBody>
            </p:sp>
          </mc:Choice>
          <mc:Fallback xmlns="">
            <p:sp>
              <p:nvSpPr>
                <p:cNvPr id="65" name="TextBox 64">
                  <a:extLst>
                    <a:ext uri="{FF2B5EF4-FFF2-40B4-BE49-F238E27FC236}">
                      <a16:creationId xmlns:a16="http://schemas.microsoft.com/office/drawing/2014/main" id="{AD43A225-3097-45B0-96EE-BB4569935AE3}"/>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7"/>
                  <a:stretch>
                    <a:fillRect/>
                  </a:stretch>
                </a:blipFill>
                <a:ln>
                  <a:noFill/>
                </a:ln>
              </p:spPr>
              <p:txBody>
                <a:bodyPr/>
                <a:lstStyle/>
                <a:p>
                  <a:r>
                    <a:rPr lang="en-IN">
                      <a:noFill/>
                    </a:rPr>
                    <a:t> </a:t>
                  </a:r>
                </a:p>
              </p:txBody>
            </p:sp>
          </mc:Fallback>
        </mc:AlternateContent>
        <p:sp>
          <p:nvSpPr>
            <p:cNvPr id="66" name="Rectangle 65">
              <a:extLst>
                <a:ext uri="{FF2B5EF4-FFF2-40B4-BE49-F238E27FC236}">
                  <a16:creationId xmlns:a16="http://schemas.microsoft.com/office/drawing/2014/main" id="{7428C5DE-C71C-4E6B-84FA-C94CFF8F7BF0}"/>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67" name="Straight Arrow Connector 66">
              <a:extLst>
                <a:ext uri="{FF2B5EF4-FFF2-40B4-BE49-F238E27FC236}">
                  <a16:creationId xmlns:a16="http://schemas.microsoft.com/office/drawing/2014/main" id="{FCC54135-1ED9-4D75-AFBF-D5AC9B17DCD0}"/>
                </a:ext>
              </a:extLst>
            </p:cNvPr>
            <p:cNvCxnSpPr>
              <a:cxnSpLocks/>
              <a:endCxn id="66"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sp>
        <p:nvSpPr>
          <p:cNvPr id="68" name="Freeform: Shape 67">
            <a:extLst>
              <a:ext uri="{FF2B5EF4-FFF2-40B4-BE49-F238E27FC236}">
                <a16:creationId xmlns:a16="http://schemas.microsoft.com/office/drawing/2014/main" id="{EAB18751-F558-4F06-B24A-BE812FEEE693}"/>
              </a:ext>
            </a:extLst>
          </p:cNvPr>
          <p:cNvSpPr/>
          <p:nvPr/>
        </p:nvSpPr>
        <p:spPr>
          <a:xfrm>
            <a:off x="7872341" y="5541608"/>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9" name="Freeform: Shape 68">
            <a:extLst>
              <a:ext uri="{FF2B5EF4-FFF2-40B4-BE49-F238E27FC236}">
                <a16:creationId xmlns:a16="http://schemas.microsoft.com/office/drawing/2014/main" id="{4EF374A9-CCB3-48E9-845D-650CD31B8137}"/>
              </a:ext>
            </a:extLst>
          </p:cNvPr>
          <p:cNvSpPr/>
          <p:nvPr/>
        </p:nvSpPr>
        <p:spPr>
          <a:xfrm>
            <a:off x="8527949" y="4860024"/>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244D1AB-2ADF-4F9D-A593-860CEB759217}"/>
                  </a:ext>
                </a:extLst>
              </p14:cNvPr>
              <p14:cNvContentPartPr/>
              <p14:nvPr/>
            </p14:nvContentPartPr>
            <p14:xfrm>
              <a:off x="671040" y="692280"/>
              <a:ext cx="11084760" cy="5584320"/>
            </p14:xfrm>
          </p:contentPart>
        </mc:Choice>
        <mc:Fallback>
          <p:pic>
            <p:nvPicPr>
              <p:cNvPr id="5" name="Ink 4">
                <a:extLst>
                  <a:ext uri="{FF2B5EF4-FFF2-40B4-BE49-F238E27FC236}">
                    <a16:creationId xmlns:a16="http://schemas.microsoft.com/office/drawing/2014/main" id="{F244D1AB-2ADF-4F9D-A593-860CEB759217}"/>
                  </a:ext>
                </a:extLst>
              </p:cNvPr>
              <p:cNvPicPr/>
              <p:nvPr/>
            </p:nvPicPr>
            <p:blipFill>
              <a:blip r:embed="rId9"/>
              <a:stretch>
                <a:fillRect/>
              </a:stretch>
            </p:blipFill>
            <p:spPr>
              <a:xfrm>
                <a:off x="661680" y="682920"/>
                <a:ext cx="11103480" cy="5603040"/>
              </a:xfrm>
              <a:prstGeom prst="rect">
                <a:avLst/>
              </a:prstGeom>
            </p:spPr>
          </p:pic>
        </mc:Fallback>
      </mc:AlternateContent>
    </p:spTree>
    <p:extLst>
      <p:ext uri="{BB962C8B-B14F-4D97-AF65-F5344CB8AC3E}">
        <p14:creationId xmlns:p14="http://schemas.microsoft.com/office/powerpoint/2010/main" val="44423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B94A-96A1-4AC6-96D9-9CC36DB483C7}"/>
              </a:ext>
            </a:extLst>
          </p:cNvPr>
          <p:cNvSpPr>
            <a:spLocks noGrp="1"/>
          </p:cNvSpPr>
          <p:nvPr>
            <p:ph type="title"/>
          </p:nvPr>
        </p:nvSpPr>
        <p:spPr>
          <a:xfrm>
            <a:off x="553528" y="157641"/>
            <a:ext cx="10515600" cy="523396"/>
          </a:xfrm>
        </p:spPr>
        <p:txBody>
          <a:bodyPr>
            <a:normAutofit fontScale="90000"/>
          </a:bodyPr>
          <a:lstStyle/>
          <a:p>
            <a:r>
              <a:rPr lang="en-US" dirty="0"/>
              <a:t>Attention Model</a:t>
            </a:r>
            <a:endParaRPr lang="en-IN" dirty="0"/>
          </a:p>
        </p:txBody>
      </p:sp>
      <p:sp>
        <p:nvSpPr>
          <p:cNvPr id="4" name="Slide Number Placeholder 3">
            <a:extLst>
              <a:ext uri="{FF2B5EF4-FFF2-40B4-BE49-F238E27FC236}">
                <a16:creationId xmlns:a16="http://schemas.microsoft.com/office/drawing/2014/main" id="{F3A8A5A3-BEC0-4904-9285-426AD04E5B29}"/>
              </a:ext>
            </a:extLst>
          </p:cNvPr>
          <p:cNvSpPr>
            <a:spLocks noGrp="1"/>
          </p:cNvSpPr>
          <p:nvPr>
            <p:ph type="sldNum" sz="quarter" idx="12"/>
          </p:nvPr>
        </p:nvSpPr>
        <p:spPr/>
        <p:txBody>
          <a:bodyPr/>
          <a:lstStyle/>
          <a:p>
            <a:fld id="{0F893E13-5E8A-4CE6-A6ED-A96D49CB6F0B}" type="slidenum">
              <a:rPr lang="en-IN" smtClean="0"/>
              <a:t>33</a:t>
            </a:fld>
            <a:endParaRPr lang="en-IN"/>
          </a:p>
        </p:txBody>
      </p:sp>
      <p:cxnSp>
        <p:nvCxnSpPr>
          <p:cNvPr id="9" name="Straight Arrow Connector 8">
            <a:extLst>
              <a:ext uri="{FF2B5EF4-FFF2-40B4-BE49-F238E27FC236}">
                <a16:creationId xmlns:a16="http://schemas.microsoft.com/office/drawing/2014/main" id="{8D2A89CA-60DF-4A88-9041-9089DE156279}"/>
              </a:ext>
            </a:extLst>
          </p:cNvPr>
          <p:cNvCxnSpPr>
            <a:cxnSpLocks/>
            <a:endCxn id="6" idx="1"/>
          </p:cNvCxnSpPr>
          <p:nvPr/>
        </p:nvCxnSpPr>
        <p:spPr>
          <a:xfrm>
            <a:off x="1116107" y="5399291"/>
            <a:ext cx="47445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7486AEE-7351-400C-8E7E-EB937D759568}"/>
                  </a:ext>
                </a:extLst>
              </p:cNvPr>
              <p:cNvSpPr txBox="1"/>
              <p:nvPr/>
            </p:nvSpPr>
            <p:spPr>
              <a:xfrm>
                <a:off x="1153148" y="5139583"/>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17" name="TextBox 16">
                <a:extLst>
                  <a:ext uri="{FF2B5EF4-FFF2-40B4-BE49-F238E27FC236}">
                    <a16:creationId xmlns:a16="http://schemas.microsoft.com/office/drawing/2014/main" id="{E7486AEE-7351-400C-8E7E-EB937D759568}"/>
                  </a:ext>
                </a:extLst>
              </p:cNvPr>
              <p:cNvSpPr txBox="1">
                <a:spLocks noRot="1" noChangeAspect="1" noMove="1" noResize="1" noEditPoints="1" noAdjustHandles="1" noChangeArrowheads="1" noChangeShapeType="1" noTextEdit="1"/>
              </p:cNvSpPr>
              <p:nvPr/>
            </p:nvSpPr>
            <p:spPr>
              <a:xfrm>
                <a:off x="1153148" y="5139583"/>
                <a:ext cx="472629" cy="284693"/>
              </a:xfrm>
              <a:prstGeom prst="rect">
                <a:avLst/>
              </a:prstGeom>
              <a:blipFill>
                <a:blip r:embed="rId2"/>
                <a:stretch>
                  <a:fillRect/>
                </a:stretch>
              </a:blipFill>
              <a:ln>
                <a:noFill/>
              </a:ln>
            </p:spPr>
            <p:txBody>
              <a:bodyPr/>
              <a:lstStyle/>
              <a:p>
                <a:r>
                  <a:rPr lang="en-IN">
                    <a:noFill/>
                  </a:rPr>
                  <a:t> </a:t>
                </a:r>
              </a:p>
            </p:txBody>
          </p:sp>
        </mc:Fallback>
      </mc:AlternateContent>
      <p:grpSp>
        <p:nvGrpSpPr>
          <p:cNvPr id="33" name="Group 32">
            <a:extLst>
              <a:ext uri="{FF2B5EF4-FFF2-40B4-BE49-F238E27FC236}">
                <a16:creationId xmlns:a16="http://schemas.microsoft.com/office/drawing/2014/main" id="{C5A7D389-E9C7-403C-B995-BF90E4D22BE8}"/>
              </a:ext>
            </a:extLst>
          </p:cNvPr>
          <p:cNvGrpSpPr/>
          <p:nvPr/>
        </p:nvGrpSpPr>
        <p:grpSpPr>
          <a:xfrm>
            <a:off x="1590560" y="5209510"/>
            <a:ext cx="1293267" cy="983918"/>
            <a:chOff x="2013255" y="5209510"/>
            <a:chExt cx="1293267" cy="983918"/>
          </a:xfrm>
        </p:grpSpPr>
        <p:sp>
          <p:nvSpPr>
            <p:cNvPr id="6" name="Rectangle 5">
              <a:extLst>
                <a:ext uri="{FF2B5EF4-FFF2-40B4-BE49-F238E27FC236}">
                  <a16:creationId xmlns:a16="http://schemas.microsoft.com/office/drawing/2014/main" id="{384BEF99-6B46-499C-8A07-38B65D49F558}"/>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E3D50D0E-1608-4DEC-9E09-96A7A963298D}"/>
                </a:ext>
              </a:extLst>
            </p:cNvPr>
            <p:cNvCxnSpPr>
              <a:cxnSpLocks/>
              <a:endCxn id="6"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7EAB29-21DB-48ED-A605-1E4783A125F2}"/>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18" name="TextBox 17">
                  <a:extLst>
                    <a:ext uri="{FF2B5EF4-FFF2-40B4-BE49-F238E27FC236}">
                      <a16:creationId xmlns:a16="http://schemas.microsoft.com/office/drawing/2014/main" id="{207EAB29-21DB-48ED-A605-1E4783A125F2}"/>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3"/>
                  <a:stretch>
                    <a:fillRect/>
                  </a:stretch>
                </a:blipFill>
                <a:ln>
                  <a:noFill/>
                </a:ln>
              </p:spPr>
              <p:txBody>
                <a:bodyPr/>
                <a:lstStyle/>
                <a:p>
                  <a:r>
                    <a:rPr lang="en-IN">
                      <a:noFill/>
                    </a:rPr>
                    <a:t> </a:t>
                  </a:r>
                </a:p>
              </p:txBody>
            </p:sp>
          </mc:Fallback>
        </mc:AlternateContent>
        <p:sp>
          <p:nvSpPr>
            <p:cNvPr id="22" name="Rectangle 21">
              <a:extLst>
                <a:ext uri="{FF2B5EF4-FFF2-40B4-BE49-F238E27FC236}">
                  <a16:creationId xmlns:a16="http://schemas.microsoft.com/office/drawing/2014/main" id="{D39A5739-4C4C-4D56-BF30-0672C17211B5}"/>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D38BC9C1-AD9F-4950-B042-4F1B1CC46907}"/>
                </a:ext>
              </a:extLst>
            </p:cNvPr>
            <p:cNvCxnSpPr>
              <a:cxnSpLocks/>
              <a:endCxn id="22"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34" name="Group 33">
            <a:extLst>
              <a:ext uri="{FF2B5EF4-FFF2-40B4-BE49-F238E27FC236}">
                <a16:creationId xmlns:a16="http://schemas.microsoft.com/office/drawing/2014/main" id="{BA1E6982-6B72-427D-B9C2-BAAB0F5C9047}"/>
              </a:ext>
            </a:extLst>
          </p:cNvPr>
          <p:cNvGrpSpPr/>
          <p:nvPr/>
        </p:nvGrpSpPr>
        <p:grpSpPr>
          <a:xfrm>
            <a:off x="3537254" y="5192328"/>
            <a:ext cx="1293267" cy="983918"/>
            <a:chOff x="2013255" y="5209510"/>
            <a:chExt cx="1293267" cy="983918"/>
          </a:xfrm>
        </p:grpSpPr>
        <p:sp>
          <p:nvSpPr>
            <p:cNvPr id="35" name="Rectangle 34">
              <a:extLst>
                <a:ext uri="{FF2B5EF4-FFF2-40B4-BE49-F238E27FC236}">
                  <a16:creationId xmlns:a16="http://schemas.microsoft.com/office/drawing/2014/main" id="{6D8AFF4D-30D6-4856-97FC-4B8F5C8C1CCC}"/>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BA8DBCD1-D579-474F-9EC2-6C0FF1211CDE}"/>
                </a:ext>
              </a:extLst>
            </p:cNvPr>
            <p:cNvCxnSpPr>
              <a:cxnSpLocks/>
              <a:endCxn id="35"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B2D2EC2-987B-4898-B7DB-D7733B353CA0}"/>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oMath>
                    </m:oMathPara>
                  </a14:m>
                  <a:endParaRPr lang="en-IN" sz="1200" dirty="0"/>
                </a:p>
              </p:txBody>
            </p:sp>
          </mc:Choice>
          <mc:Fallback xmlns="">
            <p:sp>
              <p:nvSpPr>
                <p:cNvPr id="37" name="TextBox 36">
                  <a:extLst>
                    <a:ext uri="{FF2B5EF4-FFF2-40B4-BE49-F238E27FC236}">
                      <a16:creationId xmlns:a16="http://schemas.microsoft.com/office/drawing/2014/main" id="{BB2D2EC2-987B-4898-B7DB-D7733B353CA0}"/>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4"/>
                  <a:stretch>
                    <a:fillRect/>
                  </a:stretch>
                </a:blipFill>
                <a:ln>
                  <a:noFill/>
                </a:ln>
              </p:spPr>
              <p:txBody>
                <a:bodyPr/>
                <a:lstStyle/>
                <a:p>
                  <a:r>
                    <a:rPr lang="en-IN">
                      <a:noFill/>
                    </a:rPr>
                    <a:t> </a:t>
                  </a:r>
                </a:p>
              </p:txBody>
            </p:sp>
          </mc:Fallback>
        </mc:AlternateContent>
        <p:sp>
          <p:nvSpPr>
            <p:cNvPr id="38" name="Rectangle 37">
              <a:extLst>
                <a:ext uri="{FF2B5EF4-FFF2-40B4-BE49-F238E27FC236}">
                  <a16:creationId xmlns:a16="http://schemas.microsoft.com/office/drawing/2014/main" id="{911BEC06-6257-466B-95AB-00548427626E}"/>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9B0DFCD4-2DC1-4699-A5AF-6449362B1EA8}"/>
                </a:ext>
              </a:extLst>
            </p:cNvPr>
            <p:cNvCxnSpPr>
              <a:cxnSpLocks/>
              <a:endCxn id="38"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40" name="Group 39">
            <a:extLst>
              <a:ext uri="{FF2B5EF4-FFF2-40B4-BE49-F238E27FC236}">
                <a16:creationId xmlns:a16="http://schemas.microsoft.com/office/drawing/2014/main" id="{B3FCDB66-DF70-47B1-97CD-1B819BB48E0C}"/>
              </a:ext>
            </a:extLst>
          </p:cNvPr>
          <p:cNvGrpSpPr/>
          <p:nvPr/>
        </p:nvGrpSpPr>
        <p:grpSpPr>
          <a:xfrm>
            <a:off x="5492074" y="5192328"/>
            <a:ext cx="1293267" cy="983918"/>
            <a:chOff x="2013255" y="5209510"/>
            <a:chExt cx="1293267" cy="983918"/>
          </a:xfrm>
        </p:grpSpPr>
        <p:sp>
          <p:nvSpPr>
            <p:cNvPr id="41" name="Rectangle 40">
              <a:extLst>
                <a:ext uri="{FF2B5EF4-FFF2-40B4-BE49-F238E27FC236}">
                  <a16:creationId xmlns:a16="http://schemas.microsoft.com/office/drawing/2014/main" id="{5E29B809-E82F-497E-872D-A021701CF053}"/>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2" name="Straight Arrow Connector 41">
              <a:extLst>
                <a:ext uri="{FF2B5EF4-FFF2-40B4-BE49-F238E27FC236}">
                  <a16:creationId xmlns:a16="http://schemas.microsoft.com/office/drawing/2014/main" id="{C57C4FE2-A3CF-4846-9F1E-C7190280C57A}"/>
                </a:ext>
              </a:extLst>
            </p:cNvPr>
            <p:cNvCxnSpPr>
              <a:cxnSpLocks/>
              <a:endCxn id="41"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10B431C-5CED-4E07-92FB-4FFBE64419E1}"/>
                    </a:ext>
                  </a:extLst>
                </p:cNvPr>
                <p:cNvSpPr txBox="1"/>
                <p:nvPr/>
              </p:nvSpPr>
              <p:spPr>
                <a:xfrm>
                  <a:off x="2438702" y="5908735"/>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(3)</m:t>
                            </m:r>
                          </m:sup>
                        </m:sSup>
                      </m:oMath>
                    </m:oMathPara>
                  </a14:m>
                  <a:endParaRPr lang="en-IN" sz="1200" dirty="0"/>
                </a:p>
              </p:txBody>
            </p:sp>
          </mc:Choice>
          <mc:Fallback xmlns="">
            <p:sp>
              <p:nvSpPr>
                <p:cNvPr id="43" name="TextBox 42">
                  <a:extLst>
                    <a:ext uri="{FF2B5EF4-FFF2-40B4-BE49-F238E27FC236}">
                      <a16:creationId xmlns:a16="http://schemas.microsoft.com/office/drawing/2014/main" id="{D10B431C-5CED-4E07-92FB-4FFBE64419E1}"/>
                    </a:ext>
                  </a:extLst>
                </p:cNvPr>
                <p:cNvSpPr txBox="1">
                  <a:spLocks noRot="1" noChangeAspect="1" noMove="1" noResize="1" noEditPoints="1" noAdjustHandles="1" noChangeArrowheads="1" noChangeShapeType="1" noTextEdit="1"/>
                </p:cNvSpPr>
                <p:nvPr/>
              </p:nvSpPr>
              <p:spPr>
                <a:xfrm>
                  <a:off x="2438702" y="5908735"/>
                  <a:ext cx="475258" cy="284693"/>
                </a:xfrm>
                <a:prstGeom prst="rect">
                  <a:avLst/>
                </a:prstGeom>
                <a:blipFill>
                  <a:blip r:embed="rId5"/>
                  <a:stretch>
                    <a:fillRect/>
                  </a:stretch>
                </a:blipFill>
                <a:ln>
                  <a:noFill/>
                </a:ln>
              </p:spPr>
              <p:txBody>
                <a:bodyPr/>
                <a:lstStyle/>
                <a:p>
                  <a:r>
                    <a:rPr lang="en-IN">
                      <a:noFill/>
                    </a:rPr>
                    <a:t> </a:t>
                  </a:r>
                </a:p>
              </p:txBody>
            </p:sp>
          </mc:Fallback>
        </mc:AlternateContent>
        <p:sp>
          <p:nvSpPr>
            <p:cNvPr id="44" name="Rectangle 43">
              <a:extLst>
                <a:ext uri="{FF2B5EF4-FFF2-40B4-BE49-F238E27FC236}">
                  <a16:creationId xmlns:a16="http://schemas.microsoft.com/office/drawing/2014/main" id="{A6D2900A-541D-4426-9F74-FEB975ED9E94}"/>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54A1DD90-21E6-48AE-B542-489CB7B34E45}"/>
                </a:ext>
              </a:extLst>
            </p:cNvPr>
            <p:cNvCxnSpPr>
              <a:cxnSpLocks/>
              <a:endCxn id="44"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grpSp>
        <p:nvGrpSpPr>
          <p:cNvPr id="46" name="Group 45">
            <a:extLst>
              <a:ext uri="{FF2B5EF4-FFF2-40B4-BE49-F238E27FC236}">
                <a16:creationId xmlns:a16="http://schemas.microsoft.com/office/drawing/2014/main" id="{669FA87E-B3E2-4397-9EFC-960D6FDC8F9C}"/>
              </a:ext>
            </a:extLst>
          </p:cNvPr>
          <p:cNvGrpSpPr/>
          <p:nvPr/>
        </p:nvGrpSpPr>
        <p:grpSpPr>
          <a:xfrm>
            <a:off x="7876344" y="5175076"/>
            <a:ext cx="1293267" cy="983918"/>
            <a:chOff x="2013255" y="5209510"/>
            <a:chExt cx="1293267" cy="983918"/>
          </a:xfrm>
        </p:grpSpPr>
        <p:sp>
          <p:nvSpPr>
            <p:cNvPr id="47" name="Rectangle 46">
              <a:extLst>
                <a:ext uri="{FF2B5EF4-FFF2-40B4-BE49-F238E27FC236}">
                  <a16:creationId xmlns:a16="http://schemas.microsoft.com/office/drawing/2014/main" id="{C07C1529-2D8D-4085-94E6-29E475C5B442}"/>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1361131E-EC01-4326-8C95-E41672119671}"/>
                </a:ext>
              </a:extLst>
            </p:cNvPr>
            <p:cNvCxnSpPr>
              <a:cxnSpLocks/>
              <a:endCxn id="47"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060BA2C-1B97-4B45-94B4-DF8D19293F0C}"/>
                    </a:ext>
                  </a:extLst>
                </p:cNvPr>
                <p:cNvSpPr txBox="1"/>
                <p:nvPr/>
              </p:nvSpPr>
              <p:spPr>
                <a:xfrm>
                  <a:off x="2438702" y="5908735"/>
                  <a:ext cx="60971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−1)</m:t>
                            </m:r>
                          </m:sup>
                        </m:sSup>
                      </m:oMath>
                    </m:oMathPara>
                  </a14:m>
                  <a:endParaRPr lang="en-IN" sz="1200" dirty="0"/>
                </a:p>
              </p:txBody>
            </p:sp>
          </mc:Choice>
          <mc:Fallback xmlns="">
            <p:sp>
              <p:nvSpPr>
                <p:cNvPr id="49" name="TextBox 48">
                  <a:extLst>
                    <a:ext uri="{FF2B5EF4-FFF2-40B4-BE49-F238E27FC236}">
                      <a16:creationId xmlns:a16="http://schemas.microsoft.com/office/drawing/2014/main" id="{C060BA2C-1B97-4B45-94B4-DF8D19293F0C}"/>
                    </a:ext>
                  </a:extLst>
                </p:cNvPr>
                <p:cNvSpPr txBox="1">
                  <a:spLocks noRot="1" noChangeAspect="1" noMove="1" noResize="1" noEditPoints="1" noAdjustHandles="1" noChangeArrowheads="1" noChangeShapeType="1" noTextEdit="1"/>
                </p:cNvSpPr>
                <p:nvPr/>
              </p:nvSpPr>
              <p:spPr>
                <a:xfrm>
                  <a:off x="2438702" y="5908735"/>
                  <a:ext cx="609719" cy="284693"/>
                </a:xfrm>
                <a:prstGeom prst="rect">
                  <a:avLst/>
                </a:prstGeom>
                <a:blipFill>
                  <a:blip r:embed="rId6"/>
                  <a:stretch>
                    <a:fillRect/>
                  </a:stretch>
                </a:blipFill>
                <a:ln>
                  <a:noFill/>
                </a:ln>
              </p:spPr>
              <p:txBody>
                <a:bodyPr/>
                <a:lstStyle/>
                <a:p>
                  <a:r>
                    <a:rPr lang="en-IN">
                      <a:noFill/>
                    </a:rPr>
                    <a:t> </a:t>
                  </a:r>
                </a:p>
              </p:txBody>
            </p:sp>
          </mc:Fallback>
        </mc:AlternateContent>
        <p:sp>
          <p:nvSpPr>
            <p:cNvPr id="50" name="Rectangle 49">
              <a:extLst>
                <a:ext uri="{FF2B5EF4-FFF2-40B4-BE49-F238E27FC236}">
                  <a16:creationId xmlns:a16="http://schemas.microsoft.com/office/drawing/2014/main" id="{4485C9A4-36EE-404D-8EF0-EE2337D836BB}"/>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51" name="Straight Arrow Connector 50">
              <a:extLst>
                <a:ext uri="{FF2B5EF4-FFF2-40B4-BE49-F238E27FC236}">
                  <a16:creationId xmlns:a16="http://schemas.microsoft.com/office/drawing/2014/main" id="{07768177-0611-4EA1-8949-71AA24BDAC9C}"/>
                </a:ext>
              </a:extLst>
            </p:cNvPr>
            <p:cNvCxnSpPr>
              <a:cxnSpLocks/>
              <a:endCxn id="50"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sp>
        <p:nvSpPr>
          <p:cNvPr id="52" name="Freeform: Shape 51">
            <a:extLst>
              <a:ext uri="{FF2B5EF4-FFF2-40B4-BE49-F238E27FC236}">
                <a16:creationId xmlns:a16="http://schemas.microsoft.com/office/drawing/2014/main" id="{C3779277-0F75-4231-A98C-7633891B28F1}"/>
              </a:ext>
            </a:extLst>
          </p:cNvPr>
          <p:cNvSpPr/>
          <p:nvPr/>
        </p:nvSpPr>
        <p:spPr>
          <a:xfrm>
            <a:off x="1966822" y="5589917"/>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7" name="Freeform: Shape 56">
            <a:extLst>
              <a:ext uri="{FF2B5EF4-FFF2-40B4-BE49-F238E27FC236}">
                <a16:creationId xmlns:a16="http://schemas.microsoft.com/office/drawing/2014/main" id="{C3C7709C-60A9-48FE-B57E-50B38244E369}"/>
              </a:ext>
            </a:extLst>
          </p:cNvPr>
          <p:cNvSpPr/>
          <p:nvPr/>
        </p:nvSpPr>
        <p:spPr>
          <a:xfrm>
            <a:off x="2622430" y="4908333"/>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Shape 57">
            <a:extLst>
              <a:ext uri="{FF2B5EF4-FFF2-40B4-BE49-F238E27FC236}">
                <a16:creationId xmlns:a16="http://schemas.microsoft.com/office/drawing/2014/main" id="{25D8146A-9C83-48F3-AF0F-F3A949AC7CCA}"/>
              </a:ext>
            </a:extLst>
          </p:cNvPr>
          <p:cNvSpPr/>
          <p:nvPr/>
        </p:nvSpPr>
        <p:spPr>
          <a:xfrm>
            <a:off x="3962531" y="5581101"/>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59" name="Freeform: Shape 58">
            <a:extLst>
              <a:ext uri="{FF2B5EF4-FFF2-40B4-BE49-F238E27FC236}">
                <a16:creationId xmlns:a16="http://schemas.microsoft.com/office/drawing/2014/main" id="{E6D53B78-F6EC-4705-BF4C-F2949D384B93}"/>
              </a:ext>
            </a:extLst>
          </p:cNvPr>
          <p:cNvSpPr/>
          <p:nvPr/>
        </p:nvSpPr>
        <p:spPr>
          <a:xfrm>
            <a:off x="4618139" y="4899517"/>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reeform: Shape 59">
            <a:extLst>
              <a:ext uri="{FF2B5EF4-FFF2-40B4-BE49-F238E27FC236}">
                <a16:creationId xmlns:a16="http://schemas.microsoft.com/office/drawing/2014/main" id="{879BA112-5D6C-43AB-9697-14C79BC3F16F}"/>
              </a:ext>
            </a:extLst>
          </p:cNvPr>
          <p:cNvSpPr/>
          <p:nvPr/>
        </p:nvSpPr>
        <p:spPr>
          <a:xfrm>
            <a:off x="5907140" y="5567347"/>
            <a:ext cx="1350669"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1" name="Freeform: Shape 60">
            <a:extLst>
              <a:ext uri="{FF2B5EF4-FFF2-40B4-BE49-F238E27FC236}">
                <a16:creationId xmlns:a16="http://schemas.microsoft.com/office/drawing/2014/main" id="{A096EF59-5DF8-4149-9064-7719C3171542}"/>
              </a:ext>
            </a:extLst>
          </p:cNvPr>
          <p:cNvSpPr/>
          <p:nvPr/>
        </p:nvSpPr>
        <p:spPr>
          <a:xfrm>
            <a:off x="7520971" y="4885763"/>
            <a:ext cx="1405411"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2" name="Group 61">
            <a:extLst>
              <a:ext uri="{FF2B5EF4-FFF2-40B4-BE49-F238E27FC236}">
                <a16:creationId xmlns:a16="http://schemas.microsoft.com/office/drawing/2014/main" id="{33D4AB12-6FD1-47EF-927E-D5B3CEFBA57D}"/>
              </a:ext>
            </a:extLst>
          </p:cNvPr>
          <p:cNvGrpSpPr/>
          <p:nvPr/>
        </p:nvGrpSpPr>
        <p:grpSpPr>
          <a:xfrm>
            <a:off x="9841545" y="5149337"/>
            <a:ext cx="1293267" cy="983918"/>
            <a:chOff x="2013255" y="5209510"/>
            <a:chExt cx="1293267" cy="983918"/>
          </a:xfrm>
        </p:grpSpPr>
        <p:sp>
          <p:nvSpPr>
            <p:cNvPr id="63" name="Rectangle 62">
              <a:extLst>
                <a:ext uri="{FF2B5EF4-FFF2-40B4-BE49-F238E27FC236}">
                  <a16:creationId xmlns:a16="http://schemas.microsoft.com/office/drawing/2014/main" id="{C7518F90-C7F1-44F2-B569-51BF000A9700}"/>
                </a:ext>
              </a:extLst>
            </p:cNvPr>
            <p:cNvSpPr/>
            <p:nvPr/>
          </p:nvSpPr>
          <p:spPr>
            <a:xfrm>
              <a:off x="2013255"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D7A86D07-2AAC-4878-926E-5A7DAD0E4411}"/>
                </a:ext>
              </a:extLst>
            </p:cNvPr>
            <p:cNvCxnSpPr>
              <a:cxnSpLocks/>
              <a:endCxn id="63" idx="2"/>
            </p:cNvCxnSpPr>
            <p:nvPr/>
          </p:nvCxnSpPr>
          <p:spPr>
            <a:xfrm flipH="1" flipV="1">
              <a:off x="2289301" y="5589072"/>
              <a:ext cx="276045"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D43A225-3097-45B0-96EE-BB4569935AE3}"/>
                    </a:ext>
                  </a:extLst>
                </p:cNvPr>
                <p:cNvSpPr txBox="1"/>
                <p:nvPr/>
              </p:nvSpPr>
              <p:spPr>
                <a:xfrm>
                  <a:off x="2438702" y="5908735"/>
                  <a:ext cx="462242"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sup>
                        </m:sSup>
                      </m:oMath>
                    </m:oMathPara>
                  </a14:m>
                  <a:endParaRPr lang="en-IN" sz="1200" dirty="0"/>
                </a:p>
              </p:txBody>
            </p:sp>
          </mc:Choice>
          <mc:Fallback xmlns="">
            <p:sp>
              <p:nvSpPr>
                <p:cNvPr id="65" name="TextBox 64">
                  <a:extLst>
                    <a:ext uri="{FF2B5EF4-FFF2-40B4-BE49-F238E27FC236}">
                      <a16:creationId xmlns:a16="http://schemas.microsoft.com/office/drawing/2014/main" id="{AD43A225-3097-45B0-96EE-BB4569935AE3}"/>
                    </a:ext>
                  </a:extLst>
                </p:cNvPr>
                <p:cNvSpPr txBox="1">
                  <a:spLocks noRot="1" noChangeAspect="1" noMove="1" noResize="1" noEditPoints="1" noAdjustHandles="1" noChangeArrowheads="1" noChangeShapeType="1" noTextEdit="1"/>
                </p:cNvSpPr>
                <p:nvPr/>
              </p:nvSpPr>
              <p:spPr>
                <a:xfrm>
                  <a:off x="2438702" y="5908735"/>
                  <a:ext cx="462242" cy="284693"/>
                </a:xfrm>
                <a:prstGeom prst="rect">
                  <a:avLst/>
                </a:prstGeom>
                <a:blipFill>
                  <a:blip r:embed="rId7"/>
                  <a:stretch>
                    <a:fillRect/>
                  </a:stretch>
                </a:blipFill>
                <a:ln>
                  <a:noFill/>
                </a:ln>
              </p:spPr>
              <p:txBody>
                <a:bodyPr/>
                <a:lstStyle/>
                <a:p>
                  <a:r>
                    <a:rPr lang="en-IN">
                      <a:noFill/>
                    </a:rPr>
                    <a:t> </a:t>
                  </a:r>
                </a:p>
              </p:txBody>
            </p:sp>
          </mc:Fallback>
        </mc:AlternateContent>
        <p:sp>
          <p:nvSpPr>
            <p:cNvPr id="66" name="Rectangle 65">
              <a:extLst>
                <a:ext uri="{FF2B5EF4-FFF2-40B4-BE49-F238E27FC236}">
                  <a16:creationId xmlns:a16="http://schemas.microsoft.com/office/drawing/2014/main" id="{7428C5DE-C71C-4E6B-84FA-C94CFF8F7BF0}"/>
                </a:ext>
              </a:extLst>
            </p:cNvPr>
            <p:cNvSpPr/>
            <p:nvPr/>
          </p:nvSpPr>
          <p:spPr>
            <a:xfrm>
              <a:off x="2754431" y="5209510"/>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67" name="Straight Arrow Connector 66">
              <a:extLst>
                <a:ext uri="{FF2B5EF4-FFF2-40B4-BE49-F238E27FC236}">
                  <a16:creationId xmlns:a16="http://schemas.microsoft.com/office/drawing/2014/main" id="{FCC54135-1ED9-4D75-AFBF-D5AC9B17DCD0}"/>
                </a:ext>
              </a:extLst>
            </p:cNvPr>
            <p:cNvCxnSpPr>
              <a:cxnSpLocks/>
              <a:endCxn id="66" idx="2"/>
            </p:cNvCxnSpPr>
            <p:nvPr/>
          </p:nvCxnSpPr>
          <p:spPr>
            <a:xfrm flipV="1">
              <a:off x="2754431" y="5589072"/>
              <a:ext cx="276046"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grpSp>
      <p:sp>
        <p:nvSpPr>
          <p:cNvPr id="68" name="Freeform: Shape 67">
            <a:extLst>
              <a:ext uri="{FF2B5EF4-FFF2-40B4-BE49-F238E27FC236}">
                <a16:creationId xmlns:a16="http://schemas.microsoft.com/office/drawing/2014/main" id="{EAB18751-F558-4F06-B24A-BE812FEEE693}"/>
              </a:ext>
            </a:extLst>
          </p:cNvPr>
          <p:cNvSpPr/>
          <p:nvPr/>
        </p:nvSpPr>
        <p:spPr>
          <a:xfrm>
            <a:off x="8295032" y="5541608"/>
            <a:ext cx="1768415" cy="319268"/>
          </a:xfrm>
          <a:custGeom>
            <a:avLst/>
            <a:gdLst>
              <a:gd name="connsiteX0" fmla="*/ 0 w 1768415"/>
              <a:gd name="connsiteY0" fmla="*/ 25879 h 319268"/>
              <a:gd name="connsiteX1" fmla="*/ 992038 w 1768415"/>
              <a:gd name="connsiteY1" fmla="*/ 319177 h 319268"/>
              <a:gd name="connsiteX2" fmla="*/ 1768415 w 1768415"/>
              <a:gd name="connsiteY2" fmla="*/ 0 h 319268"/>
            </a:gdLst>
            <a:ahLst/>
            <a:cxnLst>
              <a:cxn ang="0">
                <a:pos x="connsiteX0" y="connsiteY0"/>
              </a:cxn>
              <a:cxn ang="0">
                <a:pos x="connsiteX1" y="connsiteY1"/>
              </a:cxn>
              <a:cxn ang="0">
                <a:pos x="connsiteX2" y="connsiteY2"/>
              </a:cxn>
            </a:cxnLst>
            <a:rect l="l" t="t" r="r" b="b"/>
            <a:pathLst>
              <a:path w="1768415" h="319268">
                <a:moveTo>
                  <a:pt x="0" y="25879"/>
                </a:moveTo>
                <a:cubicBezTo>
                  <a:pt x="348651" y="174684"/>
                  <a:pt x="697302" y="323490"/>
                  <a:pt x="992038" y="319177"/>
                </a:cubicBezTo>
                <a:cubicBezTo>
                  <a:pt x="1286774" y="314864"/>
                  <a:pt x="1527594" y="157432"/>
                  <a:pt x="1768415" y="0"/>
                </a:cubicBezTo>
              </a:path>
            </a:pathLst>
          </a:custGeom>
          <a:ln w="38100" cap="flat" cmpd="sng" algn="ctr">
            <a:solidFill>
              <a:schemeClr val="accent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9" name="Freeform: Shape 68">
            <a:extLst>
              <a:ext uri="{FF2B5EF4-FFF2-40B4-BE49-F238E27FC236}">
                <a16:creationId xmlns:a16="http://schemas.microsoft.com/office/drawing/2014/main" id="{4EF374A9-CCB3-48E9-845D-650CD31B8137}"/>
              </a:ext>
            </a:extLst>
          </p:cNvPr>
          <p:cNvSpPr/>
          <p:nvPr/>
        </p:nvSpPr>
        <p:spPr>
          <a:xfrm>
            <a:off x="8950640" y="4860024"/>
            <a:ext cx="1940943" cy="302022"/>
          </a:xfrm>
          <a:custGeom>
            <a:avLst/>
            <a:gdLst>
              <a:gd name="connsiteX0" fmla="*/ 1940943 w 1940943"/>
              <a:gd name="connsiteY0" fmla="*/ 276142 h 302022"/>
              <a:gd name="connsiteX1" fmla="*/ 974784 w 1940943"/>
              <a:gd name="connsiteY1" fmla="*/ 97 h 302022"/>
              <a:gd name="connsiteX2" fmla="*/ 0 w 1940943"/>
              <a:gd name="connsiteY2" fmla="*/ 302022 h 302022"/>
            </a:gdLst>
            <a:ahLst/>
            <a:cxnLst>
              <a:cxn ang="0">
                <a:pos x="connsiteX0" y="connsiteY0"/>
              </a:cxn>
              <a:cxn ang="0">
                <a:pos x="connsiteX1" y="connsiteY1"/>
              </a:cxn>
              <a:cxn ang="0">
                <a:pos x="connsiteX2" y="connsiteY2"/>
              </a:cxn>
            </a:cxnLst>
            <a:rect l="l" t="t" r="r" b="b"/>
            <a:pathLst>
              <a:path w="1940943" h="302022">
                <a:moveTo>
                  <a:pt x="1940943" y="276142"/>
                </a:moveTo>
                <a:cubicBezTo>
                  <a:pt x="1619608" y="135963"/>
                  <a:pt x="1298274" y="-4216"/>
                  <a:pt x="974784" y="97"/>
                </a:cubicBezTo>
                <a:cubicBezTo>
                  <a:pt x="651294" y="4410"/>
                  <a:pt x="325647" y="153216"/>
                  <a:pt x="0" y="302022"/>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FF239A-9E2C-4241-BBF6-04E46BAC4A6F}"/>
                  </a:ext>
                </a:extLst>
              </p:cNvPr>
              <p:cNvSpPr txBox="1"/>
              <p:nvPr/>
            </p:nvSpPr>
            <p:spPr>
              <a:xfrm>
                <a:off x="805696" y="1441418"/>
                <a:ext cx="5443029" cy="3146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𝑎𝑚𝑜𝑢𝑛𝑡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𝑎𝑡𝑡𝑒𝑛𝑡𝑖𝑜𝑛</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𝑠h𝑜𝑢𝑙𝑑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up>
                      </m:sSup>
                    </m:oMath>
                  </m:oMathPara>
                </a14:m>
                <a:endParaRPr lang="en-IN" dirty="0"/>
              </a:p>
            </p:txBody>
          </p:sp>
        </mc:Choice>
        <mc:Fallback xmlns="">
          <p:sp>
            <p:nvSpPr>
              <p:cNvPr id="3" name="TextBox 2">
                <a:extLst>
                  <a:ext uri="{FF2B5EF4-FFF2-40B4-BE49-F238E27FC236}">
                    <a16:creationId xmlns:a16="http://schemas.microsoft.com/office/drawing/2014/main" id="{B1FF239A-9E2C-4241-BBF6-04E46BAC4A6F}"/>
                  </a:ext>
                </a:extLst>
              </p:cNvPr>
              <p:cNvSpPr txBox="1">
                <a:spLocks noRot="1" noChangeAspect="1" noMove="1" noResize="1" noEditPoints="1" noAdjustHandles="1" noChangeArrowheads="1" noChangeShapeType="1" noTextEdit="1"/>
              </p:cNvSpPr>
              <p:nvPr/>
            </p:nvSpPr>
            <p:spPr>
              <a:xfrm>
                <a:off x="805696" y="1441418"/>
                <a:ext cx="5443029" cy="314638"/>
              </a:xfrm>
              <a:prstGeom prst="rect">
                <a:avLst/>
              </a:prstGeom>
              <a:blipFill>
                <a:blip r:embed="rId8"/>
                <a:stretch>
                  <a:fillRect l="-112" r="-560" b="-307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E75BDDB-5138-4AAC-8BFC-B5BBDEDF9D5B}"/>
                  </a:ext>
                </a:extLst>
              </p:cNvPr>
              <p:cNvSpPr txBox="1"/>
              <p:nvPr/>
            </p:nvSpPr>
            <p:spPr>
              <a:xfrm>
                <a:off x="712121" y="2121424"/>
                <a:ext cx="2481770" cy="719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m:t>
                                      </m:r>
                                    </m:sup>
                                  </m:sSup>
                                </m:e>
                              </m:d>
                            </m:sup>
                          </m:sSup>
                          <m:r>
                            <a:rPr lang="en-US" b="0" i="1" smtClean="0">
                              <a:latin typeface="Cambria Math" panose="02040503050406030204" pitchFamily="18" charset="0"/>
                              <a:ea typeface="Cambria Math" panose="02040503050406030204" pitchFamily="18" charset="0"/>
                            </a:rPr>
                            <m:t>)</m:t>
                          </m:r>
                        </m:num>
                        <m:den>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𝑥</m:t>
                                  </m:r>
                                </m:sub>
                              </m:sSub>
                            </m:sup>
                            <m:e>
                              <m:r>
                                <m:rPr>
                                  <m:sty m:val="p"/>
                                </m:rPr>
                                <a:rPr lang="en-US">
                                  <a:latin typeface="Cambria Math" panose="02040503050406030204" pitchFamily="18" charset="0"/>
                                  <a:ea typeface="Cambria Math" panose="02040503050406030204" pitchFamily="18" charset="0"/>
                                </a:rPr>
                                <m:t>exp</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𝑡</m:t>
                                          </m:r>
                                        </m:e>
                                        <m:sup>
                                          <m:r>
                                            <a:rPr lang="en-US" i="1">
                                              <a:latin typeface="Cambria Math" panose="02040503050406030204" pitchFamily="18" charset="0"/>
                                              <a:ea typeface="Cambria Math" panose="02040503050406030204" pitchFamily="18" charset="0"/>
                                            </a:rPr>
                                            <m:t>′</m:t>
                                          </m:r>
                                        </m:sup>
                                      </m:sSup>
                                    </m:e>
                                  </m:d>
                                </m:sup>
                              </m:sSup>
                              <m:r>
                                <a:rPr lang="en-US" b="0" i="1" smtClean="0">
                                  <a:latin typeface="Cambria Math" panose="02040503050406030204" pitchFamily="18" charset="0"/>
                                  <a:ea typeface="Cambria Math" panose="02040503050406030204" pitchFamily="18" charset="0"/>
                                </a:rPr>
                                <m:t>)</m:t>
                              </m:r>
                            </m:e>
                          </m:nary>
                        </m:den>
                      </m:f>
                      <m:r>
                        <a:rPr lang="en-US" b="0" i="1" smtClean="0">
                          <a:latin typeface="Cambria Math" panose="02040503050406030204" pitchFamily="18" charset="0"/>
                          <a:ea typeface="Cambria Math" panose="02040503050406030204" pitchFamily="18" charset="0"/>
                        </a:rPr>
                        <m:t> </m:t>
                      </m:r>
                    </m:oMath>
                  </m:oMathPara>
                </a14:m>
                <a:endParaRPr lang="en-IN" dirty="0"/>
              </a:p>
            </p:txBody>
          </p:sp>
        </mc:Choice>
        <mc:Fallback xmlns="">
          <p:sp>
            <p:nvSpPr>
              <p:cNvPr id="53" name="TextBox 52">
                <a:extLst>
                  <a:ext uri="{FF2B5EF4-FFF2-40B4-BE49-F238E27FC236}">
                    <a16:creationId xmlns:a16="http://schemas.microsoft.com/office/drawing/2014/main" id="{9E75BDDB-5138-4AAC-8BFC-B5BBDEDF9D5B}"/>
                  </a:ext>
                </a:extLst>
              </p:cNvPr>
              <p:cNvSpPr txBox="1">
                <a:spLocks noRot="1" noChangeAspect="1" noMove="1" noResize="1" noEditPoints="1" noAdjustHandles="1" noChangeArrowheads="1" noChangeShapeType="1" noTextEdit="1"/>
              </p:cNvSpPr>
              <p:nvPr/>
            </p:nvSpPr>
            <p:spPr>
              <a:xfrm>
                <a:off x="712121" y="2121424"/>
                <a:ext cx="2481770" cy="7190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C47AA22-08A3-40EC-8C3D-9D8761B1D954}"/>
                  </a:ext>
                </a:extLst>
              </p:cNvPr>
              <p:cNvSpPr/>
              <p:nvPr/>
            </p:nvSpPr>
            <p:spPr>
              <a:xfrm>
                <a:off x="1062218" y="3197347"/>
                <a:ext cx="804387"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up>
                      </m:sSup>
                    </m:oMath>
                  </m:oMathPara>
                </a14:m>
                <a:endParaRPr lang="en-IN" dirty="0"/>
              </a:p>
            </p:txBody>
          </p:sp>
        </mc:Choice>
        <mc:Fallback xmlns="">
          <p:sp>
            <p:nvSpPr>
              <p:cNvPr id="5" name="Rectangle 4">
                <a:extLst>
                  <a:ext uri="{FF2B5EF4-FFF2-40B4-BE49-F238E27FC236}">
                    <a16:creationId xmlns:a16="http://schemas.microsoft.com/office/drawing/2014/main" id="{AC47AA22-08A3-40EC-8C3D-9D8761B1D954}"/>
                  </a:ext>
                </a:extLst>
              </p:cNvPr>
              <p:cNvSpPr>
                <a:spLocks noRot="1" noChangeAspect="1" noMove="1" noResize="1" noEditPoints="1" noAdjustHandles="1" noChangeArrowheads="1" noChangeShapeType="1" noTextEdit="1"/>
              </p:cNvSpPr>
              <p:nvPr/>
            </p:nvSpPr>
            <p:spPr>
              <a:xfrm>
                <a:off x="1062218" y="3197347"/>
                <a:ext cx="804387" cy="38081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A9989390-2D71-4377-97FA-4E702AA286DA}"/>
                  </a:ext>
                </a:extLst>
              </p:cNvPr>
              <p:cNvSpPr/>
              <p:nvPr/>
            </p:nvSpPr>
            <p:spPr>
              <a:xfrm>
                <a:off x="1090499" y="3981042"/>
                <a:ext cx="653448"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up>
                      </m:sSup>
                    </m:oMath>
                  </m:oMathPara>
                </a14:m>
                <a:endParaRPr lang="en-IN" dirty="0"/>
              </a:p>
            </p:txBody>
          </p:sp>
        </mc:Choice>
        <mc:Fallback xmlns="">
          <p:sp>
            <p:nvSpPr>
              <p:cNvPr id="54" name="Rectangle 53">
                <a:extLst>
                  <a:ext uri="{FF2B5EF4-FFF2-40B4-BE49-F238E27FC236}">
                    <a16:creationId xmlns:a16="http://schemas.microsoft.com/office/drawing/2014/main" id="{A9989390-2D71-4377-97FA-4E702AA286DA}"/>
                  </a:ext>
                </a:extLst>
              </p:cNvPr>
              <p:cNvSpPr>
                <a:spLocks noRot="1" noChangeAspect="1" noMove="1" noResize="1" noEditPoints="1" noAdjustHandles="1" noChangeArrowheads="1" noChangeShapeType="1" noTextEdit="1"/>
              </p:cNvSpPr>
              <p:nvPr/>
            </p:nvSpPr>
            <p:spPr>
              <a:xfrm>
                <a:off x="1090499" y="3981042"/>
                <a:ext cx="653448" cy="380810"/>
              </a:xfrm>
              <a:prstGeom prst="rect">
                <a:avLst/>
              </a:prstGeom>
              <a:blipFill>
                <a:blip r:embed="rId11"/>
                <a:stretch>
                  <a:fillRect/>
                </a:stretch>
              </a:blipFill>
            </p:spPr>
            <p:txBody>
              <a:bodyPr/>
              <a:lstStyle/>
              <a:p>
                <a:r>
                  <a:rPr lang="en-IN">
                    <a:noFill/>
                  </a:rPr>
                  <a:t> </a:t>
                </a:r>
              </a:p>
            </p:txBody>
          </p:sp>
        </mc:Fallback>
      </mc:AlternateContent>
      <p:sp>
        <p:nvSpPr>
          <p:cNvPr id="7" name="Rectangle: Rounded Corners 6">
            <a:extLst>
              <a:ext uri="{FF2B5EF4-FFF2-40B4-BE49-F238E27FC236}">
                <a16:creationId xmlns:a16="http://schemas.microsoft.com/office/drawing/2014/main" id="{8EF6C4B3-DDF6-441A-8C4E-32C612F1BD15}"/>
              </a:ext>
            </a:extLst>
          </p:cNvPr>
          <p:cNvSpPr/>
          <p:nvPr/>
        </p:nvSpPr>
        <p:spPr>
          <a:xfrm>
            <a:off x="2071990" y="3155877"/>
            <a:ext cx="348614" cy="1180679"/>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F1851EDE-4F89-408E-8AED-BBD5C119B5AD}"/>
              </a:ext>
            </a:extLst>
          </p:cNvPr>
          <p:cNvSpPr/>
          <p:nvPr/>
        </p:nvSpPr>
        <p:spPr>
          <a:xfrm>
            <a:off x="2177155" y="3281720"/>
            <a:ext cx="126096" cy="147280"/>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EF36C7EF-2023-4879-82EC-D3D2D0BE688D}"/>
              </a:ext>
            </a:extLst>
          </p:cNvPr>
          <p:cNvSpPr/>
          <p:nvPr/>
        </p:nvSpPr>
        <p:spPr>
          <a:xfrm>
            <a:off x="2182908" y="3554890"/>
            <a:ext cx="126096" cy="147280"/>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F114496D-26D8-4A93-BEFD-D37E420FA308}"/>
              </a:ext>
            </a:extLst>
          </p:cNvPr>
          <p:cNvSpPr/>
          <p:nvPr/>
        </p:nvSpPr>
        <p:spPr>
          <a:xfrm>
            <a:off x="2191535" y="3813682"/>
            <a:ext cx="126096" cy="147280"/>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071FD1F9-13CE-4E69-927A-ED2D37EF76C5}"/>
              </a:ext>
            </a:extLst>
          </p:cNvPr>
          <p:cNvSpPr/>
          <p:nvPr/>
        </p:nvSpPr>
        <p:spPr>
          <a:xfrm>
            <a:off x="2197288" y="4086852"/>
            <a:ext cx="126096" cy="147280"/>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CE524F02-ADA8-4152-8268-7ECB47561A75}"/>
              </a:ext>
            </a:extLst>
          </p:cNvPr>
          <p:cNvCxnSpPr>
            <a:cxnSpLocks/>
            <a:stCxn id="5" idx="2"/>
            <a:endCxn id="7" idx="1"/>
          </p:cNvCxnSpPr>
          <p:nvPr/>
        </p:nvCxnSpPr>
        <p:spPr>
          <a:xfrm>
            <a:off x="1464412" y="3578157"/>
            <a:ext cx="607578" cy="16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1E79BF4-A798-4128-9C64-3F0320EBCB86}"/>
              </a:ext>
            </a:extLst>
          </p:cNvPr>
          <p:cNvCxnSpPr>
            <a:cxnSpLocks/>
            <a:stCxn id="54" idx="0"/>
            <a:endCxn id="7" idx="1"/>
          </p:cNvCxnSpPr>
          <p:nvPr/>
        </p:nvCxnSpPr>
        <p:spPr>
          <a:xfrm flipV="1">
            <a:off x="1417223" y="3746217"/>
            <a:ext cx="654767" cy="2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C90E8B-BB5E-4E39-82F9-6AFB265E9F54}"/>
              </a:ext>
            </a:extLst>
          </p:cNvPr>
          <p:cNvCxnSpPr>
            <a:stCxn id="7" idx="3"/>
          </p:cNvCxnSpPr>
          <p:nvPr/>
        </p:nvCxnSpPr>
        <p:spPr>
          <a:xfrm>
            <a:off x="2420604" y="3746217"/>
            <a:ext cx="4632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5EBAE5F0-DA3D-4515-A584-BA78107D7E87}"/>
                  </a:ext>
                </a:extLst>
              </p:cNvPr>
              <p:cNvSpPr/>
              <p:nvPr/>
            </p:nvSpPr>
            <p:spPr>
              <a:xfrm>
                <a:off x="2786895" y="3480351"/>
                <a:ext cx="962271" cy="4069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up>
                      </m:sSup>
                    </m:oMath>
                  </m:oMathPara>
                </a14:m>
                <a:endParaRPr lang="en-IN" dirty="0"/>
              </a:p>
            </p:txBody>
          </p:sp>
        </mc:Choice>
        <mc:Fallback xmlns="">
          <p:sp>
            <p:nvSpPr>
              <p:cNvPr id="71" name="Rectangle 70">
                <a:extLst>
                  <a:ext uri="{FF2B5EF4-FFF2-40B4-BE49-F238E27FC236}">
                    <a16:creationId xmlns:a16="http://schemas.microsoft.com/office/drawing/2014/main" id="{5EBAE5F0-DA3D-4515-A584-BA78107D7E87}"/>
                  </a:ext>
                </a:extLst>
              </p:cNvPr>
              <p:cNvSpPr>
                <a:spLocks noRot="1" noChangeAspect="1" noMove="1" noResize="1" noEditPoints="1" noAdjustHandles="1" noChangeArrowheads="1" noChangeShapeType="1" noTextEdit="1"/>
              </p:cNvSpPr>
              <p:nvPr/>
            </p:nvSpPr>
            <p:spPr>
              <a:xfrm>
                <a:off x="2786895" y="3480351"/>
                <a:ext cx="962271" cy="406971"/>
              </a:xfrm>
              <a:prstGeom prst="rect">
                <a:avLst/>
              </a:prstGeom>
              <a:blipFill>
                <a:blip r:embed="rId12"/>
                <a:stretch>
                  <a:fillRect/>
                </a:stretch>
              </a:blipFill>
            </p:spPr>
            <p:txBody>
              <a:bodyPr/>
              <a:lstStyle/>
              <a:p>
                <a:r>
                  <a:rPr lang="en-IN">
                    <a:noFill/>
                  </a:rPr>
                  <a:t> </a:t>
                </a:r>
              </a:p>
            </p:txBody>
          </p:sp>
        </mc:Fallback>
      </mc:AlternateContent>
      <p:cxnSp>
        <p:nvCxnSpPr>
          <p:cNvPr id="26" name="Straight Arrow Connector 25">
            <a:extLst>
              <a:ext uri="{FF2B5EF4-FFF2-40B4-BE49-F238E27FC236}">
                <a16:creationId xmlns:a16="http://schemas.microsoft.com/office/drawing/2014/main" id="{10DF9B96-344D-41ED-8F30-956574942F8B}"/>
              </a:ext>
            </a:extLst>
          </p:cNvPr>
          <p:cNvCxnSpPr>
            <a:cxnSpLocks/>
          </p:cNvCxnSpPr>
          <p:nvPr/>
        </p:nvCxnSpPr>
        <p:spPr>
          <a:xfrm flipV="1">
            <a:off x="2303251" y="3960962"/>
            <a:ext cx="3188823" cy="1140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5F16517-2D88-4739-8D22-42E10CFCE917}"/>
              </a:ext>
            </a:extLst>
          </p:cNvPr>
          <p:cNvCxnSpPr/>
          <p:nvPr/>
        </p:nvCxnSpPr>
        <p:spPr>
          <a:xfrm flipV="1">
            <a:off x="4437959" y="3960962"/>
            <a:ext cx="1054115" cy="106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0E1F6C-30E9-4CE0-A6F6-BD4E799A443E}"/>
              </a:ext>
            </a:extLst>
          </p:cNvPr>
          <p:cNvCxnSpPr/>
          <p:nvPr/>
        </p:nvCxnSpPr>
        <p:spPr>
          <a:xfrm flipH="1" flipV="1">
            <a:off x="5492074" y="3981042"/>
            <a:ext cx="415066" cy="112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59A2AA-C521-44DA-8ACA-AA95721E49D6}"/>
              </a:ext>
            </a:extLst>
          </p:cNvPr>
          <p:cNvCxnSpPr/>
          <p:nvPr/>
        </p:nvCxnSpPr>
        <p:spPr>
          <a:xfrm flipH="1" flipV="1">
            <a:off x="5492074" y="3960962"/>
            <a:ext cx="2590877" cy="1140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D569ABF-D353-43F9-A274-1870FF0125B7}"/>
              </a:ext>
            </a:extLst>
          </p:cNvPr>
          <p:cNvCxnSpPr/>
          <p:nvPr/>
        </p:nvCxnSpPr>
        <p:spPr>
          <a:xfrm flipH="1" flipV="1">
            <a:off x="5492074" y="3960962"/>
            <a:ext cx="4502638" cy="1140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1FD0ABAF-6D30-4F72-92A3-E0F99C0E34C1}"/>
              </a:ext>
            </a:extLst>
          </p:cNvPr>
          <p:cNvSpPr/>
          <p:nvPr/>
        </p:nvSpPr>
        <p:spPr>
          <a:xfrm>
            <a:off x="5317767" y="3666275"/>
            <a:ext cx="348614" cy="278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cxnSp>
        <p:nvCxnSpPr>
          <p:cNvPr id="77" name="Straight Arrow Connector 76">
            <a:extLst>
              <a:ext uri="{FF2B5EF4-FFF2-40B4-BE49-F238E27FC236}">
                <a16:creationId xmlns:a16="http://schemas.microsoft.com/office/drawing/2014/main" id="{95163CFD-E219-40C1-ACF4-1842ED02B042}"/>
              </a:ext>
            </a:extLst>
          </p:cNvPr>
          <p:cNvCxnSpPr>
            <a:cxnSpLocks/>
          </p:cNvCxnSpPr>
          <p:nvPr/>
        </p:nvCxnSpPr>
        <p:spPr>
          <a:xfrm flipV="1">
            <a:off x="5489122" y="3385870"/>
            <a:ext cx="2952" cy="2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87F4A5C-1324-4D2D-8924-5F97D23A0AB8}"/>
                  </a:ext>
                </a:extLst>
              </p:cNvPr>
              <p:cNvSpPr txBox="1"/>
              <p:nvPr/>
            </p:nvSpPr>
            <p:spPr>
              <a:xfrm>
                <a:off x="4416453" y="2997027"/>
                <a:ext cx="609141" cy="284693"/>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−1)</m:t>
                          </m:r>
                        </m:sup>
                      </m:sSup>
                    </m:oMath>
                  </m:oMathPara>
                </a14:m>
                <a:endParaRPr lang="en-IN" sz="1200" dirty="0"/>
              </a:p>
            </p:txBody>
          </p:sp>
        </mc:Choice>
        <mc:Fallback xmlns="">
          <p:sp>
            <p:nvSpPr>
              <p:cNvPr id="79" name="TextBox 78">
                <a:extLst>
                  <a:ext uri="{FF2B5EF4-FFF2-40B4-BE49-F238E27FC236}">
                    <a16:creationId xmlns:a16="http://schemas.microsoft.com/office/drawing/2014/main" id="{D87F4A5C-1324-4D2D-8924-5F97D23A0AB8}"/>
                  </a:ext>
                </a:extLst>
              </p:cNvPr>
              <p:cNvSpPr txBox="1">
                <a:spLocks noRot="1" noChangeAspect="1" noMove="1" noResize="1" noEditPoints="1" noAdjustHandles="1" noChangeArrowheads="1" noChangeShapeType="1" noTextEdit="1"/>
              </p:cNvSpPr>
              <p:nvPr/>
            </p:nvSpPr>
            <p:spPr>
              <a:xfrm>
                <a:off x="4416453" y="2997027"/>
                <a:ext cx="609141" cy="284693"/>
              </a:xfrm>
              <a:prstGeom prst="rect">
                <a:avLst/>
              </a:prstGeom>
              <a:blipFill>
                <a:blip r:embed="rId13"/>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C5E7635-3BC9-4365-80CB-6AC5486091BD}"/>
                  </a:ext>
                </a:extLst>
              </p:cNvPr>
              <p:cNvSpPr txBox="1"/>
              <p:nvPr/>
            </p:nvSpPr>
            <p:spPr>
              <a:xfrm>
                <a:off x="5375200" y="3001583"/>
                <a:ext cx="461665" cy="284693"/>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r>
                            <a:rPr lang="en-US" sz="1200" b="0" i="1" smtClean="0">
                              <a:latin typeface="Cambria Math" panose="02040503050406030204" pitchFamily="18" charset="0"/>
                            </a:rPr>
                            <m:t>𝑡</m:t>
                          </m:r>
                          <m:r>
                            <a:rPr lang="en-US" sz="1200" b="0" i="1" smtClean="0">
                              <a:latin typeface="Cambria Math" panose="02040503050406030204" pitchFamily="18" charset="0"/>
                            </a:rPr>
                            <m:t>)</m:t>
                          </m:r>
                        </m:sup>
                      </m:sSup>
                    </m:oMath>
                  </m:oMathPara>
                </a14:m>
                <a:endParaRPr lang="en-IN" sz="1200" dirty="0"/>
              </a:p>
            </p:txBody>
          </p:sp>
        </mc:Choice>
        <mc:Fallback xmlns="">
          <p:sp>
            <p:nvSpPr>
              <p:cNvPr id="80" name="TextBox 79">
                <a:extLst>
                  <a:ext uri="{FF2B5EF4-FFF2-40B4-BE49-F238E27FC236}">
                    <a16:creationId xmlns:a16="http://schemas.microsoft.com/office/drawing/2014/main" id="{CC5E7635-3BC9-4365-80CB-6AC5486091BD}"/>
                  </a:ext>
                </a:extLst>
              </p:cNvPr>
              <p:cNvSpPr txBox="1">
                <a:spLocks noRot="1" noChangeAspect="1" noMove="1" noResize="1" noEditPoints="1" noAdjustHandles="1" noChangeArrowheads="1" noChangeShapeType="1" noTextEdit="1"/>
              </p:cNvSpPr>
              <p:nvPr/>
            </p:nvSpPr>
            <p:spPr>
              <a:xfrm>
                <a:off x="5375200" y="3001583"/>
                <a:ext cx="461665" cy="284693"/>
              </a:xfrm>
              <a:prstGeom prst="rect">
                <a:avLst/>
              </a:prstGeom>
              <a:blipFill>
                <a:blip r:embed="rId14"/>
                <a:stretch>
                  <a:fillRect/>
                </a:stretch>
              </a:blipFill>
              <a:ln>
                <a:solidFill>
                  <a:schemeClr val="tx1"/>
                </a:solidFill>
              </a:ln>
            </p:spPr>
            <p:txBody>
              <a:bodyPr/>
              <a:lstStyle/>
              <a:p>
                <a:r>
                  <a:rPr lang="en-IN">
                    <a:noFill/>
                  </a:rPr>
                  <a:t> </a:t>
                </a:r>
              </a:p>
            </p:txBody>
          </p:sp>
        </mc:Fallback>
      </mc:AlternateContent>
      <p:cxnSp>
        <p:nvCxnSpPr>
          <p:cNvPr id="82" name="Straight Arrow Connector 81">
            <a:extLst>
              <a:ext uri="{FF2B5EF4-FFF2-40B4-BE49-F238E27FC236}">
                <a16:creationId xmlns:a16="http://schemas.microsoft.com/office/drawing/2014/main" id="{E8FF9E33-EB02-4F5C-8C2F-CD27A50E5C8E}"/>
              </a:ext>
            </a:extLst>
          </p:cNvPr>
          <p:cNvCxnSpPr>
            <a:stCxn id="79" idx="3"/>
            <a:endCxn id="80" idx="1"/>
          </p:cNvCxnSpPr>
          <p:nvPr/>
        </p:nvCxnSpPr>
        <p:spPr>
          <a:xfrm>
            <a:off x="5025594" y="3139374"/>
            <a:ext cx="349606" cy="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A8019EB-DF7A-43A5-A282-4ABA095B4086}"/>
              </a:ext>
            </a:extLst>
          </p:cNvPr>
          <p:cNvCxnSpPr>
            <a:cxnSpLocks/>
          </p:cNvCxnSpPr>
          <p:nvPr/>
        </p:nvCxnSpPr>
        <p:spPr>
          <a:xfrm flipV="1">
            <a:off x="4718071" y="2751176"/>
            <a:ext cx="2952" cy="2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F8FEC739-0D29-471C-9F24-E89E9982C5C1}"/>
                  </a:ext>
                </a:extLst>
              </p:cNvPr>
              <p:cNvSpPr/>
              <p:nvPr/>
            </p:nvSpPr>
            <p:spPr>
              <a:xfrm>
                <a:off x="4517923" y="2479238"/>
                <a:ext cx="613566" cy="2846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−1)</m:t>
                          </m:r>
                        </m:sup>
                      </m:sSup>
                    </m:oMath>
                  </m:oMathPara>
                </a14:m>
                <a:endParaRPr lang="en-IN" sz="1200" dirty="0"/>
              </a:p>
            </p:txBody>
          </p:sp>
        </mc:Choice>
        <mc:Fallback xmlns="">
          <p:sp>
            <p:nvSpPr>
              <p:cNvPr id="84" name="Rectangle 83">
                <a:extLst>
                  <a:ext uri="{FF2B5EF4-FFF2-40B4-BE49-F238E27FC236}">
                    <a16:creationId xmlns:a16="http://schemas.microsoft.com/office/drawing/2014/main" id="{F8FEC739-0D29-471C-9F24-E89E9982C5C1}"/>
                  </a:ext>
                </a:extLst>
              </p:cNvPr>
              <p:cNvSpPr>
                <a:spLocks noRot="1" noChangeAspect="1" noMove="1" noResize="1" noEditPoints="1" noAdjustHandles="1" noChangeArrowheads="1" noChangeShapeType="1" noTextEdit="1"/>
              </p:cNvSpPr>
              <p:nvPr/>
            </p:nvSpPr>
            <p:spPr>
              <a:xfrm>
                <a:off x="4517923" y="2479238"/>
                <a:ext cx="613566" cy="284693"/>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43B53BFC-DCFD-4BC7-9F29-403B92D05BA9}"/>
                  </a:ext>
                </a:extLst>
              </p:cNvPr>
              <p:cNvSpPr/>
              <p:nvPr/>
            </p:nvSpPr>
            <p:spPr>
              <a:xfrm>
                <a:off x="5415170" y="2469844"/>
                <a:ext cx="466090" cy="2846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sup>
                      </m:sSup>
                    </m:oMath>
                  </m:oMathPara>
                </a14:m>
                <a:endParaRPr lang="en-IN" sz="1200" dirty="0"/>
              </a:p>
            </p:txBody>
          </p:sp>
        </mc:Choice>
        <mc:Fallback xmlns="">
          <p:sp>
            <p:nvSpPr>
              <p:cNvPr id="85" name="Rectangle 84">
                <a:extLst>
                  <a:ext uri="{FF2B5EF4-FFF2-40B4-BE49-F238E27FC236}">
                    <a16:creationId xmlns:a16="http://schemas.microsoft.com/office/drawing/2014/main" id="{43B53BFC-DCFD-4BC7-9F29-403B92D05BA9}"/>
                  </a:ext>
                </a:extLst>
              </p:cNvPr>
              <p:cNvSpPr>
                <a:spLocks noRot="1" noChangeAspect="1" noMove="1" noResize="1" noEditPoints="1" noAdjustHandles="1" noChangeArrowheads="1" noChangeShapeType="1" noTextEdit="1"/>
              </p:cNvSpPr>
              <p:nvPr/>
            </p:nvSpPr>
            <p:spPr>
              <a:xfrm>
                <a:off x="5415170" y="2469844"/>
                <a:ext cx="466090" cy="284693"/>
              </a:xfrm>
              <a:prstGeom prst="rect">
                <a:avLst/>
              </a:prstGeom>
              <a:blipFill>
                <a:blip r:embed="rId16"/>
                <a:stretch>
                  <a:fillRect/>
                </a:stretch>
              </a:blipFill>
            </p:spPr>
            <p:txBody>
              <a:bodyPr/>
              <a:lstStyle/>
              <a:p>
                <a:r>
                  <a:rPr lang="en-IN">
                    <a:noFill/>
                  </a:rPr>
                  <a:t> </a:t>
                </a:r>
              </a:p>
            </p:txBody>
          </p:sp>
        </mc:Fallback>
      </mc:AlternateContent>
      <p:cxnSp>
        <p:nvCxnSpPr>
          <p:cNvPr id="86" name="Straight Arrow Connector 85">
            <a:extLst>
              <a:ext uri="{FF2B5EF4-FFF2-40B4-BE49-F238E27FC236}">
                <a16:creationId xmlns:a16="http://schemas.microsoft.com/office/drawing/2014/main" id="{9C2952F1-5300-4FF0-90A0-843D96F107DE}"/>
              </a:ext>
            </a:extLst>
          </p:cNvPr>
          <p:cNvCxnSpPr>
            <a:cxnSpLocks/>
          </p:cNvCxnSpPr>
          <p:nvPr/>
        </p:nvCxnSpPr>
        <p:spPr>
          <a:xfrm flipV="1">
            <a:off x="5583515" y="2738481"/>
            <a:ext cx="2952" cy="24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DEBE96C-B37D-41A0-BC01-BFF3F0AEBA1D}"/>
              </a:ext>
            </a:extLst>
          </p:cNvPr>
          <p:cNvCxnSpPr/>
          <p:nvPr/>
        </p:nvCxnSpPr>
        <p:spPr>
          <a:xfrm>
            <a:off x="6096000" y="3149503"/>
            <a:ext cx="349606" cy="4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859116-8879-46FE-B8D0-706A9E330FA5}"/>
              </a:ext>
            </a:extLst>
          </p:cNvPr>
          <p:cNvCxnSpPr>
            <a:cxnSpLocks/>
          </p:cNvCxnSpPr>
          <p:nvPr/>
        </p:nvCxnSpPr>
        <p:spPr>
          <a:xfrm flipH="1">
            <a:off x="5848466" y="3151176"/>
            <a:ext cx="25894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DE876F69-B219-4836-8CC7-009DD8D8B9DE}"/>
              </a:ext>
            </a:extLst>
          </p:cNvPr>
          <p:cNvCxnSpPr>
            <a:cxnSpLocks/>
          </p:cNvCxnSpPr>
          <p:nvPr/>
        </p:nvCxnSpPr>
        <p:spPr>
          <a:xfrm flipH="1">
            <a:off x="6936198" y="5398950"/>
            <a:ext cx="67164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ectangle 10">
            <a:extLst>
              <a:ext uri="{FF2B5EF4-FFF2-40B4-BE49-F238E27FC236}">
                <a16:creationId xmlns:a16="http://schemas.microsoft.com/office/drawing/2014/main" id="{5A093FA2-A1A9-43E3-9D50-1136D6698300}"/>
              </a:ext>
            </a:extLst>
          </p:cNvPr>
          <p:cNvSpPr/>
          <p:nvPr/>
        </p:nvSpPr>
        <p:spPr>
          <a:xfrm>
            <a:off x="5977217" y="3244334"/>
            <a:ext cx="237566" cy="369332"/>
          </a:xfrm>
          <a:prstGeom prst="rect">
            <a:avLst/>
          </a:prstGeom>
        </p:spPr>
        <p:txBody>
          <a:bodyPr wrap="none">
            <a:spAutoFit/>
          </a:bodyPr>
          <a:lstStyle/>
          <a:p>
            <a:r>
              <a:rPr lang="en-IN" dirty="0"/>
              <a:t> </a:t>
            </a:r>
          </a:p>
        </p:txBody>
      </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E9212991-C38F-4538-9316-0BED76F19B9B}"/>
                  </a:ext>
                </a:extLst>
              </p14:cNvPr>
              <p14:cNvContentPartPr/>
              <p14:nvPr/>
            </p14:nvContentPartPr>
            <p14:xfrm>
              <a:off x="657720" y="2181960"/>
              <a:ext cx="5006160" cy="2226960"/>
            </p14:xfrm>
          </p:contentPart>
        </mc:Choice>
        <mc:Fallback>
          <p:pic>
            <p:nvPicPr>
              <p:cNvPr id="15" name="Ink 14">
                <a:extLst>
                  <a:ext uri="{FF2B5EF4-FFF2-40B4-BE49-F238E27FC236}">
                    <a16:creationId xmlns:a16="http://schemas.microsoft.com/office/drawing/2014/main" id="{E9212991-C38F-4538-9316-0BED76F19B9B}"/>
                  </a:ext>
                </a:extLst>
              </p:cNvPr>
              <p:cNvPicPr/>
              <p:nvPr/>
            </p:nvPicPr>
            <p:blipFill>
              <a:blip r:embed="rId18"/>
              <a:stretch>
                <a:fillRect/>
              </a:stretch>
            </p:blipFill>
            <p:spPr>
              <a:xfrm>
                <a:off x="648360" y="2172600"/>
                <a:ext cx="5024880" cy="2245680"/>
              </a:xfrm>
              <a:prstGeom prst="rect">
                <a:avLst/>
              </a:prstGeom>
            </p:spPr>
          </p:pic>
        </mc:Fallback>
      </mc:AlternateContent>
    </p:spTree>
    <p:extLst>
      <p:ext uri="{BB962C8B-B14F-4D97-AF65-F5344CB8AC3E}">
        <p14:creationId xmlns:p14="http://schemas.microsoft.com/office/powerpoint/2010/main" val="346749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DFA-AA67-46A9-B026-564A2AE0E957}"/>
              </a:ext>
            </a:extLst>
          </p:cNvPr>
          <p:cNvSpPr>
            <a:spLocks noGrp="1"/>
          </p:cNvSpPr>
          <p:nvPr>
            <p:ph type="title"/>
          </p:nvPr>
        </p:nvSpPr>
        <p:spPr/>
        <p:txBody>
          <a:bodyPr/>
          <a:lstStyle/>
          <a:p>
            <a:r>
              <a:rPr lang="en-US" dirty="0"/>
              <a:t>Hierarchical Attention Network (HAN)</a:t>
            </a:r>
            <a:endParaRPr lang="en-IN" dirty="0"/>
          </a:p>
        </p:txBody>
      </p:sp>
      <p:pic>
        <p:nvPicPr>
          <p:cNvPr id="11266" name="Picture 2">
            <a:extLst>
              <a:ext uri="{FF2B5EF4-FFF2-40B4-BE49-F238E27FC236}">
                <a16:creationId xmlns:a16="http://schemas.microsoft.com/office/drawing/2014/main" id="{E8DBB375-7D60-4286-A0D3-8DEE3C11BA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2748" y="1690688"/>
            <a:ext cx="5478303"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418533-35F9-4757-8FD0-169018BAF3D6}"/>
              </a:ext>
            </a:extLst>
          </p:cNvPr>
          <p:cNvSpPr txBox="1"/>
          <p:nvPr/>
        </p:nvSpPr>
        <p:spPr>
          <a:xfrm>
            <a:off x="1162050" y="1321356"/>
            <a:ext cx="6096000" cy="369332"/>
          </a:xfrm>
          <a:prstGeom prst="rect">
            <a:avLst/>
          </a:prstGeom>
          <a:noFill/>
        </p:spPr>
        <p:txBody>
          <a:bodyPr wrap="square">
            <a:spAutoFit/>
          </a:bodyPr>
          <a:lstStyle/>
          <a:p>
            <a:r>
              <a:rPr lang="en-US" b="0" i="0" dirty="0">
                <a:solidFill>
                  <a:srgbClr val="292929"/>
                </a:solidFill>
                <a:effectLst/>
                <a:latin typeface="charter"/>
              </a:rPr>
              <a:t>Words make sentences and sentences make documents</a:t>
            </a:r>
            <a:endParaRPr lang="en-IN" dirty="0"/>
          </a:p>
        </p:txBody>
      </p:sp>
    </p:spTree>
    <p:extLst>
      <p:ext uri="{BB962C8B-B14F-4D97-AF65-F5344CB8AC3E}">
        <p14:creationId xmlns:p14="http://schemas.microsoft.com/office/powerpoint/2010/main" val="3048004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C199-3B6E-4CC8-9352-EBE7F0B0961C}"/>
              </a:ext>
            </a:extLst>
          </p:cNvPr>
          <p:cNvSpPr>
            <a:spLocks noGrp="1"/>
          </p:cNvSpPr>
          <p:nvPr>
            <p:ph type="title"/>
          </p:nvPr>
        </p:nvSpPr>
        <p:spPr>
          <a:xfrm>
            <a:off x="915838" y="1805736"/>
            <a:ext cx="5502215" cy="1325563"/>
          </a:xfrm>
          <a:ln>
            <a:solidFill>
              <a:schemeClr val="accent2"/>
            </a:solidFill>
          </a:ln>
        </p:spPr>
        <p:txBody>
          <a:bodyPr/>
          <a:lstStyle/>
          <a:p>
            <a:r>
              <a:rPr lang="en-US" dirty="0"/>
              <a:t>Attention Visualization</a:t>
            </a:r>
            <a:endParaRPr lang="en-IN" dirty="0"/>
          </a:p>
        </p:txBody>
      </p:sp>
      <p:sp>
        <p:nvSpPr>
          <p:cNvPr id="4" name="Slide Number Placeholder 3">
            <a:extLst>
              <a:ext uri="{FF2B5EF4-FFF2-40B4-BE49-F238E27FC236}">
                <a16:creationId xmlns:a16="http://schemas.microsoft.com/office/drawing/2014/main" id="{B988C92C-0256-4D20-96FC-B03656DE3794}"/>
              </a:ext>
            </a:extLst>
          </p:cNvPr>
          <p:cNvSpPr>
            <a:spLocks noGrp="1"/>
          </p:cNvSpPr>
          <p:nvPr>
            <p:ph type="sldNum" sz="quarter" idx="12"/>
          </p:nvPr>
        </p:nvSpPr>
        <p:spPr/>
        <p:txBody>
          <a:bodyPr/>
          <a:lstStyle/>
          <a:p>
            <a:fld id="{0F893E13-5E8A-4CE6-A6ED-A96D49CB6F0B}" type="slidenum">
              <a:rPr lang="en-IN" smtClean="0"/>
              <a:t>35</a:t>
            </a:fld>
            <a:endParaRPr lang="en-IN"/>
          </a:p>
        </p:txBody>
      </p:sp>
      <p:pic>
        <p:nvPicPr>
          <p:cNvPr id="5" name="Picture 4">
            <a:extLst>
              <a:ext uri="{FF2B5EF4-FFF2-40B4-BE49-F238E27FC236}">
                <a16:creationId xmlns:a16="http://schemas.microsoft.com/office/drawing/2014/main" id="{EF0247AB-E426-4315-ABF2-78BB55289720}"/>
              </a:ext>
            </a:extLst>
          </p:cNvPr>
          <p:cNvPicPr>
            <a:picLocks noChangeAspect="1"/>
          </p:cNvPicPr>
          <p:nvPr/>
        </p:nvPicPr>
        <p:blipFill>
          <a:blip r:embed="rId2"/>
          <a:stretch>
            <a:fillRect/>
          </a:stretch>
        </p:blipFill>
        <p:spPr>
          <a:xfrm>
            <a:off x="7159240" y="829992"/>
            <a:ext cx="4418846" cy="3998396"/>
          </a:xfrm>
          <a:prstGeom prst="rect">
            <a:avLst/>
          </a:prstGeom>
        </p:spPr>
      </p:pic>
      <p:pic>
        <p:nvPicPr>
          <p:cNvPr id="6" name="Picture 5">
            <a:extLst>
              <a:ext uri="{FF2B5EF4-FFF2-40B4-BE49-F238E27FC236}">
                <a16:creationId xmlns:a16="http://schemas.microsoft.com/office/drawing/2014/main" id="{AEC16AC0-8BB5-4230-A03A-67E520BEA963}"/>
              </a:ext>
            </a:extLst>
          </p:cNvPr>
          <p:cNvPicPr>
            <a:picLocks noChangeAspect="1"/>
          </p:cNvPicPr>
          <p:nvPr/>
        </p:nvPicPr>
        <p:blipFill>
          <a:blip r:embed="rId3"/>
          <a:stretch>
            <a:fillRect/>
          </a:stretch>
        </p:blipFill>
        <p:spPr>
          <a:xfrm>
            <a:off x="41744" y="5097977"/>
            <a:ext cx="12108511" cy="1046845"/>
          </a:xfrm>
          <a:prstGeom prst="rect">
            <a:avLst/>
          </a:prstGeom>
        </p:spPr>
      </p:pic>
      <p:sp>
        <p:nvSpPr>
          <p:cNvPr id="7" name="TextBox 6">
            <a:extLst>
              <a:ext uri="{FF2B5EF4-FFF2-40B4-BE49-F238E27FC236}">
                <a16:creationId xmlns:a16="http://schemas.microsoft.com/office/drawing/2014/main" id="{7011B4D9-1E60-4181-8E5C-503501F10A1B}"/>
              </a:ext>
            </a:extLst>
          </p:cNvPr>
          <p:cNvSpPr txBox="1"/>
          <p:nvPr/>
        </p:nvSpPr>
        <p:spPr>
          <a:xfrm>
            <a:off x="7567846" y="191072"/>
            <a:ext cx="2085507" cy="369332"/>
          </a:xfrm>
          <a:prstGeom prst="rect">
            <a:avLst/>
          </a:prstGeom>
          <a:noFill/>
        </p:spPr>
        <p:txBody>
          <a:bodyPr wrap="none" rtlCol="0">
            <a:spAutoFit/>
          </a:bodyPr>
          <a:lstStyle/>
          <a:p>
            <a:r>
              <a:rPr lang="en-US" dirty="0"/>
              <a:t>Machine Translation</a:t>
            </a:r>
            <a:endParaRPr lang="en-IN" dirty="0"/>
          </a:p>
        </p:txBody>
      </p:sp>
      <p:sp>
        <p:nvSpPr>
          <p:cNvPr id="9" name="TextBox 8">
            <a:extLst>
              <a:ext uri="{FF2B5EF4-FFF2-40B4-BE49-F238E27FC236}">
                <a16:creationId xmlns:a16="http://schemas.microsoft.com/office/drawing/2014/main" id="{912F11EB-89B1-4E93-962B-244C33B66BC3}"/>
              </a:ext>
            </a:extLst>
          </p:cNvPr>
          <p:cNvSpPr txBox="1"/>
          <p:nvPr/>
        </p:nvSpPr>
        <p:spPr>
          <a:xfrm>
            <a:off x="493144" y="4363521"/>
            <a:ext cx="2425408" cy="369332"/>
          </a:xfrm>
          <a:prstGeom prst="rect">
            <a:avLst/>
          </a:prstGeom>
          <a:noFill/>
        </p:spPr>
        <p:txBody>
          <a:bodyPr wrap="none" rtlCol="0">
            <a:spAutoFit/>
          </a:bodyPr>
          <a:lstStyle/>
          <a:p>
            <a:r>
              <a:rPr lang="en-US" dirty="0"/>
              <a:t>Sentiment Classification</a:t>
            </a:r>
            <a:endParaRPr lang="en-IN"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E2373EA-60A5-43E5-99B6-FA36EE17BB57}"/>
                  </a:ext>
                </a:extLst>
              </p14:cNvPr>
              <p14:cNvContentPartPr/>
              <p14:nvPr/>
            </p14:nvContentPartPr>
            <p14:xfrm>
              <a:off x="1964880" y="1090080"/>
              <a:ext cx="7698960" cy="5112720"/>
            </p14:xfrm>
          </p:contentPart>
        </mc:Choice>
        <mc:Fallback xmlns="">
          <p:pic>
            <p:nvPicPr>
              <p:cNvPr id="3" name="Ink 2">
                <a:extLst>
                  <a:ext uri="{FF2B5EF4-FFF2-40B4-BE49-F238E27FC236}">
                    <a16:creationId xmlns:a16="http://schemas.microsoft.com/office/drawing/2014/main" id="{6E2373EA-60A5-43E5-99B6-FA36EE17BB57}"/>
                  </a:ext>
                </a:extLst>
              </p:cNvPr>
              <p:cNvPicPr/>
              <p:nvPr/>
            </p:nvPicPr>
            <p:blipFill>
              <a:blip r:embed="rId5"/>
              <a:stretch>
                <a:fillRect/>
              </a:stretch>
            </p:blipFill>
            <p:spPr>
              <a:xfrm>
                <a:off x="1955520" y="1080720"/>
                <a:ext cx="7717680" cy="5131440"/>
              </a:xfrm>
              <a:prstGeom prst="rect">
                <a:avLst/>
              </a:prstGeom>
            </p:spPr>
          </p:pic>
        </mc:Fallback>
      </mc:AlternateContent>
    </p:spTree>
    <p:extLst>
      <p:ext uri="{BB962C8B-B14F-4D97-AF65-F5344CB8AC3E}">
        <p14:creationId xmlns:p14="http://schemas.microsoft.com/office/powerpoint/2010/main" val="3708427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F3F760-9FCF-4C42-86E4-FF7109952230}"/>
              </a:ext>
            </a:extLst>
          </p:cNvPr>
          <p:cNvSpPr>
            <a:spLocks noGrp="1"/>
          </p:cNvSpPr>
          <p:nvPr>
            <p:ph type="ctrTitle"/>
          </p:nvPr>
        </p:nvSpPr>
        <p:spPr>
          <a:xfrm>
            <a:off x="0" y="2233612"/>
            <a:ext cx="11849100" cy="1195388"/>
          </a:xfrm>
        </p:spPr>
        <p:style>
          <a:lnRef idx="0">
            <a:schemeClr val="accent1"/>
          </a:lnRef>
          <a:fillRef idx="3">
            <a:schemeClr val="accent1"/>
          </a:fillRef>
          <a:effectRef idx="3">
            <a:schemeClr val="accent1"/>
          </a:effectRef>
          <a:fontRef idx="minor">
            <a:schemeClr val="lt1"/>
          </a:fontRef>
        </p:style>
        <p:txBody>
          <a:bodyPr/>
          <a:lstStyle/>
          <a:p>
            <a:r>
              <a:rPr lang="en-US" dirty="0"/>
              <a:t>Sequence-to-Sequence Modeling</a:t>
            </a:r>
            <a:endParaRPr lang="en-IN" dirty="0"/>
          </a:p>
        </p:txBody>
      </p:sp>
      <p:sp>
        <p:nvSpPr>
          <p:cNvPr id="6" name="Subtitle 5">
            <a:extLst>
              <a:ext uri="{FF2B5EF4-FFF2-40B4-BE49-F238E27FC236}">
                <a16:creationId xmlns:a16="http://schemas.microsoft.com/office/drawing/2014/main" id="{166ACC93-FDBF-4C66-9565-D21F0B9C184A}"/>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2F5F8F0A-FB2D-42D8-B7ED-131C74CA4FC9}"/>
              </a:ext>
            </a:extLst>
          </p:cNvPr>
          <p:cNvSpPr>
            <a:spLocks noGrp="1"/>
          </p:cNvSpPr>
          <p:nvPr>
            <p:ph type="sldNum" sz="quarter" idx="12"/>
          </p:nvPr>
        </p:nvSpPr>
        <p:spPr/>
        <p:txBody>
          <a:bodyPr/>
          <a:lstStyle/>
          <a:p>
            <a:fld id="{0F893E13-5E8A-4CE6-A6ED-A96D49CB6F0B}" type="slidenum">
              <a:rPr lang="en-IN" smtClean="0"/>
              <a:t>36</a:t>
            </a:fld>
            <a:endParaRPr lang="en-IN"/>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119B425-0F45-4639-BE2F-451F94805749}"/>
                  </a:ext>
                </a:extLst>
              </p14:cNvPr>
              <p14:cNvContentPartPr/>
              <p14:nvPr/>
            </p14:nvContentPartPr>
            <p14:xfrm>
              <a:off x="5969520" y="1607040"/>
              <a:ext cx="2477160" cy="398880"/>
            </p14:xfrm>
          </p:contentPart>
        </mc:Choice>
        <mc:Fallback xmlns="">
          <p:pic>
            <p:nvPicPr>
              <p:cNvPr id="2" name="Ink 1">
                <a:extLst>
                  <a:ext uri="{FF2B5EF4-FFF2-40B4-BE49-F238E27FC236}">
                    <a16:creationId xmlns:a16="http://schemas.microsoft.com/office/drawing/2014/main" id="{D119B425-0F45-4639-BE2F-451F94805749}"/>
                  </a:ext>
                </a:extLst>
              </p:cNvPr>
              <p:cNvPicPr/>
              <p:nvPr/>
            </p:nvPicPr>
            <p:blipFill>
              <a:blip r:embed="rId3"/>
              <a:stretch>
                <a:fillRect/>
              </a:stretch>
            </p:blipFill>
            <p:spPr>
              <a:xfrm>
                <a:off x="5960160" y="1597680"/>
                <a:ext cx="2495880" cy="417600"/>
              </a:xfrm>
              <a:prstGeom prst="rect">
                <a:avLst/>
              </a:prstGeom>
            </p:spPr>
          </p:pic>
        </mc:Fallback>
      </mc:AlternateContent>
    </p:spTree>
    <p:extLst>
      <p:ext uri="{BB962C8B-B14F-4D97-AF65-F5344CB8AC3E}">
        <p14:creationId xmlns:p14="http://schemas.microsoft.com/office/powerpoint/2010/main" val="2047982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9011-0C05-4713-8CE6-DA45DB68E7D0}"/>
              </a:ext>
            </a:extLst>
          </p:cNvPr>
          <p:cNvSpPr>
            <a:spLocks noGrp="1"/>
          </p:cNvSpPr>
          <p:nvPr>
            <p:ph type="title"/>
          </p:nvPr>
        </p:nvSpPr>
        <p:spPr>
          <a:xfrm>
            <a:off x="467651" y="5199050"/>
            <a:ext cx="1828800" cy="395014"/>
          </a:xfrm>
        </p:spPr>
        <p:txBody>
          <a:bodyPr>
            <a:normAutofit/>
          </a:bodyPr>
          <a:lstStyle/>
          <a:p>
            <a:r>
              <a:rPr lang="en-US" sz="2000" dirty="0">
                <a:latin typeface="+mn-lt"/>
              </a:rPr>
              <a:t>Conditional LM</a:t>
            </a:r>
            <a:endParaRPr lang="en-IN" sz="2000" dirty="0">
              <a:latin typeface="+mn-lt"/>
            </a:endParaRPr>
          </a:p>
        </p:txBody>
      </p:sp>
      <p:sp>
        <p:nvSpPr>
          <p:cNvPr id="3" name="Content Placeholder 2">
            <a:extLst>
              <a:ext uri="{FF2B5EF4-FFF2-40B4-BE49-F238E27FC236}">
                <a16:creationId xmlns:a16="http://schemas.microsoft.com/office/drawing/2014/main" id="{23F49EC3-3701-48F0-8921-75F6E1FA1A0D}"/>
              </a:ext>
            </a:extLst>
          </p:cNvPr>
          <p:cNvSpPr>
            <a:spLocks noGrp="1"/>
          </p:cNvSpPr>
          <p:nvPr>
            <p:ph idx="1"/>
          </p:nvPr>
        </p:nvSpPr>
        <p:spPr/>
        <p:txBody>
          <a:bodyPr/>
          <a:lstStyle/>
          <a:p>
            <a:r>
              <a:rPr lang="en-US" dirty="0"/>
              <a:t>Language Model</a:t>
            </a:r>
          </a:p>
          <a:p>
            <a:endParaRPr lang="en-US" dirty="0"/>
          </a:p>
          <a:p>
            <a:endParaRPr lang="en-US" dirty="0"/>
          </a:p>
          <a:p>
            <a:endParaRPr lang="en-US" dirty="0"/>
          </a:p>
          <a:p>
            <a:endParaRPr lang="en-US" dirty="0"/>
          </a:p>
          <a:p>
            <a:r>
              <a:rPr lang="en-US" dirty="0"/>
              <a:t>Machine Translation</a:t>
            </a:r>
            <a:endParaRPr lang="en-IN" dirty="0"/>
          </a:p>
        </p:txBody>
      </p:sp>
      <p:sp>
        <p:nvSpPr>
          <p:cNvPr id="4" name="Slide Number Placeholder 3">
            <a:extLst>
              <a:ext uri="{FF2B5EF4-FFF2-40B4-BE49-F238E27FC236}">
                <a16:creationId xmlns:a16="http://schemas.microsoft.com/office/drawing/2014/main" id="{EBF269E4-CA4D-47FD-A43A-0AE817865ACD}"/>
              </a:ext>
            </a:extLst>
          </p:cNvPr>
          <p:cNvSpPr>
            <a:spLocks noGrp="1"/>
          </p:cNvSpPr>
          <p:nvPr>
            <p:ph type="sldNum" sz="quarter" idx="12"/>
          </p:nvPr>
        </p:nvSpPr>
        <p:spPr/>
        <p:txBody>
          <a:bodyPr/>
          <a:lstStyle/>
          <a:p>
            <a:fld id="{0F893E13-5E8A-4CE6-A6ED-A96D49CB6F0B}" type="slidenum">
              <a:rPr lang="en-IN" smtClean="0"/>
              <a:t>37</a:t>
            </a:fld>
            <a:endParaRPr lang="en-IN"/>
          </a:p>
        </p:txBody>
      </p:sp>
      <p:sp>
        <p:nvSpPr>
          <p:cNvPr id="5" name="Rectangle 4">
            <a:extLst>
              <a:ext uri="{FF2B5EF4-FFF2-40B4-BE49-F238E27FC236}">
                <a16:creationId xmlns:a16="http://schemas.microsoft.com/office/drawing/2014/main" id="{CE9811C8-C1D2-4D0C-BDB9-D4CE637243CE}"/>
              </a:ext>
            </a:extLst>
          </p:cNvPr>
          <p:cNvSpPr/>
          <p:nvPr/>
        </p:nvSpPr>
        <p:spPr>
          <a:xfrm>
            <a:off x="3372928"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BBD0993-EB32-4019-8E23-3B7C410BF30B}"/>
              </a:ext>
            </a:extLst>
          </p:cNvPr>
          <p:cNvSpPr/>
          <p:nvPr/>
        </p:nvSpPr>
        <p:spPr>
          <a:xfrm>
            <a:off x="4360653"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88CF25A-E980-42A1-97FF-A487A60D3371}"/>
              </a:ext>
            </a:extLst>
          </p:cNvPr>
          <p:cNvSpPr/>
          <p:nvPr/>
        </p:nvSpPr>
        <p:spPr>
          <a:xfrm>
            <a:off x="5847426"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E5231EE8-EC3E-4C23-87C6-A63424999BC9}"/>
              </a:ext>
            </a:extLst>
          </p:cNvPr>
          <p:cNvCxnSpPr>
            <a:cxnSpLocks/>
            <a:endCxn id="5" idx="1"/>
          </p:cNvCxnSpPr>
          <p:nvPr/>
        </p:nvCxnSpPr>
        <p:spPr>
          <a:xfrm>
            <a:off x="2898475" y="2932981"/>
            <a:ext cx="47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15F3D8-8196-4C31-B618-6FA3706F775A}"/>
              </a:ext>
            </a:extLst>
          </p:cNvPr>
          <p:cNvCxnSpPr>
            <a:cxnSpLocks/>
            <a:endCxn id="5" idx="2"/>
          </p:cNvCxnSpPr>
          <p:nvPr/>
        </p:nvCxnSpPr>
        <p:spPr>
          <a:xfrm flipV="1">
            <a:off x="3648974"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DAC58-2D7B-4000-B58A-2AB16B780E31}"/>
              </a:ext>
            </a:extLst>
          </p:cNvPr>
          <p:cNvCxnSpPr>
            <a:cxnSpLocks/>
            <a:stCxn id="5" idx="3"/>
          </p:cNvCxnSpPr>
          <p:nvPr/>
        </p:nvCxnSpPr>
        <p:spPr>
          <a:xfrm>
            <a:off x="3925019" y="2932981"/>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30F921-DC68-4613-AC29-E3A9DAAEBB32}"/>
              </a:ext>
            </a:extLst>
          </p:cNvPr>
          <p:cNvCxnSpPr>
            <a:cxnSpLocks/>
          </p:cNvCxnSpPr>
          <p:nvPr/>
        </p:nvCxnSpPr>
        <p:spPr>
          <a:xfrm flipV="1">
            <a:off x="4646763"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811BC1-BA09-4C91-A570-0DAC349ED794}"/>
              </a:ext>
            </a:extLst>
          </p:cNvPr>
          <p:cNvCxnSpPr>
            <a:cxnSpLocks/>
          </p:cNvCxnSpPr>
          <p:nvPr/>
        </p:nvCxnSpPr>
        <p:spPr>
          <a:xfrm flipV="1">
            <a:off x="3648974"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A75AFF-E258-465F-AD5D-3E839D91CCAA}"/>
              </a:ext>
            </a:extLst>
          </p:cNvPr>
          <p:cNvCxnSpPr>
            <a:cxnSpLocks/>
          </p:cNvCxnSpPr>
          <p:nvPr/>
        </p:nvCxnSpPr>
        <p:spPr>
          <a:xfrm flipV="1">
            <a:off x="4646763"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1815A1-90A9-4504-9581-0D70E1EB7D15}"/>
              </a:ext>
            </a:extLst>
          </p:cNvPr>
          <p:cNvCxnSpPr>
            <a:cxnSpLocks/>
          </p:cNvCxnSpPr>
          <p:nvPr/>
        </p:nvCxnSpPr>
        <p:spPr>
          <a:xfrm flipV="1">
            <a:off x="5011947" y="2943785"/>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BBFCAB87-67BF-4975-BA43-3BD6FAF89E2E}"/>
              </a:ext>
            </a:extLst>
          </p:cNvPr>
          <p:cNvCxnSpPr>
            <a:cxnSpLocks/>
          </p:cNvCxnSpPr>
          <p:nvPr/>
        </p:nvCxnSpPr>
        <p:spPr>
          <a:xfrm flipV="1">
            <a:off x="6126347"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8FAE38-AFD4-41E9-8C7C-7362E72011D1}"/>
              </a:ext>
            </a:extLst>
          </p:cNvPr>
          <p:cNvCxnSpPr>
            <a:cxnSpLocks/>
          </p:cNvCxnSpPr>
          <p:nvPr/>
        </p:nvCxnSpPr>
        <p:spPr>
          <a:xfrm flipV="1">
            <a:off x="6126347"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4F6D28-132E-431C-9318-2B7852F10BA3}"/>
              </a:ext>
            </a:extLst>
          </p:cNvPr>
          <p:cNvCxnSpPr>
            <a:cxnSpLocks/>
          </p:cNvCxnSpPr>
          <p:nvPr/>
        </p:nvCxnSpPr>
        <p:spPr>
          <a:xfrm>
            <a:off x="5571380" y="2938732"/>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529710-C60A-471B-AEFE-F4B22CDA807B}"/>
                  </a:ext>
                </a:extLst>
              </p:cNvPr>
              <p:cNvSpPr txBox="1"/>
              <p:nvPr/>
            </p:nvSpPr>
            <p:spPr>
              <a:xfrm>
                <a:off x="2935516" y="2673273"/>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27" name="TextBox 26">
                <a:extLst>
                  <a:ext uri="{FF2B5EF4-FFF2-40B4-BE49-F238E27FC236}">
                    <a16:creationId xmlns:a16="http://schemas.microsoft.com/office/drawing/2014/main" id="{3F529710-C60A-471B-AEFE-F4B22CDA807B}"/>
                  </a:ext>
                </a:extLst>
              </p:cNvPr>
              <p:cNvSpPr txBox="1">
                <a:spLocks noRot="1" noChangeAspect="1" noMove="1" noResize="1" noEditPoints="1" noAdjustHandles="1" noChangeArrowheads="1" noChangeShapeType="1" noTextEdit="1"/>
              </p:cNvSpPr>
              <p:nvPr/>
            </p:nvSpPr>
            <p:spPr>
              <a:xfrm>
                <a:off x="2935516" y="2673273"/>
                <a:ext cx="472629" cy="28469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CF4460-C5AB-4ED2-91B4-389CE9FF0386}"/>
                  </a:ext>
                </a:extLst>
              </p:cNvPr>
              <p:cNvSpPr txBox="1"/>
              <p:nvPr/>
            </p:nvSpPr>
            <p:spPr>
              <a:xfrm>
                <a:off x="3597046" y="2268726"/>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28" name="TextBox 27">
                <a:extLst>
                  <a:ext uri="{FF2B5EF4-FFF2-40B4-BE49-F238E27FC236}">
                    <a16:creationId xmlns:a16="http://schemas.microsoft.com/office/drawing/2014/main" id="{BDCF4460-C5AB-4ED2-91B4-389CE9FF0386}"/>
                  </a:ext>
                </a:extLst>
              </p:cNvPr>
              <p:cNvSpPr txBox="1">
                <a:spLocks noRot="1" noChangeAspect="1" noMove="1" noResize="1" noEditPoints="1" noAdjustHandles="1" noChangeArrowheads="1" noChangeShapeType="1" noTextEdit="1"/>
              </p:cNvSpPr>
              <p:nvPr/>
            </p:nvSpPr>
            <p:spPr>
              <a:xfrm>
                <a:off x="3597046" y="2268726"/>
                <a:ext cx="479106" cy="28469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AF8DB5-4AD9-48AF-B472-FA82FD28A876}"/>
                  </a:ext>
                </a:extLst>
              </p:cNvPr>
              <p:cNvSpPr txBox="1"/>
              <p:nvPr/>
            </p:nvSpPr>
            <p:spPr>
              <a:xfrm>
                <a:off x="3415940" y="3328289"/>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29" name="TextBox 28">
                <a:extLst>
                  <a:ext uri="{FF2B5EF4-FFF2-40B4-BE49-F238E27FC236}">
                    <a16:creationId xmlns:a16="http://schemas.microsoft.com/office/drawing/2014/main" id="{16AF8DB5-4AD9-48AF-B472-FA82FD28A876}"/>
                  </a:ext>
                </a:extLst>
              </p:cNvPr>
              <p:cNvSpPr txBox="1">
                <a:spLocks noRot="1" noChangeAspect="1" noMove="1" noResize="1" noEditPoints="1" noAdjustHandles="1" noChangeArrowheads="1" noChangeShapeType="1" noTextEdit="1"/>
              </p:cNvSpPr>
              <p:nvPr/>
            </p:nvSpPr>
            <p:spPr>
              <a:xfrm>
                <a:off x="3415940" y="3328289"/>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A937E10-D46E-4973-A691-7922CA7A7444}"/>
                  </a:ext>
                </a:extLst>
              </p:cNvPr>
              <p:cNvSpPr txBox="1"/>
              <p:nvPr/>
            </p:nvSpPr>
            <p:spPr>
              <a:xfrm>
                <a:off x="3959027" y="2659092"/>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30" name="TextBox 29">
                <a:extLst>
                  <a:ext uri="{FF2B5EF4-FFF2-40B4-BE49-F238E27FC236}">
                    <a16:creationId xmlns:a16="http://schemas.microsoft.com/office/drawing/2014/main" id="{FA937E10-D46E-4973-A691-7922CA7A7444}"/>
                  </a:ext>
                </a:extLst>
              </p:cNvPr>
              <p:cNvSpPr txBox="1">
                <a:spLocks noRot="1" noChangeAspect="1" noMove="1" noResize="1" noEditPoints="1" noAdjustHandles="1" noChangeArrowheads="1" noChangeShapeType="1" noTextEdit="1"/>
              </p:cNvSpPr>
              <p:nvPr/>
            </p:nvSpPr>
            <p:spPr>
              <a:xfrm>
                <a:off x="3959027" y="2659092"/>
                <a:ext cx="472629" cy="28469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FF46186-8D87-4C2D-B3E6-92B2A6DC22C3}"/>
                  </a:ext>
                </a:extLst>
              </p:cNvPr>
              <p:cNvSpPr txBox="1"/>
              <p:nvPr/>
            </p:nvSpPr>
            <p:spPr>
              <a:xfrm>
                <a:off x="4612755" y="2247127"/>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31" name="TextBox 30">
                <a:extLst>
                  <a:ext uri="{FF2B5EF4-FFF2-40B4-BE49-F238E27FC236}">
                    <a16:creationId xmlns:a16="http://schemas.microsoft.com/office/drawing/2014/main" id="{3FF46186-8D87-4C2D-B3E6-92B2A6DC22C3}"/>
                  </a:ext>
                </a:extLst>
              </p:cNvPr>
              <p:cNvSpPr txBox="1">
                <a:spLocks noRot="1" noChangeAspect="1" noMove="1" noResize="1" noEditPoints="1" noAdjustHandles="1" noChangeArrowheads="1" noChangeShapeType="1" noTextEdit="1"/>
              </p:cNvSpPr>
              <p:nvPr/>
            </p:nvSpPr>
            <p:spPr>
              <a:xfrm>
                <a:off x="4612755" y="2247127"/>
                <a:ext cx="479106" cy="28469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3008FB-2959-4307-AD98-896FE0063490}"/>
                  </a:ext>
                </a:extLst>
              </p:cNvPr>
              <p:cNvSpPr txBox="1"/>
              <p:nvPr/>
            </p:nvSpPr>
            <p:spPr>
              <a:xfrm>
                <a:off x="4463019" y="3328289"/>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32" name="TextBox 31">
                <a:extLst>
                  <a:ext uri="{FF2B5EF4-FFF2-40B4-BE49-F238E27FC236}">
                    <a16:creationId xmlns:a16="http://schemas.microsoft.com/office/drawing/2014/main" id="{123008FB-2959-4307-AD98-896FE0063490}"/>
                  </a:ext>
                </a:extLst>
              </p:cNvPr>
              <p:cNvSpPr txBox="1">
                <a:spLocks noRot="1" noChangeAspect="1" noMove="1" noResize="1" noEditPoints="1" noAdjustHandles="1" noChangeArrowheads="1" noChangeShapeType="1" noTextEdit="1"/>
              </p:cNvSpPr>
              <p:nvPr/>
            </p:nvSpPr>
            <p:spPr>
              <a:xfrm>
                <a:off x="4463019" y="3328289"/>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E1D7DC9-4014-444A-B3CF-92F65DC3DF77}"/>
                  </a:ext>
                </a:extLst>
              </p:cNvPr>
              <p:cNvSpPr txBox="1"/>
              <p:nvPr/>
            </p:nvSpPr>
            <p:spPr>
              <a:xfrm>
                <a:off x="6081736" y="2227147"/>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33" name="TextBox 32">
                <a:extLst>
                  <a:ext uri="{FF2B5EF4-FFF2-40B4-BE49-F238E27FC236}">
                    <a16:creationId xmlns:a16="http://schemas.microsoft.com/office/drawing/2014/main" id="{DE1D7DC9-4014-444A-B3CF-92F65DC3DF77}"/>
                  </a:ext>
                </a:extLst>
              </p:cNvPr>
              <p:cNvSpPr txBox="1">
                <a:spLocks noRot="1" noChangeAspect="1" noMove="1" noResize="1" noEditPoints="1" noAdjustHandles="1" noChangeArrowheads="1" noChangeShapeType="1" noTextEdit="1"/>
              </p:cNvSpPr>
              <p:nvPr/>
            </p:nvSpPr>
            <p:spPr>
              <a:xfrm>
                <a:off x="6081736" y="2227147"/>
                <a:ext cx="485710" cy="284693"/>
              </a:xfrm>
              <a:prstGeom prst="rect">
                <a:avLst/>
              </a:prstGeom>
              <a:blipFill>
                <a:blip r:embed="rId7"/>
                <a:stretch>
                  <a:fillRect/>
                </a:stretch>
              </a:blipFill>
            </p:spPr>
            <p:txBody>
              <a:bodyPr/>
              <a:lstStyle/>
              <a:p>
                <a:r>
                  <a:rPr lang="en-IN">
                    <a:noFill/>
                  </a:rPr>
                  <a:t> </a:t>
                </a:r>
              </a:p>
            </p:txBody>
          </p:sp>
        </mc:Fallback>
      </mc:AlternateContent>
      <p:grpSp>
        <p:nvGrpSpPr>
          <p:cNvPr id="59" name="Group 58">
            <a:extLst>
              <a:ext uri="{FF2B5EF4-FFF2-40B4-BE49-F238E27FC236}">
                <a16:creationId xmlns:a16="http://schemas.microsoft.com/office/drawing/2014/main" id="{CAB25BA9-5AC8-42F5-965D-A7D80ECAB6C1}"/>
              </a:ext>
            </a:extLst>
          </p:cNvPr>
          <p:cNvGrpSpPr/>
          <p:nvPr/>
        </p:nvGrpSpPr>
        <p:grpSpPr>
          <a:xfrm>
            <a:off x="7216684" y="2079074"/>
            <a:ext cx="3668971" cy="1797659"/>
            <a:chOff x="7216684" y="2079074"/>
            <a:chExt cx="3668971" cy="1797659"/>
          </a:xfrm>
        </p:grpSpPr>
        <p:sp>
          <p:nvSpPr>
            <p:cNvPr id="35" name="Rectangle 34">
              <a:extLst>
                <a:ext uri="{FF2B5EF4-FFF2-40B4-BE49-F238E27FC236}">
                  <a16:creationId xmlns:a16="http://schemas.microsoft.com/office/drawing/2014/main" id="{24ED3DB4-16CD-4865-ACA0-773CBAF130DE}"/>
                </a:ext>
              </a:extLst>
            </p:cNvPr>
            <p:cNvSpPr/>
            <p:nvPr/>
          </p:nvSpPr>
          <p:spPr>
            <a:xfrm>
              <a:off x="7691137"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39F945A8-F263-4F08-9CA5-CEC524D3842B}"/>
                </a:ext>
              </a:extLst>
            </p:cNvPr>
            <p:cNvSpPr/>
            <p:nvPr/>
          </p:nvSpPr>
          <p:spPr>
            <a:xfrm>
              <a:off x="8678862"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1B9CF639-FF66-44B1-93DA-719B027E2A03}"/>
                </a:ext>
              </a:extLst>
            </p:cNvPr>
            <p:cNvSpPr/>
            <p:nvPr/>
          </p:nvSpPr>
          <p:spPr>
            <a:xfrm>
              <a:off x="10165635"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38" name="Straight Arrow Connector 37">
              <a:extLst>
                <a:ext uri="{FF2B5EF4-FFF2-40B4-BE49-F238E27FC236}">
                  <a16:creationId xmlns:a16="http://schemas.microsoft.com/office/drawing/2014/main" id="{9B77E54D-C53E-47D1-8D4F-3CFADE871F6B}"/>
                </a:ext>
              </a:extLst>
            </p:cNvPr>
            <p:cNvCxnSpPr>
              <a:cxnSpLocks/>
              <a:endCxn id="35" idx="1"/>
            </p:cNvCxnSpPr>
            <p:nvPr/>
          </p:nvCxnSpPr>
          <p:spPr>
            <a:xfrm>
              <a:off x="7216684" y="2943208"/>
              <a:ext cx="47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E08222-6F42-4467-9DC5-E158978BFEC0}"/>
                </a:ext>
              </a:extLst>
            </p:cNvPr>
            <p:cNvCxnSpPr>
              <a:cxnSpLocks/>
              <a:endCxn id="35" idx="2"/>
            </p:cNvCxnSpPr>
            <p:nvPr/>
          </p:nvCxnSpPr>
          <p:spPr>
            <a:xfrm flipV="1">
              <a:off x="7967183"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9D7FB7B-5540-4E01-8B5F-4E46418AD89F}"/>
                </a:ext>
              </a:extLst>
            </p:cNvPr>
            <p:cNvCxnSpPr>
              <a:cxnSpLocks/>
              <a:stCxn id="35" idx="3"/>
            </p:cNvCxnSpPr>
            <p:nvPr/>
          </p:nvCxnSpPr>
          <p:spPr>
            <a:xfrm>
              <a:off x="8243228" y="2943208"/>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B975054-6959-4AF3-8597-CBAA57A83430}"/>
                </a:ext>
              </a:extLst>
            </p:cNvPr>
            <p:cNvCxnSpPr>
              <a:cxnSpLocks/>
            </p:cNvCxnSpPr>
            <p:nvPr/>
          </p:nvCxnSpPr>
          <p:spPr>
            <a:xfrm flipV="1">
              <a:off x="8964972"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C225B3-2E8E-494C-9701-A97FE16B6738}"/>
                </a:ext>
              </a:extLst>
            </p:cNvPr>
            <p:cNvCxnSpPr>
              <a:cxnSpLocks/>
            </p:cNvCxnSpPr>
            <p:nvPr/>
          </p:nvCxnSpPr>
          <p:spPr>
            <a:xfrm flipV="1">
              <a:off x="7967183"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5EAB4F2-E7B1-4A2A-B9A2-2E52DED40920}"/>
                </a:ext>
              </a:extLst>
            </p:cNvPr>
            <p:cNvCxnSpPr>
              <a:cxnSpLocks/>
            </p:cNvCxnSpPr>
            <p:nvPr/>
          </p:nvCxnSpPr>
          <p:spPr>
            <a:xfrm flipV="1">
              <a:off x="8964972"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0AD64D9-915C-4C80-BCD0-30F70146AD03}"/>
                </a:ext>
              </a:extLst>
            </p:cNvPr>
            <p:cNvCxnSpPr>
              <a:cxnSpLocks/>
            </p:cNvCxnSpPr>
            <p:nvPr/>
          </p:nvCxnSpPr>
          <p:spPr>
            <a:xfrm flipV="1">
              <a:off x="9330156" y="2954012"/>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A455937-5DAC-4ADA-89B5-1D96CF74D079}"/>
                </a:ext>
              </a:extLst>
            </p:cNvPr>
            <p:cNvCxnSpPr>
              <a:cxnSpLocks/>
            </p:cNvCxnSpPr>
            <p:nvPr/>
          </p:nvCxnSpPr>
          <p:spPr>
            <a:xfrm flipV="1">
              <a:off x="10444556"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710154C-DF09-46CC-90E5-7FCA0377121D}"/>
                </a:ext>
              </a:extLst>
            </p:cNvPr>
            <p:cNvCxnSpPr>
              <a:cxnSpLocks/>
            </p:cNvCxnSpPr>
            <p:nvPr/>
          </p:nvCxnSpPr>
          <p:spPr>
            <a:xfrm flipV="1">
              <a:off x="10444556"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F0F840E-44E6-4BC4-97D8-34ABE3E3C125}"/>
                </a:ext>
              </a:extLst>
            </p:cNvPr>
            <p:cNvCxnSpPr>
              <a:cxnSpLocks/>
            </p:cNvCxnSpPr>
            <p:nvPr/>
          </p:nvCxnSpPr>
          <p:spPr>
            <a:xfrm>
              <a:off x="9889589" y="2948959"/>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F836A2A-1111-4A3E-9568-A3AFD981544C}"/>
                    </a:ext>
                  </a:extLst>
                </p:cNvPr>
                <p:cNvSpPr txBox="1"/>
                <p:nvPr/>
              </p:nvSpPr>
              <p:spPr>
                <a:xfrm>
                  <a:off x="7253725" y="2683500"/>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48" name="TextBox 47">
                  <a:extLst>
                    <a:ext uri="{FF2B5EF4-FFF2-40B4-BE49-F238E27FC236}">
                      <a16:creationId xmlns:a16="http://schemas.microsoft.com/office/drawing/2014/main" id="{1F836A2A-1111-4A3E-9568-A3AFD981544C}"/>
                    </a:ext>
                  </a:extLst>
                </p:cNvPr>
                <p:cNvSpPr txBox="1">
                  <a:spLocks noRot="1" noChangeAspect="1" noMove="1" noResize="1" noEditPoints="1" noAdjustHandles="1" noChangeArrowheads="1" noChangeShapeType="1" noTextEdit="1"/>
                </p:cNvSpPr>
                <p:nvPr/>
              </p:nvSpPr>
              <p:spPr>
                <a:xfrm>
                  <a:off x="7253725" y="2683500"/>
                  <a:ext cx="472629" cy="28469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426E695-EEA1-44C4-9387-23B96806AEE7}"/>
                    </a:ext>
                  </a:extLst>
                </p:cNvPr>
                <p:cNvSpPr txBox="1"/>
                <p:nvPr/>
              </p:nvSpPr>
              <p:spPr>
                <a:xfrm>
                  <a:off x="7915255" y="2278953"/>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49" name="TextBox 48">
                  <a:extLst>
                    <a:ext uri="{FF2B5EF4-FFF2-40B4-BE49-F238E27FC236}">
                      <a16:creationId xmlns:a16="http://schemas.microsoft.com/office/drawing/2014/main" id="{9426E695-EEA1-44C4-9387-23B96806AEE7}"/>
                    </a:ext>
                  </a:extLst>
                </p:cNvPr>
                <p:cNvSpPr txBox="1">
                  <a:spLocks noRot="1" noChangeAspect="1" noMove="1" noResize="1" noEditPoints="1" noAdjustHandles="1" noChangeArrowheads="1" noChangeShapeType="1" noTextEdit="1"/>
                </p:cNvSpPr>
                <p:nvPr/>
              </p:nvSpPr>
              <p:spPr>
                <a:xfrm>
                  <a:off x="7915255" y="2278953"/>
                  <a:ext cx="479106" cy="28469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FC37DB4-C2A6-406B-AFD2-AFA796ED970E}"/>
                    </a:ext>
                  </a:extLst>
                </p:cNvPr>
                <p:cNvSpPr txBox="1"/>
                <p:nvPr/>
              </p:nvSpPr>
              <p:spPr>
                <a:xfrm>
                  <a:off x="7734149" y="3338516"/>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50" name="TextBox 49">
                  <a:extLst>
                    <a:ext uri="{FF2B5EF4-FFF2-40B4-BE49-F238E27FC236}">
                      <a16:creationId xmlns:a16="http://schemas.microsoft.com/office/drawing/2014/main" id="{2FC37DB4-C2A6-406B-AFD2-AFA796ED970E}"/>
                    </a:ext>
                  </a:extLst>
                </p:cNvPr>
                <p:cNvSpPr txBox="1">
                  <a:spLocks noRot="1" noChangeAspect="1" noMove="1" noResize="1" noEditPoints="1" noAdjustHandles="1" noChangeArrowheads="1" noChangeShapeType="1" noTextEdit="1"/>
                </p:cNvSpPr>
                <p:nvPr/>
              </p:nvSpPr>
              <p:spPr>
                <a:xfrm>
                  <a:off x="7734149" y="3338516"/>
                  <a:ext cx="475258" cy="28469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9D5B3FC-523D-4759-9E71-7BED99A431F7}"/>
                    </a:ext>
                  </a:extLst>
                </p:cNvPr>
                <p:cNvSpPr txBox="1"/>
                <p:nvPr/>
              </p:nvSpPr>
              <p:spPr>
                <a:xfrm>
                  <a:off x="8277236" y="2669319"/>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51" name="TextBox 50">
                  <a:extLst>
                    <a:ext uri="{FF2B5EF4-FFF2-40B4-BE49-F238E27FC236}">
                      <a16:creationId xmlns:a16="http://schemas.microsoft.com/office/drawing/2014/main" id="{A9D5B3FC-523D-4759-9E71-7BED99A431F7}"/>
                    </a:ext>
                  </a:extLst>
                </p:cNvPr>
                <p:cNvSpPr txBox="1">
                  <a:spLocks noRot="1" noChangeAspect="1" noMove="1" noResize="1" noEditPoints="1" noAdjustHandles="1" noChangeArrowheads="1" noChangeShapeType="1" noTextEdit="1"/>
                </p:cNvSpPr>
                <p:nvPr/>
              </p:nvSpPr>
              <p:spPr>
                <a:xfrm>
                  <a:off x="8277236" y="2669319"/>
                  <a:ext cx="472629" cy="284693"/>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3EF600-25EF-4B09-AA0A-24A96C66F02E}"/>
                    </a:ext>
                  </a:extLst>
                </p:cNvPr>
                <p:cNvSpPr txBox="1"/>
                <p:nvPr/>
              </p:nvSpPr>
              <p:spPr>
                <a:xfrm>
                  <a:off x="8930964" y="2257354"/>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52" name="TextBox 51">
                  <a:extLst>
                    <a:ext uri="{FF2B5EF4-FFF2-40B4-BE49-F238E27FC236}">
                      <a16:creationId xmlns:a16="http://schemas.microsoft.com/office/drawing/2014/main" id="{F83EF600-25EF-4B09-AA0A-24A96C66F02E}"/>
                    </a:ext>
                  </a:extLst>
                </p:cNvPr>
                <p:cNvSpPr txBox="1">
                  <a:spLocks noRot="1" noChangeAspect="1" noMove="1" noResize="1" noEditPoints="1" noAdjustHandles="1" noChangeArrowheads="1" noChangeShapeType="1" noTextEdit="1"/>
                </p:cNvSpPr>
                <p:nvPr/>
              </p:nvSpPr>
              <p:spPr>
                <a:xfrm>
                  <a:off x="8930964" y="2257354"/>
                  <a:ext cx="479106" cy="284693"/>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50C759-7616-40D3-9F73-1FAEEF7535E8}"/>
                    </a:ext>
                  </a:extLst>
                </p:cNvPr>
                <p:cNvSpPr txBox="1"/>
                <p:nvPr/>
              </p:nvSpPr>
              <p:spPr>
                <a:xfrm>
                  <a:off x="10399945" y="2237374"/>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54" name="TextBox 53">
                  <a:extLst>
                    <a:ext uri="{FF2B5EF4-FFF2-40B4-BE49-F238E27FC236}">
                      <a16:creationId xmlns:a16="http://schemas.microsoft.com/office/drawing/2014/main" id="{1E50C759-7616-40D3-9F73-1FAEEF7535E8}"/>
                    </a:ext>
                  </a:extLst>
                </p:cNvPr>
                <p:cNvSpPr txBox="1">
                  <a:spLocks noRot="1" noChangeAspect="1" noMove="1" noResize="1" noEditPoints="1" noAdjustHandles="1" noChangeArrowheads="1" noChangeShapeType="1" noTextEdit="1"/>
                </p:cNvSpPr>
                <p:nvPr/>
              </p:nvSpPr>
              <p:spPr>
                <a:xfrm>
                  <a:off x="10399945" y="2237374"/>
                  <a:ext cx="485710" cy="284693"/>
                </a:xfrm>
                <a:prstGeom prst="rect">
                  <a:avLst/>
                </a:prstGeom>
                <a:blipFill>
                  <a:blip r:embed="rId13"/>
                  <a:stretch>
                    <a:fillRect/>
                  </a:stretch>
                </a:blipFill>
              </p:spPr>
              <p:txBody>
                <a:bodyPr/>
                <a:lstStyle/>
                <a:p>
                  <a:r>
                    <a:rPr lang="en-IN">
                      <a:noFill/>
                    </a:rPr>
                    <a:t> </a:t>
                  </a:r>
                </a:p>
              </p:txBody>
            </p:sp>
          </mc:Fallback>
        </mc:AlternateContent>
        <p:sp>
          <p:nvSpPr>
            <p:cNvPr id="56" name="Freeform: Shape 55">
              <a:extLst>
                <a:ext uri="{FF2B5EF4-FFF2-40B4-BE49-F238E27FC236}">
                  <a16:creationId xmlns:a16="http://schemas.microsoft.com/office/drawing/2014/main" id="{A3683F89-3B54-4DAF-800B-90CF90ED7177}"/>
                </a:ext>
              </a:extLst>
            </p:cNvPr>
            <p:cNvSpPr/>
            <p:nvPr/>
          </p:nvSpPr>
          <p:spPr>
            <a:xfrm>
              <a:off x="7928888" y="2079074"/>
              <a:ext cx="1043917"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56">
              <a:extLst>
                <a:ext uri="{FF2B5EF4-FFF2-40B4-BE49-F238E27FC236}">
                  <a16:creationId xmlns:a16="http://schemas.microsoft.com/office/drawing/2014/main" id="{BA8029B7-5381-4B13-B3BB-91A3A3024B87}"/>
                </a:ext>
              </a:extLst>
            </p:cNvPr>
            <p:cNvSpPr/>
            <p:nvPr/>
          </p:nvSpPr>
          <p:spPr>
            <a:xfrm>
              <a:off x="8918188"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Shape 57">
              <a:extLst>
                <a:ext uri="{FF2B5EF4-FFF2-40B4-BE49-F238E27FC236}">
                  <a16:creationId xmlns:a16="http://schemas.microsoft.com/office/drawing/2014/main" id="{9D938155-0264-4796-B314-CE55F4F2F392}"/>
                </a:ext>
              </a:extLst>
            </p:cNvPr>
            <p:cNvSpPr/>
            <p:nvPr/>
          </p:nvSpPr>
          <p:spPr>
            <a:xfrm>
              <a:off x="9923809"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0" name="Group 59">
            <a:extLst>
              <a:ext uri="{FF2B5EF4-FFF2-40B4-BE49-F238E27FC236}">
                <a16:creationId xmlns:a16="http://schemas.microsoft.com/office/drawing/2014/main" id="{5D4EB3C3-CA51-4489-8663-FAB78C96B878}"/>
              </a:ext>
            </a:extLst>
          </p:cNvPr>
          <p:cNvGrpSpPr/>
          <p:nvPr/>
        </p:nvGrpSpPr>
        <p:grpSpPr>
          <a:xfrm>
            <a:off x="6847728" y="4532423"/>
            <a:ext cx="4074968" cy="1797659"/>
            <a:chOff x="6810687" y="2079074"/>
            <a:chExt cx="4074968" cy="1797659"/>
          </a:xfrm>
        </p:grpSpPr>
        <p:sp>
          <p:nvSpPr>
            <p:cNvPr id="61" name="Rectangle 60">
              <a:extLst>
                <a:ext uri="{FF2B5EF4-FFF2-40B4-BE49-F238E27FC236}">
                  <a16:creationId xmlns:a16="http://schemas.microsoft.com/office/drawing/2014/main" id="{79083C7F-BA4B-4DC6-A892-418420D1FF16}"/>
                </a:ext>
              </a:extLst>
            </p:cNvPr>
            <p:cNvSpPr/>
            <p:nvPr/>
          </p:nvSpPr>
          <p:spPr>
            <a:xfrm>
              <a:off x="7691137"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D16FB125-69D4-4474-90F1-6C5EFCF2B805}"/>
                </a:ext>
              </a:extLst>
            </p:cNvPr>
            <p:cNvSpPr/>
            <p:nvPr/>
          </p:nvSpPr>
          <p:spPr>
            <a:xfrm>
              <a:off x="8678862"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49540FBE-A573-4C03-90EA-E80361CA836B}"/>
                </a:ext>
              </a:extLst>
            </p:cNvPr>
            <p:cNvSpPr/>
            <p:nvPr/>
          </p:nvSpPr>
          <p:spPr>
            <a:xfrm>
              <a:off x="10165635"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468AAEA9-4669-4257-AF37-9B86B56DCD47}"/>
                </a:ext>
              </a:extLst>
            </p:cNvPr>
            <p:cNvCxnSpPr>
              <a:cxnSpLocks/>
              <a:stCxn id="85" idx="3"/>
              <a:endCxn id="61" idx="1"/>
            </p:cNvCxnSpPr>
            <p:nvPr/>
          </p:nvCxnSpPr>
          <p:spPr>
            <a:xfrm flipV="1">
              <a:off x="6810687" y="2943208"/>
              <a:ext cx="880450" cy="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D711B1F-B3D8-4110-8762-EF5D7CE03750}"/>
                </a:ext>
              </a:extLst>
            </p:cNvPr>
            <p:cNvCxnSpPr>
              <a:cxnSpLocks/>
              <a:endCxn id="61" idx="2"/>
            </p:cNvCxnSpPr>
            <p:nvPr/>
          </p:nvCxnSpPr>
          <p:spPr>
            <a:xfrm flipV="1">
              <a:off x="7967183"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6DFF073-AA04-4D78-B530-9257C1392371}"/>
                </a:ext>
              </a:extLst>
            </p:cNvPr>
            <p:cNvCxnSpPr>
              <a:cxnSpLocks/>
              <a:stCxn id="61" idx="3"/>
            </p:cNvCxnSpPr>
            <p:nvPr/>
          </p:nvCxnSpPr>
          <p:spPr>
            <a:xfrm>
              <a:off x="8243228" y="2943208"/>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EDE2AD8-02B9-4DCF-A2F5-E3633CD7D929}"/>
                </a:ext>
              </a:extLst>
            </p:cNvPr>
            <p:cNvCxnSpPr>
              <a:cxnSpLocks/>
            </p:cNvCxnSpPr>
            <p:nvPr/>
          </p:nvCxnSpPr>
          <p:spPr>
            <a:xfrm flipV="1">
              <a:off x="8964972"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CB5C468-084B-417C-87E5-5A0542642AC6}"/>
                </a:ext>
              </a:extLst>
            </p:cNvPr>
            <p:cNvCxnSpPr>
              <a:cxnSpLocks/>
            </p:cNvCxnSpPr>
            <p:nvPr/>
          </p:nvCxnSpPr>
          <p:spPr>
            <a:xfrm flipV="1">
              <a:off x="7967183"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2D9413B-F25A-489B-AA9D-30591AB321E0}"/>
                </a:ext>
              </a:extLst>
            </p:cNvPr>
            <p:cNvCxnSpPr>
              <a:cxnSpLocks/>
            </p:cNvCxnSpPr>
            <p:nvPr/>
          </p:nvCxnSpPr>
          <p:spPr>
            <a:xfrm flipV="1">
              <a:off x="8964972"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537F2C-4205-4263-A1A9-CE953D9ADD5F}"/>
                </a:ext>
              </a:extLst>
            </p:cNvPr>
            <p:cNvCxnSpPr>
              <a:cxnSpLocks/>
            </p:cNvCxnSpPr>
            <p:nvPr/>
          </p:nvCxnSpPr>
          <p:spPr>
            <a:xfrm flipV="1">
              <a:off x="9330156" y="2954012"/>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2ABBCF4D-76BE-4D06-BA47-8FDDA0892071}"/>
                </a:ext>
              </a:extLst>
            </p:cNvPr>
            <p:cNvCxnSpPr>
              <a:cxnSpLocks/>
            </p:cNvCxnSpPr>
            <p:nvPr/>
          </p:nvCxnSpPr>
          <p:spPr>
            <a:xfrm flipV="1">
              <a:off x="10444556"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FFA3CC5-3602-419A-8E28-4E5B0FEC1712}"/>
                </a:ext>
              </a:extLst>
            </p:cNvPr>
            <p:cNvCxnSpPr>
              <a:cxnSpLocks/>
            </p:cNvCxnSpPr>
            <p:nvPr/>
          </p:nvCxnSpPr>
          <p:spPr>
            <a:xfrm flipV="1">
              <a:off x="10444556"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513C54B-B1E1-4ADB-86B6-D289D561B950}"/>
                </a:ext>
              </a:extLst>
            </p:cNvPr>
            <p:cNvCxnSpPr>
              <a:cxnSpLocks/>
            </p:cNvCxnSpPr>
            <p:nvPr/>
          </p:nvCxnSpPr>
          <p:spPr>
            <a:xfrm>
              <a:off x="9889589" y="2948959"/>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4D68A92-291B-4F35-9D64-0D40BF72C150}"/>
                    </a:ext>
                  </a:extLst>
                </p:cNvPr>
                <p:cNvSpPr txBox="1"/>
                <p:nvPr/>
              </p:nvSpPr>
              <p:spPr>
                <a:xfrm>
                  <a:off x="7123756" y="2631060"/>
                  <a:ext cx="46140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m:t>
                            </m:r>
                          </m:sup>
                        </m:sSup>
                      </m:oMath>
                    </m:oMathPara>
                  </a14:m>
                  <a:endParaRPr lang="en-IN" sz="1200" dirty="0"/>
                </a:p>
              </p:txBody>
            </p:sp>
          </mc:Choice>
          <mc:Fallback xmlns="">
            <p:sp>
              <p:nvSpPr>
                <p:cNvPr id="74" name="TextBox 73">
                  <a:extLst>
                    <a:ext uri="{FF2B5EF4-FFF2-40B4-BE49-F238E27FC236}">
                      <a16:creationId xmlns:a16="http://schemas.microsoft.com/office/drawing/2014/main" id="{94D68A92-291B-4F35-9D64-0D40BF72C150}"/>
                    </a:ext>
                  </a:extLst>
                </p:cNvPr>
                <p:cNvSpPr txBox="1">
                  <a:spLocks noRot="1" noChangeAspect="1" noMove="1" noResize="1" noEditPoints="1" noAdjustHandles="1" noChangeArrowheads="1" noChangeShapeType="1" noTextEdit="1"/>
                </p:cNvSpPr>
                <p:nvPr/>
              </p:nvSpPr>
              <p:spPr>
                <a:xfrm>
                  <a:off x="7123756" y="2631060"/>
                  <a:ext cx="461408" cy="284693"/>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3F33F37-BC74-4FC2-AC8E-DCB5387E2177}"/>
                    </a:ext>
                  </a:extLst>
                </p:cNvPr>
                <p:cNvSpPr txBox="1"/>
                <p:nvPr/>
              </p:nvSpPr>
              <p:spPr>
                <a:xfrm>
                  <a:off x="7915255" y="2278953"/>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75" name="TextBox 74">
                  <a:extLst>
                    <a:ext uri="{FF2B5EF4-FFF2-40B4-BE49-F238E27FC236}">
                      <a16:creationId xmlns:a16="http://schemas.microsoft.com/office/drawing/2014/main" id="{03F33F37-BC74-4FC2-AC8E-DCB5387E2177}"/>
                    </a:ext>
                  </a:extLst>
                </p:cNvPr>
                <p:cNvSpPr txBox="1">
                  <a:spLocks noRot="1" noChangeAspect="1" noMove="1" noResize="1" noEditPoints="1" noAdjustHandles="1" noChangeArrowheads="1" noChangeShapeType="1" noTextEdit="1"/>
                </p:cNvSpPr>
                <p:nvPr/>
              </p:nvSpPr>
              <p:spPr>
                <a:xfrm>
                  <a:off x="7915255" y="2278953"/>
                  <a:ext cx="479106" cy="284693"/>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5E743D9-2AC7-473C-BBFD-5F9B6887E8A4}"/>
                    </a:ext>
                  </a:extLst>
                </p:cNvPr>
                <p:cNvSpPr txBox="1"/>
                <p:nvPr/>
              </p:nvSpPr>
              <p:spPr>
                <a:xfrm>
                  <a:off x="7734149" y="3338516"/>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76" name="TextBox 75">
                  <a:extLst>
                    <a:ext uri="{FF2B5EF4-FFF2-40B4-BE49-F238E27FC236}">
                      <a16:creationId xmlns:a16="http://schemas.microsoft.com/office/drawing/2014/main" id="{95E743D9-2AC7-473C-BBFD-5F9B6887E8A4}"/>
                    </a:ext>
                  </a:extLst>
                </p:cNvPr>
                <p:cNvSpPr txBox="1">
                  <a:spLocks noRot="1" noChangeAspect="1" noMove="1" noResize="1" noEditPoints="1" noAdjustHandles="1" noChangeArrowheads="1" noChangeShapeType="1" noTextEdit="1"/>
                </p:cNvSpPr>
                <p:nvPr/>
              </p:nvSpPr>
              <p:spPr>
                <a:xfrm>
                  <a:off x="7734149" y="3338516"/>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BD0E3AF-E2C2-416A-93F3-C799918BD34E}"/>
                    </a:ext>
                  </a:extLst>
                </p:cNvPr>
                <p:cNvSpPr txBox="1"/>
                <p:nvPr/>
              </p:nvSpPr>
              <p:spPr>
                <a:xfrm>
                  <a:off x="8277236" y="2669319"/>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77" name="TextBox 76">
                  <a:extLst>
                    <a:ext uri="{FF2B5EF4-FFF2-40B4-BE49-F238E27FC236}">
                      <a16:creationId xmlns:a16="http://schemas.microsoft.com/office/drawing/2014/main" id="{EBD0E3AF-E2C2-416A-93F3-C799918BD34E}"/>
                    </a:ext>
                  </a:extLst>
                </p:cNvPr>
                <p:cNvSpPr txBox="1">
                  <a:spLocks noRot="1" noChangeAspect="1" noMove="1" noResize="1" noEditPoints="1" noAdjustHandles="1" noChangeArrowheads="1" noChangeShapeType="1" noTextEdit="1"/>
                </p:cNvSpPr>
                <p:nvPr/>
              </p:nvSpPr>
              <p:spPr>
                <a:xfrm>
                  <a:off x="8277236" y="2669319"/>
                  <a:ext cx="472629" cy="284693"/>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3BB1C57-2F78-4CA4-8672-8F3344FADE3F}"/>
                    </a:ext>
                  </a:extLst>
                </p:cNvPr>
                <p:cNvSpPr txBox="1"/>
                <p:nvPr/>
              </p:nvSpPr>
              <p:spPr>
                <a:xfrm>
                  <a:off x="8930964" y="2257354"/>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78" name="TextBox 77">
                  <a:extLst>
                    <a:ext uri="{FF2B5EF4-FFF2-40B4-BE49-F238E27FC236}">
                      <a16:creationId xmlns:a16="http://schemas.microsoft.com/office/drawing/2014/main" id="{43BB1C57-2F78-4CA4-8672-8F3344FADE3F}"/>
                    </a:ext>
                  </a:extLst>
                </p:cNvPr>
                <p:cNvSpPr txBox="1">
                  <a:spLocks noRot="1" noChangeAspect="1" noMove="1" noResize="1" noEditPoints="1" noAdjustHandles="1" noChangeArrowheads="1" noChangeShapeType="1" noTextEdit="1"/>
                </p:cNvSpPr>
                <p:nvPr/>
              </p:nvSpPr>
              <p:spPr>
                <a:xfrm>
                  <a:off x="8930964" y="2257354"/>
                  <a:ext cx="479106" cy="284693"/>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8834A5A-983E-4E54-B373-C879AE84FF0E}"/>
                    </a:ext>
                  </a:extLst>
                </p:cNvPr>
                <p:cNvSpPr txBox="1"/>
                <p:nvPr/>
              </p:nvSpPr>
              <p:spPr>
                <a:xfrm>
                  <a:off x="10399945" y="2237374"/>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79" name="TextBox 78">
                  <a:extLst>
                    <a:ext uri="{FF2B5EF4-FFF2-40B4-BE49-F238E27FC236}">
                      <a16:creationId xmlns:a16="http://schemas.microsoft.com/office/drawing/2014/main" id="{68834A5A-983E-4E54-B373-C879AE84FF0E}"/>
                    </a:ext>
                  </a:extLst>
                </p:cNvPr>
                <p:cNvSpPr txBox="1">
                  <a:spLocks noRot="1" noChangeAspect="1" noMove="1" noResize="1" noEditPoints="1" noAdjustHandles="1" noChangeArrowheads="1" noChangeShapeType="1" noTextEdit="1"/>
                </p:cNvSpPr>
                <p:nvPr/>
              </p:nvSpPr>
              <p:spPr>
                <a:xfrm>
                  <a:off x="10399945" y="2237374"/>
                  <a:ext cx="485710" cy="284693"/>
                </a:xfrm>
                <a:prstGeom prst="rect">
                  <a:avLst/>
                </a:prstGeom>
                <a:blipFill>
                  <a:blip r:embed="rId13"/>
                  <a:stretch>
                    <a:fillRect/>
                  </a:stretch>
                </a:blipFill>
              </p:spPr>
              <p:txBody>
                <a:bodyPr/>
                <a:lstStyle/>
                <a:p>
                  <a:r>
                    <a:rPr lang="en-IN">
                      <a:noFill/>
                    </a:rPr>
                    <a:t> </a:t>
                  </a:r>
                </a:p>
              </p:txBody>
            </p:sp>
          </mc:Fallback>
        </mc:AlternateContent>
        <p:sp>
          <p:nvSpPr>
            <p:cNvPr id="80" name="Freeform: Shape 79">
              <a:extLst>
                <a:ext uri="{FF2B5EF4-FFF2-40B4-BE49-F238E27FC236}">
                  <a16:creationId xmlns:a16="http://schemas.microsoft.com/office/drawing/2014/main" id="{49A5B536-03A7-4208-83AB-8D55FF259AAB}"/>
                </a:ext>
              </a:extLst>
            </p:cNvPr>
            <p:cNvSpPr/>
            <p:nvPr/>
          </p:nvSpPr>
          <p:spPr>
            <a:xfrm>
              <a:off x="7928888" y="2079074"/>
              <a:ext cx="1043917"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reeform: Shape 80">
              <a:extLst>
                <a:ext uri="{FF2B5EF4-FFF2-40B4-BE49-F238E27FC236}">
                  <a16:creationId xmlns:a16="http://schemas.microsoft.com/office/drawing/2014/main" id="{87EBBF80-A48A-42B2-A94F-9D0C94D5321E}"/>
                </a:ext>
              </a:extLst>
            </p:cNvPr>
            <p:cNvSpPr/>
            <p:nvPr/>
          </p:nvSpPr>
          <p:spPr>
            <a:xfrm>
              <a:off x="8918188"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3925F000-6749-47D8-8B44-6896967631F1}"/>
                </a:ext>
              </a:extLst>
            </p:cNvPr>
            <p:cNvSpPr/>
            <p:nvPr/>
          </p:nvSpPr>
          <p:spPr>
            <a:xfrm>
              <a:off x="9923809"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 name="Group 102">
            <a:extLst>
              <a:ext uri="{FF2B5EF4-FFF2-40B4-BE49-F238E27FC236}">
                <a16:creationId xmlns:a16="http://schemas.microsoft.com/office/drawing/2014/main" id="{4649FB82-4B94-4A40-9722-693BA9390D62}"/>
              </a:ext>
            </a:extLst>
          </p:cNvPr>
          <p:cNvGrpSpPr/>
          <p:nvPr/>
        </p:nvGrpSpPr>
        <p:grpSpPr>
          <a:xfrm>
            <a:off x="3346686" y="4710703"/>
            <a:ext cx="3668971" cy="1385835"/>
            <a:chOff x="3741499" y="4707975"/>
            <a:chExt cx="3668971" cy="1385835"/>
          </a:xfrm>
        </p:grpSpPr>
        <p:sp>
          <p:nvSpPr>
            <p:cNvPr id="83" name="Rectangle 82">
              <a:extLst>
                <a:ext uri="{FF2B5EF4-FFF2-40B4-BE49-F238E27FC236}">
                  <a16:creationId xmlns:a16="http://schemas.microsoft.com/office/drawing/2014/main" id="{E10512B7-95CC-4388-A7AB-9D8664EF92F0}"/>
                </a:ext>
              </a:extLst>
            </p:cNvPr>
            <p:cNvSpPr/>
            <p:nvPr/>
          </p:nvSpPr>
          <p:spPr>
            <a:xfrm>
              <a:off x="4215952" y="5224028"/>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4" name="Rectangle 83">
              <a:extLst>
                <a:ext uri="{FF2B5EF4-FFF2-40B4-BE49-F238E27FC236}">
                  <a16:creationId xmlns:a16="http://schemas.microsoft.com/office/drawing/2014/main" id="{BD8EE8DD-B5F1-48C6-8FE6-CB1C92EB6725}"/>
                </a:ext>
              </a:extLst>
            </p:cNvPr>
            <p:cNvSpPr/>
            <p:nvPr/>
          </p:nvSpPr>
          <p:spPr>
            <a:xfrm>
              <a:off x="5203677" y="5224028"/>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5" name="Rectangle 84">
              <a:extLst>
                <a:ext uri="{FF2B5EF4-FFF2-40B4-BE49-F238E27FC236}">
                  <a16:creationId xmlns:a16="http://schemas.microsoft.com/office/drawing/2014/main" id="{1CA9E182-4104-4F9D-93AD-A58D3A1A7DBB}"/>
                </a:ext>
              </a:extLst>
            </p:cNvPr>
            <p:cNvSpPr/>
            <p:nvPr/>
          </p:nvSpPr>
          <p:spPr>
            <a:xfrm>
              <a:off x="6690450" y="5206782"/>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86" name="Straight Arrow Connector 85">
              <a:extLst>
                <a:ext uri="{FF2B5EF4-FFF2-40B4-BE49-F238E27FC236}">
                  <a16:creationId xmlns:a16="http://schemas.microsoft.com/office/drawing/2014/main" id="{03A39B50-AB63-447A-B625-21A57F4310D6}"/>
                </a:ext>
              </a:extLst>
            </p:cNvPr>
            <p:cNvCxnSpPr>
              <a:cxnSpLocks/>
              <a:endCxn id="83" idx="1"/>
            </p:cNvCxnSpPr>
            <p:nvPr/>
          </p:nvCxnSpPr>
          <p:spPr>
            <a:xfrm>
              <a:off x="3741499" y="5413809"/>
              <a:ext cx="47445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7" name="Straight Arrow Connector 86">
              <a:extLst>
                <a:ext uri="{FF2B5EF4-FFF2-40B4-BE49-F238E27FC236}">
                  <a16:creationId xmlns:a16="http://schemas.microsoft.com/office/drawing/2014/main" id="{C19F71D4-ABD4-4E08-A47A-51336AAC7F3C}"/>
                </a:ext>
              </a:extLst>
            </p:cNvPr>
            <p:cNvCxnSpPr>
              <a:cxnSpLocks/>
              <a:endCxn id="83" idx="2"/>
            </p:cNvCxnSpPr>
            <p:nvPr/>
          </p:nvCxnSpPr>
          <p:spPr>
            <a:xfrm flipV="1">
              <a:off x="4491998"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8" name="Straight Arrow Connector 87">
              <a:extLst>
                <a:ext uri="{FF2B5EF4-FFF2-40B4-BE49-F238E27FC236}">
                  <a16:creationId xmlns:a16="http://schemas.microsoft.com/office/drawing/2014/main" id="{9288ED7C-EB55-40C7-8CD0-65BA55DB9011}"/>
                </a:ext>
              </a:extLst>
            </p:cNvPr>
            <p:cNvCxnSpPr>
              <a:cxnSpLocks/>
              <a:stCxn id="83" idx="3"/>
            </p:cNvCxnSpPr>
            <p:nvPr/>
          </p:nvCxnSpPr>
          <p:spPr>
            <a:xfrm>
              <a:off x="4768043" y="5413809"/>
              <a:ext cx="445698"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9" name="Straight Arrow Connector 88">
              <a:extLst>
                <a:ext uri="{FF2B5EF4-FFF2-40B4-BE49-F238E27FC236}">
                  <a16:creationId xmlns:a16="http://schemas.microsoft.com/office/drawing/2014/main" id="{1370212C-953C-49AB-905D-A9BD939336DC}"/>
                </a:ext>
              </a:extLst>
            </p:cNvPr>
            <p:cNvCxnSpPr>
              <a:cxnSpLocks/>
            </p:cNvCxnSpPr>
            <p:nvPr/>
          </p:nvCxnSpPr>
          <p:spPr>
            <a:xfrm flipV="1">
              <a:off x="5489787"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2" name="Straight Connector 91">
              <a:extLst>
                <a:ext uri="{FF2B5EF4-FFF2-40B4-BE49-F238E27FC236}">
                  <a16:creationId xmlns:a16="http://schemas.microsoft.com/office/drawing/2014/main" id="{91C6A0D6-9408-48A1-9BD7-A483CE4C9828}"/>
                </a:ext>
              </a:extLst>
            </p:cNvPr>
            <p:cNvCxnSpPr>
              <a:cxnSpLocks/>
            </p:cNvCxnSpPr>
            <p:nvPr/>
          </p:nvCxnSpPr>
          <p:spPr>
            <a:xfrm>
              <a:off x="5820467" y="5422435"/>
              <a:ext cx="55943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60826B07-1286-468C-B4A7-E59AD7CD609F}"/>
                </a:ext>
              </a:extLst>
            </p:cNvPr>
            <p:cNvCxnSpPr>
              <a:cxnSpLocks/>
            </p:cNvCxnSpPr>
            <p:nvPr/>
          </p:nvCxnSpPr>
          <p:spPr>
            <a:xfrm flipV="1">
              <a:off x="6969371"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4" name="Straight Arrow Connector 93">
              <a:extLst>
                <a:ext uri="{FF2B5EF4-FFF2-40B4-BE49-F238E27FC236}">
                  <a16:creationId xmlns:a16="http://schemas.microsoft.com/office/drawing/2014/main" id="{EF4669B8-4E24-4C8D-A8E1-241A19A89E30}"/>
                </a:ext>
              </a:extLst>
            </p:cNvPr>
            <p:cNvCxnSpPr>
              <a:cxnSpLocks/>
            </p:cNvCxnSpPr>
            <p:nvPr/>
          </p:nvCxnSpPr>
          <p:spPr>
            <a:xfrm flipV="1">
              <a:off x="6969371" y="49177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5" name="Straight Arrow Connector 94">
              <a:extLst>
                <a:ext uri="{FF2B5EF4-FFF2-40B4-BE49-F238E27FC236}">
                  <a16:creationId xmlns:a16="http://schemas.microsoft.com/office/drawing/2014/main" id="{896EF8D3-3A06-4347-9471-57C1894965FA}"/>
                </a:ext>
              </a:extLst>
            </p:cNvPr>
            <p:cNvCxnSpPr>
              <a:cxnSpLocks/>
            </p:cNvCxnSpPr>
            <p:nvPr/>
          </p:nvCxnSpPr>
          <p:spPr>
            <a:xfrm>
              <a:off x="6414404" y="5419560"/>
              <a:ext cx="276046"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718A1AD-E2C8-43DD-8C1B-E4315E6DFB7C}"/>
                    </a:ext>
                  </a:extLst>
                </p:cNvPr>
                <p:cNvSpPr txBox="1"/>
                <p:nvPr/>
              </p:nvSpPr>
              <p:spPr>
                <a:xfrm>
                  <a:off x="3778540" y="5154101"/>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96" name="TextBox 95">
                  <a:extLst>
                    <a:ext uri="{FF2B5EF4-FFF2-40B4-BE49-F238E27FC236}">
                      <a16:creationId xmlns:a16="http://schemas.microsoft.com/office/drawing/2014/main" id="{1718A1AD-E2C8-43DD-8C1B-E4315E6DFB7C}"/>
                    </a:ext>
                  </a:extLst>
                </p:cNvPr>
                <p:cNvSpPr txBox="1">
                  <a:spLocks noRot="1" noChangeAspect="1" noMove="1" noResize="1" noEditPoints="1" noAdjustHandles="1" noChangeArrowheads="1" noChangeShapeType="1" noTextEdit="1"/>
                </p:cNvSpPr>
                <p:nvPr/>
              </p:nvSpPr>
              <p:spPr>
                <a:xfrm>
                  <a:off x="3778540" y="5154101"/>
                  <a:ext cx="472629" cy="284693"/>
                </a:xfrm>
                <a:prstGeom prst="rect">
                  <a:avLst/>
                </a:prstGeom>
                <a:blipFill>
                  <a:blip r:embed="rId18"/>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15D2D3F-0BC1-4D88-8725-E3384612CA27}"/>
                    </a:ext>
                  </a:extLst>
                </p:cNvPr>
                <p:cNvSpPr txBox="1"/>
                <p:nvPr/>
              </p:nvSpPr>
              <p:spPr>
                <a:xfrm>
                  <a:off x="4258964" y="5809117"/>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98" name="TextBox 97">
                  <a:extLst>
                    <a:ext uri="{FF2B5EF4-FFF2-40B4-BE49-F238E27FC236}">
                      <a16:creationId xmlns:a16="http://schemas.microsoft.com/office/drawing/2014/main" id="{515D2D3F-0BC1-4D88-8725-E3384612CA27}"/>
                    </a:ext>
                  </a:extLst>
                </p:cNvPr>
                <p:cNvSpPr txBox="1">
                  <a:spLocks noRot="1" noChangeAspect="1" noMove="1" noResize="1" noEditPoints="1" noAdjustHandles="1" noChangeArrowheads="1" noChangeShapeType="1" noTextEdit="1"/>
                </p:cNvSpPr>
                <p:nvPr/>
              </p:nvSpPr>
              <p:spPr>
                <a:xfrm>
                  <a:off x="4258964" y="5809117"/>
                  <a:ext cx="475258" cy="284693"/>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B6BF9B2-29BB-42A0-81AA-F3FE1A0379C6}"/>
                    </a:ext>
                  </a:extLst>
                </p:cNvPr>
                <p:cNvSpPr txBox="1"/>
                <p:nvPr/>
              </p:nvSpPr>
              <p:spPr>
                <a:xfrm>
                  <a:off x="4802051" y="5139920"/>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99" name="TextBox 98">
                  <a:extLst>
                    <a:ext uri="{FF2B5EF4-FFF2-40B4-BE49-F238E27FC236}">
                      <a16:creationId xmlns:a16="http://schemas.microsoft.com/office/drawing/2014/main" id="{CB6BF9B2-29BB-42A0-81AA-F3FE1A0379C6}"/>
                    </a:ext>
                  </a:extLst>
                </p:cNvPr>
                <p:cNvSpPr txBox="1">
                  <a:spLocks noRot="1" noChangeAspect="1" noMove="1" noResize="1" noEditPoints="1" noAdjustHandles="1" noChangeArrowheads="1" noChangeShapeType="1" noTextEdit="1"/>
                </p:cNvSpPr>
                <p:nvPr/>
              </p:nvSpPr>
              <p:spPr>
                <a:xfrm>
                  <a:off x="4802051" y="5139920"/>
                  <a:ext cx="472629" cy="284693"/>
                </a:xfrm>
                <a:prstGeom prst="rect">
                  <a:avLst/>
                </a:prstGeom>
                <a:blipFill>
                  <a:blip r:embed="rId19"/>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1543BB0-C79A-490C-A992-EC3DEB2BB413}"/>
                    </a:ext>
                  </a:extLst>
                </p:cNvPr>
                <p:cNvSpPr txBox="1"/>
                <p:nvPr/>
              </p:nvSpPr>
              <p:spPr>
                <a:xfrm>
                  <a:off x="5306043" y="5809117"/>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101" name="TextBox 100">
                  <a:extLst>
                    <a:ext uri="{FF2B5EF4-FFF2-40B4-BE49-F238E27FC236}">
                      <a16:creationId xmlns:a16="http://schemas.microsoft.com/office/drawing/2014/main" id="{31543BB0-C79A-490C-A992-EC3DEB2BB413}"/>
                    </a:ext>
                  </a:extLst>
                </p:cNvPr>
                <p:cNvSpPr txBox="1">
                  <a:spLocks noRot="1" noChangeAspect="1" noMove="1" noResize="1" noEditPoints="1" noAdjustHandles="1" noChangeArrowheads="1" noChangeShapeType="1" noTextEdit="1"/>
                </p:cNvSpPr>
                <p:nvPr/>
              </p:nvSpPr>
              <p:spPr>
                <a:xfrm>
                  <a:off x="5306043" y="5809117"/>
                  <a:ext cx="475258" cy="284693"/>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D35D4C7-91E0-4417-B92F-2C7C6087A462}"/>
                    </a:ext>
                  </a:extLst>
                </p:cNvPr>
                <p:cNvSpPr txBox="1"/>
                <p:nvPr/>
              </p:nvSpPr>
              <p:spPr>
                <a:xfrm>
                  <a:off x="6924760" y="4707975"/>
                  <a:ext cx="485710"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102" name="TextBox 101">
                  <a:extLst>
                    <a:ext uri="{FF2B5EF4-FFF2-40B4-BE49-F238E27FC236}">
                      <a16:creationId xmlns:a16="http://schemas.microsoft.com/office/drawing/2014/main" id="{FD35D4C7-91E0-4417-B92F-2C7C6087A462}"/>
                    </a:ext>
                  </a:extLst>
                </p:cNvPr>
                <p:cNvSpPr txBox="1">
                  <a:spLocks noRot="1" noChangeAspect="1" noMove="1" noResize="1" noEditPoints="1" noAdjustHandles="1" noChangeArrowheads="1" noChangeShapeType="1" noTextEdit="1"/>
                </p:cNvSpPr>
                <p:nvPr/>
              </p:nvSpPr>
              <p:spPr>
                <a:xfrm>
                  <a:off x="6924760" y="4707975"/>
                  <a:ext cx="485710" cy="284693"/>
                </a:xfrm>
                <a:prstGeom prst="rect">
                  <a:avLst/>
                </a:prstGeom>
                <a:blipFill>
                  <a:blip r:embed="rId20"/>
                  <a:stretch>
                    <a:fillRect/>
                  </a:stretch>
                </a:blipFill>
                <a:ln>
                  <a:noFill/>
                </a:ln>
              </p:spPr>
              <p:txBody>
                <a:bodyPr/>
                <a:lstStyle/>
                <a:p>
                  <a:r>
                    <a:rPr lang="en-IN">
                      <a:noFill/>
                    </a:rPr>
                    <a:t> </a:t>
                  </a:r>
                </a:p>
              </p:txBody>
            </p:sp>
          </mc:Fallback>
        </mc:AlternateContent>
      </p:grpSp>
    </p:spTree>
    <p:extLst>
      <p:ext uri="{BB962C8B-B14F-4D97-AF65-F5344CB8AC3E}">
        <p14:creationId xmlns:p14="http://schemas.microsoft.com/office/powerpoint/2010/main" val="173004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091D-B368-4A0B-B1CD-753E4B8AEA53}"/>
              </a:ext>
            </a:extLst>
          </p:cNvPr>
          <p:cNvSpPr>
            <a:spLocks noGrp="1"/>
          </p:cNvSpPr>
          <p:nvPr>
            <p:ph type="title"/>
          </p:nvPr>
        </p:nvSpPr>
        <p:spPr/>
        <p:txBody>
          <a:bodyPr/>
          <a:lstStyle/>
          <a:p>
            <a:r>
              <a:rPr lang="en-US" dirty="0"/>
              <a:t>Neural Seq-Seq Generation Model</a:t>
            </a:r>
            <a:endParaRPr lang="en-IN" dirty="0"/>
          </a:p>
        </p:txBody>
      </p:sp>
      <p:sp>
        <p:nvSpPr>
          <p:cNvPr id="4" name="Slide Number Placeholder 3">
            <a:extLst>
              <a:ext uri="{FF2B5EF4-FFF2-40B4-BE49-F238E27FC236}">
                <a16:creationId xmlns:a16="http://schemas.microsoft.com/office/drawing/2014/main" id="{4C794E77-D890-4C33-A5B6-20211EA56FA1}"/>
              </a:ext>
            </a:extLst>
          </p:cNvPr>
          <p:cNvSpPr>
            <a:spLocks noGrp="1"/>
          </p:cNvSpPr>
          <p:nvPr>
            <p:ph type="sldNum" sz="quarter" idx="12"/>
          </p:nvPr>
        </p:nvSpPr>
        <p:spPr/>
        <p:txBody>
          <a:bodyPr/>
          <a:lstStyle/>
          <a:p>
            <a:fld id="{0F893E13-5E8A-4CE6-A6ED-A96D49CB6F0B}" type="slidenum">
              <a:rPr lang="en-IN" smtClean="0"/>
              <a:t>38</a:t>
            </a:fld>
            <a:endParaRPr lang="en-IN"/>
          </a:p>
        </p:txBody>
      </p:sp>
      <p:pic>
        <p:nvPicPr>
          <p:cNvPr id="5" name="Picture 4">
            <a:extLst>
              <a:ext uri="{FF2B5EF4-FFF2-40B4-BE49-F238E27FC236}">
                <a16:creationId xmlns:a16="http://schemas.microsoft.com/office/drawing/2014/main" id="{678CF32B-E559-4DE0-9405-737888E024CD}"/>
              </a:ext>
            </a:extLst>
          </p:cNvPr>
          <p:cNvPicPr>
            <a:picLocks noChangeAspect="1"/>
          </p:cNvPicPr>
          <p:nvPr/>
        </p:nvPicPr>
        <p:blipFill>
          <a:blip r:embed="rId2"/>
          <a:stretch>
            <a:fillRect/>
          </a:stretch>
        </p:blipFill>
        <p:spPr>
          <a:xfrm>
            <a:off x="1628775" y="1714500"/>
            <a:ext cx="9182100" cy="5143500"/>
          </a:xfrm>
          <a:prstGeom prst="rect">
            <a:avLst/>
          </a:prstGeom>
        </p:spPr>
      </p:pic>
    </p:spTree>
    <p:extLst>
      <p:ext uri="{BB962C8B-B14F-4D97-AF65-F5344CB8AC3E}">
        <p14:creationId xmlns:p14="http://schemas.microsoft.com/office/powerpoint/2010/main" val="138108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ABC2-09AD-4650-B38B-1359F1CA5449}"/>
              </a:ext>
            </a:extLst>
          </p:cNvPr>
          <p:cNvSpPr>
            <a:spLocks noGrp="1"/>
          </p:cNvSpPr>
          <p:nvPr>
            <p:ph type="title"/>
          </p:nvPr>
        </p:nvSpPr>
        <p:spPr/>
        <p:txBody>
          <a:bodyPr/>
          <a:lstStyle/>
          <a:p>
            <a:r>
              <a:rPr lang="en-US" dirty="0"/>
              <a:t>Sequence-to-Sequence Modeling</a:t>
            </a:r>
            <a:endParaRPr lang="en-IN" dirty="0"/>
          </a:p>
        </p:txBody>
      </p:sp>
      <p:sp>
        <p:nvSpPr>
          <p:cNvPr id="3" name="Content Placeholder 2">
            <a:extLst>
              <a:ext uri="{FF2B5EF4-FFF2-40B4-BE49-F238E27FC236}">
                <a16:creationId xmlns:a16="http://schemas.microsoft.com/office/drawing/2014/main" id="{BD9E0087-427F-49FE-A08B-CC82C729D209}"/>
              </a:ext>
            </a:extLst>
          </p:cNvPr>
          <p:cNvSpPr>
            <a:spLocks noGrp="1"/>
          </p:cNvSpPr>
          <p:nvPr>
            <p:ph idx="1"/>
          </p:nvPr>
        </p:nvSpPr>
        <p:spPr/>
        <p:txBody>
          <a:bodyPr/>
          <a:lstStyle/>
          <a:p>
            <a:pPr lvl="1"/>
            <a:r>
              <a:rPr lang="en-US" dirty="0"/>
              <a:t>Introduce a new task: Machine Translation</a:t>
            </a:r>
          </a:p>
          <a:p>
            <a:pPr lvl="1"/>
            <a:endParaRPr lang="en-US" dirty="0"/>
          </a:p>
          <a:p>
            <a:pPr lvl="1"/>
            <a:r>
              <a:rPr lang="en-US" dirty="0"/>
              <a:t>Introduce a new neural architecture: sequence-to-sequence</a:t>
            </a:r>
          </a:p>
          <a:p>
            <a:pPr lvl="1"/>
            <a:endParaRPr lang="en-US" dirty="0"/>
          </a:p>
          <a:p>
            <a:pPr lvl="1"/>
            <a:r>
              <a:rPr lang="en-US" dirty="0"/>
              <a:t>Introduce</a:t>
            </a:r>
            <a:r>
              <a:rPr lang="fr-FR" dirty="0"/>
              <a:t> a new neural technique: attention</a:t>
            </a:r>
            <a:endParaRPr lang="en-IN" dirty="0"/>
          </a:p>
        </p:txBody>
      </p:sp>
      <p:sp>
        <p:nvSpPr>
          <p:cNvPr id="4" name="Slide Number Placeholder 3">
            <a:extLst>
              <a:ext uri="{FF2B5EF4-FFF2-40B4-BE49-F238E27FC236}">
                <a16:creationId xmlns:a16="http://schemas.microsoft.com/office/drawing/2014/main" id="{5EDA36F7-3F7E-4F4B-932B-B8305641568B}"/>
              </a:ext>
            </a:extLst>
          </p:cNvPr>
          <p:cNvSpPr>
            <a:spLocks noGrp="1"/>
          </p:cNvSpPr>
          <p:nvPr>
            <p:ph type="sldNum" sz="quarter" idx="12"/>
          </p:nvPr>
        </p:nvSpPr>
        <p:spPr/>
        <p:txBody>
          <a:bodyPr/>
          <a:lstStyle/>
          <a:p>
            <a:fld id="{0F893E13-5E8A-4CE6-A6ED-A96D49CB6F0B}" type="slidenum">
              <a:rPr lang="en-IN" smtClean="0"/>
              <a:t>39</a:t>
            </a:fld>
            <a:endParaRPr lang="en-IN"/>
          </a:p>
        </p:txBody>
      </p:sp>
    </p:spTree>
    <p:extLst>
      <p:ext uri="{BB962C8B-B14F-4D97-AF65-F5344CB8AC3E}">
        <p14:creationId xmlns:p14="http://schemas.microsoft.com/office/powerpoint/2010/main" val="40718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006F1B9-85D7-40A9-BD78-5A942992A273}"/>
              </a:ext>
            </a:extLst>
          </p:cNvPr>
          <p:cNvSpPr>
            <a:spLocks noGrp="1"/>
          </p:cNvSpPr>
          <p:nvPr>
            <p:ph type="title"/>
          </p:nvPr>
        </p:nvSpPr>
        <p:spPr/>
        <p:txBody>
          <a:bodyPr/>
          <a:lstStyle/>
          <a:p>
            <a:pPr eaLnBrk="1" hangingPunct="1"/>
            <a:r>
              <a:rPr lang="en-GB" altLang="en-US"/>
              <a:t>What is NER ?</a:t>
            </a:r>
            <a:endParaRPr lang="en-US" altLang="en-US"/>
          </a:p>
        </p:txBody>
      </p:sp>
      <p:sp>
        <p:nvSpPr>
          <p:cNvPr id="3" name="Content Placeholder 2">
            <a:extLst>
              <a:ext uri="{FF2B5EF4-FFF2-40B4-BE49-F238E27FC236}">
                <a16:creationId xmlns:a16="http://schemas.microsoft.com/office/drawing/2014/main" id="{6D0E99F3-9056-4AD9-849B-3A928EF0B69B}"/>
              </a:ext>
            </a:extLst>
          </p:cNvPr>
          <p:cNvSpPr>
            <a:spLocks noGrp="1"/>
          </p:cNvSpPr>
          <p:nvPr>
            <p:ph idx="1"/>
          </p:nvPr>
        </p:nvSpPr>
        <p:spPr/>
        <p:txBody>
          <a:bodyPr rtlCol="0">
            <a:normAutofit/>
          </a:bodyPr>
          <a:lstStyle/>
          <a:p>
            <a:pPr>
              <a:defRPr/>
            </a:pPr>
            <a:r>
              <a:rPr lang="en-GB" dirty="0"/>
              <a:t>NER involves </a:t>
            </a:r>
            <a:r>
              <a:rPr lang="en-GB" b="1" dirty="0"/>
              <a:t>identification</a:t>
            </a:r>
            <a:r>
              <a:rPr lang="en-GB" dirty="0"/>
              <a:t> of </a:t>
            </a:r>
            <a:r>
              <a:rPr lang="en-GB" i="1" dirty="0"/>
              <a:t>proper names </a:t>
            </a:r>
            <a:r>
              <a:rPr lang="en-GB" dirty="0"/>
              <a:t>in texts, and</a:t>
            </a:r>
            <a:r>
              <a:rPr lang="en-GB" i="1" dirty="0"/>
              <a:t> </a:t>
            </a:r>
            <a:r>
              <a:rPr lang="en-GB" b="1" dirty="0"/>
              <a:t>classification</a:t>
            </a:r>
            <a:r>
              <a:rPr lang="en-GB" dirty="0"/>
              <a:t> into a set of predefined categories of interest.</a:t>
            </a:r>
          </a:p>
          <a:p>
            <a:pPr>
              <a:defRPr/>
            </a:pPr>
            <a:r>
              <a:rPr lang="en-GB" dirty="0"/>
              <a:t>Three universally accepted categories:</a:t>
            </a:r>
            <a:r>
              <a:rPr lang="en-GB" b="1" dirty="0"/>
              <a:t> </a:t>
            </a:r>
          </a:p>
          <a:p>
            <a:pPr lvl="1">
              <a:defRPr/>
            </a:pPr>
            <a:r>
              <a:rPr lang="en-GB" b="1" dirty="0"/>
              <a:t>Person</a:t>
            </a:r>
            <a:r>
              <a:rPr lang="en-GB" dirty="0"/>
              <a:t>, </a:t>
            </a:r>
            <a:r>
              <a:rPr lang="en-GB" b="1" dirty="0"/>
              <a:t>location</a:t>
            </a:r>
            <a:r>
              <a:rPr lang="en-GB" dirty="0"/>
              <a:t> and </a:t>
            </a:r>
            <a:r>
              <a:rPr lang="en-GB" b="1" dirty="0"/>
              <a:t>organisation</a:t>
            </a:r>
          </a:p>
          <a:p>
            <a:pPr>
              <a:defRPr/>
            </a:pPr>
            <a:r>
              <a:rPr lang="en-GB" dirty="0"/>
              <a:t>Other common tasks: recognition of date/time expressions, measures (percent, money, weight etc), email addresses etc.</a:t>
            </a:r>
          </a:p>
          <a:p>
            <a:pPr>
              <a:defRPr/>
            </a:pPr>
            <a:r>
              <a:rPr lang="en-GB" dirty="0"/>
              <a:t>Other domain-specific entities: names of Drugs, Genes, medical conditions, names of ships, bibliographic references etc.</a:t>
            </a:r>
            <a:endParaRPr lang="en-US" dirty="0"/>
          </a:p>
          <a:p>
            <a:pPr>
              <a:defRPr/>
            </a:pPr>
            <a:endParaRPr lang="en-US" dirty="0"/>
          </a:p>
        </p:txBody>
      </p:sp>
      <p:sp>
        <p:nvSpPr>
          <p:cNvPr id="4" name="Date Placeholder 3">
            <a:extLst>
              <a:ext uri="{FF2B5EF4-FFF2-40B4-BE49-F238E27FC236}">
                <a16:creationId xmlns:a16="http://schemas.microsoft.com/office/drawing/2014/main" id="{F82A5D12-298D-41CC-874D-D3E37DC7ADAA}"/>
              </a:ext>
            </a:extLst>
          </p:cNvPr>
          <p:cNvSpPr>
            <a:spLocks noGrp="1"/>
          </p:cNvSpPr>
          <p:nvPr>
            <p:ph type="dt" sz="quarter" idx="10"/>
          </p:nvPr>
        </p:nvSpPr>
        <p:spPr/>
        <p:txBody>
          <a:bodyPr/>
          <a:lstStyle/>
          <a:p>
            <a:pPr>
              <a:defRPr/>
            </a:pPr>
            <a:fld id="{F25C7C89-CB85-4D66-9FA6-66993681A37C}" type="datetime1">
              <a:rPr lang="en-US"/>
              <a:pPr>
                <a:defRPr/>
              </a:pPr>
              <a:t>1/31/2022</a:t>
            </a:fld>
            <a:endParaRPr lang="en-US"/>
          </a:p>
        </p:txBody>
      </p:sp>
      <p:sp>
        <p:nvSpPr>
          <p:cNvPr id="5" name="Slide Number Placeholder 4">
            <a:extLst>
              <a:ext uri="{FF2B5EF4-FFF2-40B4-BE49-F238E27FC236}">
                <a16:creationId xmlns:a16="http://schemas.microsoft.com/office/drawing/2014/main" id="{98D8C2F7-7232-426C-A3CF-FE566E698A4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B2EC-FBA8-4CFF-A801-6C257119B22C}"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EB0E53C7-951F-4553-B120-0093D2F41F60}"/>
              </a:ext>
            </a:extLst>
          </p:cNvPr>
          <p:cNvSpPr>
            <a:spLocks noGrp="1"/>
          </p:cNvSpPr>
          <p:nvPr>
            <p:ph type="ftr" sz="quarter" idx="11"/>
          </p:nvPr>
        </p:nvSpPr>
        <p:spPr/>
        <p:txBody>
          <a:bodyPr/>
          <a:lstStyle/>
          <a:p>
            <a:pPr>
              <a:defRPr/>
            </a:pPr>
            <a:r>
              <a:rPr lang="en-US"/>
              <a:t>IIIT Summer School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0505F54-00B6-49D4-B386-7877AD3FD59E}"/>
                  </a:ext>
                </a:extLst>
              </p14:cNvPr>
              <p14:cNvContentPartPr/>
              <p14:nvPr/>
            </p14:nvContentPartPr>
            <p14:xfrm>
              <a:off x="1493640" y="1809720"/>
              <a:ext cx="7542000" cy="3159360"/>
            </p14:xfrm>
          </p:contentPart>
        </mc:Choice>
        <mc:Fallback>
          <p:pic>
            <p:nvPicPr>
              <p:cNvPr id="2" name="Ink 1">
                <a:extLst>
                  <a:ext uri="{FF2B5EF4-FFF2-40B4-BE49-F238E27FC236}">
                    <a16:creationId xmlns:a16="http://schemas.microsoft.com/office/drawing/2014/main" id="{F0505F54-00B6-49D4-B386-7877AD3FD59E}"/>
                  </a:ext>
                </a:extLst>
              </p:cNvPr>
              <p:cNvPicPr/>
              <p:nvPr/>
            </p:nvPicPr>
            <p:blipFill>
              <a:blip r:embed="rId3"/>
              <a:stretch>
                <a:fillRect/>
              </a:stretch>
            </p:blipFill>
            <p:spPr>
              <a:xfrm>
                <a:off x="1484280" y="1800360"/>
                <a:ext cx="7560720" cy="317808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826A-BD69-46BB-B416-D0F86088A36A}"/>
              </a:ext>
            </a:extLst>
          </p:cNvPr>
          <p:cNvSpPr>
            <a:spLocks noGrp="1"/>
          </p:cNvSpPr>
          <p:nvPr>
            <p:ph type="title"/>
          </p:nvPr>
        </p:nvSpPr>
        <p:spPr/>
        <p:txBody>
          <a:bodyPr/>
          <a:lstStyle/>
          <a:p>
            <a:r>
              <a:rPr lang="en-IN" dirty="0"/>
              <a:t>Sequence-to-sequence is versatile! </a:t>
            </a:r>
          </a:p>
        </p:txBody>
      </p:sp>
      <p:sp>
        <p:nvSpPr>
          <p:cNvPr id="3" name="Content Placeholder 2">
            <a:extLst>
              <a:ext uri="{FF2B5EF4-FFF2-40B4-BE49-F238E27FC236}">
                <a16:creationId xmlns:a16="http://schemas.microsoft.com/office/drawing/2014/main" id="{2DEA8797-BC36-44F9-A148-AF91E74241BC}"/>
              </a:ext>
            </a:extLst>
          </p:cNvPr>
          <p:cNvSpPr>
            <a:spLocks noGrp="1"/>
          </p:cNvSpPr>
          <p:nvPr>
            <p:ph idx="1"/>
          </p:nvPr>
        </p:nvSpPr>
        <p:spPr/>
        <p:txBody>
          <a:bodyPr/>
          <a:lstStyle/>
          <a:p>
            <a:r>
              <a:rPr lang="en-US" dirty="0"/>
              <a:t>Sequence-to-sequence is useful for more than just MT</a:t>
            </a:r>
          </a:p>
          <a:p>
            <a:r>
              <a:rPr lang="en-US" dirty="0"/>
              <a:t>Many NLP tasks can be phrased as sequence-to-sequence:</a:t>
            </a:r>
          </a:p>
          <a:p>
            <a:pPr lvl="1"/>
            <a:r>
              <a:rPr lang="en-IN" dirty="0"/>
              <a:t>Summarization (long text → short text)</a:t>
            </a:r>
          </a:p>
          <a:p>
            <a:pPr lvl="1"/>
            <a:r>
              <a:rPr lang="en-IN" dirty="0"/>
              <a:t>Dialogue (previous utterances → next utterance) </a:t>
            </a:r>
          </a:p>
          <a:p>
            <a:pPr lvl="1"/>
            <a:r>
              <a:rPr lang="en-IN" dirty="0"/>
              <a:t>Parsing (input text → output parse as sequence) </a:t>
            </a:r>
          </a:p>
          <a:p>
            <a:pPr lvl="1"/>
            <a:r>
              <a:rPr lang="en-IN" dirty="0"/>
              <a:t>Code generation (natural language → Python code)</a:t>
            </a:r>
          </a:p>
          <a:p>
            <a:r>
              <a:rPr lang="en-US" dirty="0"/>
              <a:t>Also</a:t>
            </a:r>
            <a:r>
              <a:rPr lang="en-IN" dirty="0"/>
              <a:t> used in Computer Vision</a:t>
            </a:r>
          </a:p>
          <a:p>
            <a:pPr lvl="1"/>
            <a:r>
              <a:rPr lang="en-US" dirty="0"/>
              <a:t>I</a:t>
            </a:r>
            <a:r>
              <a:rPr lang="en-IN" dirty="0"/>
              <a:t>mage description generation</a:t>
            </a:r>
          </a:p>
        </p:txBody>
      </p:sp>
      <p:sp>
        <p:nvSpPr>
          <p:cNvPr id="4" name="Slide Number Placeholder 3">
            <a:extLst>
              <a:ext uri="{FF2B5EF4-FFF2-40B4-BE49-F238E27FC236}">
                <a16:creationId xmlns:a16="http://schemas.microsoft.com/office/drawing/2014/main" id="{1CDBB24F-1643-48B1-A7EA-5546D35F969F}"/>
              </a:ext>
            </a:extLst>
          </p:cNvPr>
          <p:cNvSpPr>
            <a:spLocks noGrp="1"/>
          </p:cNvSpPr>
          <p:nvPr>
            <p:ph type="sldNum" sz="quarter" idx="12"/>
          </p:nvPr>
        </p:nvSpPr>
        <p:spPr/>
        <p:txBody>
          <a:bodyPr/>
          <a:lstStyle/>
          <a:p>
            <a:fld id="{0F893E13-5E8A-4CE6-A6ED-A96D49CB6F0B}" type="slidenum">
              <a:rPr lang="en-IN" smtClean="0"/>
              <a:t>40</a:t>
            </a:fld>
            <a:endParaRPr lang="en-IN"/>
          </a:p>
        </p:txBody>
      </p:sp>
    </p:spTree>
    <p:extLst>
      <p:ext uri="{BB962C8B-B14F-4D97-AF65-F5344CB8AC3E}">
        <p14:creationId xmlns:p14="http://schemas.microsoft.com/office/powerpoint/2010/main" val="2972661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FC6C-50BE-4768-A41C-E1339FE62D75}"/>
              </a:ext>
            </a:extLst>
          </p:cNvPr>
          <p:cNvSpPr>
            <a:spLocks noGrp="1"/>
          </p:cNvSpPr>
          <p:nvPr>
            <p:ph type="title"/>
          </p:nvPr>
        </p:nvSpPr>
        <p:spPr/>
        <p:txBody>
          <a:bodyPr/>
          <a:lstStyle/>
          <a:p>
            <a:r>
              <a:rPr lang="en-IN" dirty="0"/>
              <a:t>Machine Translation </a:t>
            </a:r>
          </a:p>
        </p:txBody>
      </p:sp>
      <p:sp>
        <p:nvSpPr>
          <p:cNvPr id="3" name="Content Placeholder 2">
            <a:extLst>
              <a:ext uri="{FF2B5EF4-FFF2-40B4-BE49-F238E27FC236}">
                <a16:creationId xmlns:a16="http://schemas.microsoft.com/office/drawing/2014/main" id="{4029852F-D0EF-4DCD-9EDB-C879458006A7}"/>
              </a:ext>
            </a:extLst>
          </p:cNvPr>
          <p:cNvSpPr>
            <a:spLocks noGrp="1"/>
          </p:cNvSpPr>
          <p:nvPr>
            <p:ph idx="1"/>
          </p:nvPr>
        </p:nvSpPr>
        <p:spPr>
          <a:xfrm>
            <a:off x="838200" y="1854200"/>
            <a:ext cx="10515600" cy="4351338"/>
          </a:xfrm>
        </p:spPr>
        <p:txBody>
          <a:bodyPr/>
          <a:lstStyle/>
          <a:p>
            <a:r>
              <a:rPr lang="en-US" dirty="0"/>
              <a:t>Machine Translation (MT) is the task of translating a sentence x from one language (the source language) to a sentence y in another language (the target language). </a:t>
            </a:r>
          </a:p>
          <a:p>
            <a:endParaRPr lang="en-US" dirty="0"/>
          </a:p>
          <a:p>
            <a:endParaRPr lang="en-US" dirty="0"/>
          </a:p>
        </p:txBody>
      </p:sp>
      <p:sp>
        <p:nvSpPr>
          <p:cNvPr id="4" name="Slide Number Placeholder 3">
            <a:extLst>
              <a:ext uri="{FF2B5EF4-FFF2-40B4-BE49-F238E27FC236}">
                <a16:creationId xmlns:a16="http://schemas.microsoft.com/office/drawing/2014/main" id="{A974F386-D8D4-4975-A81E-94BF45E2AD4A}"/>
              </a:ext>
            </a:extLst>
          </p:cNvPr>
          <p:cNvSpPr>
            <a:spLocks noGrp="1"/>
          </p:cNvSpPr>
          <p:nvPr>
            <p:ph type="sldNum" sz="quarter" idx="12"/>
          </p:nvPr>
        </p:nvSpPr>
        <p:spPr/>
        <p:txBody>
          <a:bodyPr/>
          <a:lstStyle/>
          <a:p>
            <a:fld id="{0F893E13-5E8A-4CE6-A6ED-A96D49CB6F0B}" type="slidenum">
              <a:rPr lang="en-IN" smtClean="0"/>
              <a:t>41</a:t>
            </a:fld>
            <a:endParaRPr lang="en-IN"/>
          </a:p>
        </p:txBody>
      </p:sp>
      <p:pic>
        <p:nvPicPr>
          <p:cNvPr id="5" name="Picture 4">
            <a:extLst>
              <a:ext uri="{FF2B5EF4-FFF2-40B4-BE49-F238E27FC236}">
                <a16:creationId xmlns:a16="http://schemas.microsoft.com/office/drawing/2014/main" id="{E9825BC6-3BDD-4E9C-B188-3BE0CB5C7D5F}"/>
              </a:ext>
            </a:extLst>
          </p:cNvPr>
          <p:cNvPicPr>
            <a:picLocks noChangeAspect="1"/>
          </p:cNvPicPr>
          <p:nvPr/>
        </p:nvPicPr>
        <p:blipFill>
          <a:blip r:embed="rId2"/>
          <a:stretch>
            <a:fillRect/>
          </a:stretch>
        </p:blipFill>
        <p:spPr>
          <a:xfrm>
            <a:off x="2733675" y="4052887"/>
            <a:ext cx="6286500" cy="141922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19A1892-9333-4720-88D0-27F8E90E0519}"/>
                  </a:ext>
                </a:extLst>
              </p14:cNvPr>
              <p14:cNvContentPartPr/>
              <p14:nvPr/>
            </p14:nvContentPartPr>
            <p14:xfrm>
              <a:off x="3018960" y="4643280"/>
              <a:ext cx="391320" cy="41400"/>
            </p14:xfrm>
          </p:contentPart>
        </mc:Choice>
        <mc:Fallback xmlns="">
          <p:pic>
            <p:nvPicPr>
              <p:cNvPr id="6" name="Ink 5">
                <a:extLst>
                  <a:ext uri="{FF2B5EF4-FFF2-40B4-BE49-F238E27FC236}">
                    <a16:creationId xmlns:a16="http://schemas.microsoft.com/office/drawing/2014/main" id="{A19A1892-9333-4720-88D0-27F8E90E0519}"/>
                  </a:ext>
                </a:extLst>
              </p:cNvPr>
              <p:cNvPicPr/>
              <p:nvPr/>
            </p:nvPicPr>
            <p:blipFill>
              <a:blip r:embed="rId4"/>
              <a:stretch>
                <a:fillRect/>
              </a:stretch>
            </p:blipFill>
            <p:spPr>
              <a:xfrm>
                <a:off x="3009600" y="4633920"/>
                <a:ext cx="410040" cy="60120"/>
              </a:xfrm>
              <a:prstGeom prst="rect">
                <a:avLst/>
              </a:prstGeom>
            </p:spPr>
          </p:pic>
        </mc:Fallback>
      </mc:AlternateContent>
    </p:spTree>
    <p:extLst>
      <p:ext uri="{BB962C8B-B14F-4D97-AF65-F5344CB8AC3E}">
        <p14:creationId xmlns:p14="http://schemas.microsoft.com/office/powerpoint/2010/main" val="436249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DA25-3541-4C8A-BD70-1DACECA1DC0C}"/>
              </a:ext>
            </a:extLst>
          </p:cNvPr>
          <p:cNvSpPr>
            <a:spLocks noGrp="1"/>
          </p:cNvSpPr>
          <p:nvPr>
            <p:ph type="title"/>
          </p:nvPr>
        </p:nvSpPr>
        <p:spPr/>
        <p:txBody>
          <a:bodyPr/>
          <a:lstStyle/>
          <a:p>
            <a:r>
              <a:rPr lang="en-IN" dirty="0"/>
              <a:t>1950s: Early Machine Translation </a:t>
            </a:r>
          </a:p>
        </p:txBody>
      </p:sp>
      <p:sp>
        <p:nvSpPr>
          <p:cNvPr id="3" name="Content Placeholder 2">
            <a:extLst>
              <a:ext uri="{FF2B5EF4-FFF2-40B4-BE49-F238E27FC236}">
                <a16:creationId xmlns:a16="http://schemas.microsoft.com/office/drawing/2014/main" id="{04AB0641-1C56-4D20-BDE4-5A78263AD7DC}"/>
              </a:ext>
            </a:extLst>
          </p:cNvPr>
          <p:cNvSpPr>
            <a:spLocks noGrp="1"/>
          </p:cNvSpPr>
          <p:nvPr>
            <p:ph idx="1"/>
          </p:nvPr>
        </p:nvSpPr>
        <p:spPr/>
        <p:txBody>
          <a:bodyPr/>
          <a:lstStyle/>
          <a:p>
            <a:r>
              <a:rPr lang="en-US" dirty="0"/>
              <a:t>Machine Translation research began in the early 1950s. </a:t>
            </a:r>
          </a:p>
          <a:p>
            <a:endParaRPr lang="en-US" dirty="0"/>
          </a:p>
          <a:p>
            <a:r>
              <a:rPr lang="en-US" dirty="0"/>
              <a:t>Russian → English (motivated by the Cold War!) </a:t>
            </a:r>
          </a:p>
          <a:p>
            <a:endParaRPr lang="en-US" dirty="0"/>
          </a:p>
          <a:p>
            <a:r>
              <a:rPr lang="en-US" dirty="0"/>
              <a:t>Systems were mostly rule-based, using a bilingual dictionary to map Russian words to their English counterparts</a:t>
            </a:r>
            <a:endParaRPr lang="en-IN" dirty="0"/>
          </a:p>
        </p:txBody>
      </p:sp>
      <p:sp>
        <p:nvSpPr>
          <p:cNvPr id="4" name="Slide Number Placeholder 3">
            <a:extLst>
              <a:ext uri="{FF2B5EF4-FFF2-40B4-BE49-F238E27FC236}">
                <a16:creationId xmlns:a16="http://schemas.microsoft.com/office/drawing/2014/main" id="{A3530CC0-0AC4-4814-A6D4-7FEC70E49301}"/>
              </a:ext>
            </a:extLst>
          </p:cNvPr>
          <p:cNvSpPr>
            <a:spLocks noGrp="1"/>
          </p:cNvSpPr>
          <p:nvPr>
            <p:ph type="sldNum" sz="quarter" idx="12"/>
          </p:nvPr>
        </p:nvSpPr>
        <p:spPr/>
        <p:txBody>
          <a:bodyPr/>
          <a:lstStyle/>
          <a:p>
            <a:fld id="{0F893E13-5E8A-4CE6-A6ED-A96D49CB6F0B}" type="slidenum">
              <a:rPr lang="en-IN" smtClean="0"/>
              <a:t>42</a:t>
            </a:fld>
            <a:endParaRPr lang="en-IN"/>
          </a:p>
        </p:txBody>
      </p:sp>
      <p:sp>
        <p:nvSpPr>
          <p:cNvPr id="5" name="Rectangle 4">
            <a:extLst>
              <a:ext uri="{FF2B5EF4-FFF2-40B4-BE49-F238E27FC236}">
                <a16:creationId xmlns:a16="http://schemas.microsoft.com/office/drawing/2014/main" id="{75CB9BEF-B664-4FBA-A2CE-CAAB28A318B9}"/>
              </a:ext>
            </a:extLst>
          </p:cNvPr>
          <p:cNvSpPr/>
          <p:nvPr/>
        </p:nvSpPr>
        <p:spPr>
          <a:xfrm>
            <a:off x="5295734" y="5616059"/>
            <a:ext cx="6582956" cy="461665"/>
          </a:xfrm>
          <a:prstGeom prst="rect">
            <a:avLst/>
          </a:prstGeom>
          <a:ln w="25400">
            <a:solidFill>
              <a:schemeClr val="accent2"/>
            </a:solidFill>
          </a:ln>
        </p:spPr>
        <p:txBody>
          <a:bodyPr wrap="none">
            <a:spAutoFit/>
          </a:bodyPr>
          <a:lstStyle/>
          <a:p>
            <a:r>
              <a:rPr lang="en-IN" sz="2400" dirty="0"/>
              <a:t>https://www.youtube.com/watch?v=K-HfpsHPmvw</a:t>
            </a:r>
          </a:p>
        </p:txBody>
      </p:sp>
    </p:spTree>
    <p:extLst>
      <p:ext uri="{BB962C8B-B14F-4D97-AF65-F5344CB8AC3E}">
        <p14:creationId xmlns:p14="http://schemas.microsoft.com/office/powerpoint/2010/main" val="384325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7EA8-36C9-4381-9330-4D25A1B63FB9}"/>
              </a:ext>
            </a:extLst>
          </p:cNvPr>
          <p:cNvSpPr>
            <a:spLocks noGrp="1"/>
          </p:cNvSpPr>
          <p:nvPr>
            <p:ph type="title"/>
          </p:nvPr>
        </p:nvSpPr>
        <p:spPr/>
        <p:txBody>
          <a:bodyPr/>
          <a:lstStyle/>
          <a:p>
            <a:r>
              <a:rPr lang="en-IN" dirty="0"/>
              <a:t>1990s-2010s: Statistical Machine Translation </a:t>
            </a:r>
          </a:p>
        </p:txBody>
      </p:sp>
      <p:sp>
        <p:nvSpPr>
          <p:cNvPr id="3" name="Content Placeholder 2">
            <a:extLst>
              <a:ext uri="{FF2B5EF4-FFF2-40B4-BE49-F238E27FC236}">
                <a16:creationId xmlns:a16="http://schemas.microsoft.com/office/drawing/2014/main" id="{452B75C5-D5B3-4620-AAF4-844D8CB6AC8D}"/>
              </a:ext>
            </a:extLst>
          </p:cNvPr>
          <p:cNvSpPr>
            <a:spLocks noGrp="1"/>
          </p:cNvSpPr>
          <p:nvPr>
            <p:ph idx="1"/>
          </p:nvPr>
        </p:nvSpPr>
        <p:spPr/>
        <p:txBody>
          <a:bodyPr/>
          <a:lstStyle/>
          <a:p>
            <a:r>
              <a:rPr lang="en-US" dirty="0"/>
              <a:t>Core idea: Learn a probabilistic model from data </a:t>
            </a:r>
          </a:p>
          <a:p>
            <a:r>
              <a:rPr lang="en-US" dirty="0"/>
              <a:t>Suppose we’re translating French → English. </a:t>
            </a:r>
          </a:p>
          <a:p>
            <a:r>
              <a:rPr lang="en-US" dirty="0"/>
              <a:t>We want to find best English sentence y, given French sentence x</a:t>
            </a:r>
          </a:p>
          <a:p>
            <a:endParaRPr lang="en-US" dirty="0"/>
          </a:p>
          <a:p>
            <a:endParaRPr lang="en-US" dirty="0"/>
          </a:p>
          <a:p>
            <a:r>
              <a:rPr lang="en-US" dirty="0"/>
              <a:t>Use Bayes Rule to break this down into two components to be learnt separately</a:t>
            </a:r>
            <a:endParaRPr lang="en-IN" dirty="0"/>
          </a:p>
        </p:txBody>
      </p:sp>
      <p:sp>
        <p:nvSpPr>
          <p:cNvPr id="4" name="Slide Number Placeholder 3">
            <a:extLst>
              <a:ext uri="{FF2B5EF4-FFF2-40B4-BE49-F238E27FC236}">
                <a16:creationId xmlns:a16="http://schemas.microsoft.com/office/drawing/2014/main" id="{5D1698CD-9174-45B2-90F7-8B47F63362BD}"/>
              </a:ext>
            </a:extLst>
          </p:cNvPr>
          <p:cNvSpPr>
            <a:spLocks noGrp="1"/>
          </p:cNvSpPr>
          <p:nvPr>
            <p:ph type="sldNum" sz="quarter" idx="12"/>
          </p:nvPr>
        </p:nvSpPr>
        <p:spPr/>
        <p:txBody>
          <a:bodyPr/>
          <a:lstStyle/>
          <a:p>
            <a:fld id="{0F893E13-5E8A-4CE6-A6ED-A96D49CB6F0B}" type="slidenum">
              <a:rPr lang="en-IN" smtClean="0"/>
              <a:t>43</a:t>
            </a:fld>
            <a:endParaRPr lang="en-IN"/>
          </a:p>
        </p:txBody>
      </p:sp>
      <p:pic>
        <p:nvPicPr>
          <p:cNvPr id="5" name="Picture 4">
            <a:extLst>
              <a:ext uri="{FF2B5EF4-FFF2-40B4-BE49-F238E27FC236}">
                <a16:creationId xmlns:a16="http://schemas.microsoft.com/office/drawing/2014/main" id="{45002884-CFB1-436E-86C5-3414E2BB673D}"/>
              </a:ext>
            </a:extLst>
          </p:cNvPr>
          <p:cNvPicPr>
            <a:picLocks noChangeAspect="1"/>
          </p:cNvPicPr>
          <p:nvPr/>
        </p:nvPicPr>
        <p:blipFill>
          <a:blip r:embed="rId2"/>
          <a:stretch>
            <a:fillRect/>
          </a:stretch>
        </p:blipFill>
        <p:spPr>
          <a:xfrm>
            <a:off x="4838700" y="3390900"/>
            <a:ext cx="2514600" cy="742950"/>
          </a:xfrm>
          <a:prstGeom prst="rect">
            <a:avLst/>
          </a:prstGeom>
        </p:spPr>
      </p:pic>
      <p:pic>
        <p:nvPicPr>
          <p:cNvPr id="6" name="Picture 5">
            <a:extLst>
              <a:ext uri="{FF2B5EF4-FFF2-40B4-BE49-F238E27FC236}">
                <a16:creationId xmlns:a16="http://schemas.microsoft.com/office/drawing/2014/main" id="{83AAADCA-3D09-48C7-ACCC-07AFB288C3BF}"/>
              </a:ext>
            </a:extLst>
          </p:cNvPr>
          <p:cNvPicPr>
            <a:picLocks noChangeAspect="1"/>
          </p:cNvPicPr>
          <p:nvPr/>
        </p:nvPicPr>
        <p:blipFill>
          <a:blip r:embed="rId3"/>
          <a:stretch>
            <a:fillRect/>
          </a:stretch>
        </p:blipFill>
        <p:spPr>
          <a:xfrm>
            <a:off x="4700587" y="5095875"/>
            <a:ext cx="3667125" cy="400050"/>
          </a:xfrm>
          <a:prstGeom prst="rect">
            <a:avLst/>
          </a:prstGeom>
        </p:spPr>
      </p:pic>
    </p:spTree>
    <p:extLst>
      <p:ext uri="{BB962C8B-B14F-4D97-AF65-F5344CB8AC3E}">
        <p14:creationId xmlns:p14="http://schemas.microsoft.com/office/powerpoint/2010/main" val="500107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64CA-A59F-4CA8-B45F-F9ED399E8679}"/>
              </a:ext>
            </a:extLst>
          </p:cNvPr>
          <p:cNvSpPr>
            <a:spLocks noGrp="1"/>
          </p:cNvSpPr>
          <p:nvPr>
            <p:ph type="title"/>
          </p:nvPr>
        </p:nvSpPr>
        <p:spPr/>
        <p:txBody>
          <a:bodyPr/>
          <a:lstStyle/>
          <a:p>
            <a:r>
              <a:rPr lang="en-US" dirty="0"/>
              <a:t>Building a MT System</a:t>
            </a:r>
            <a:endParaRPr lang="en-IN" dirty="0"/>
          </a:p>
        </p:txBody>
      </p:sp>
      <p:sp>
        <p:nvSpPr>
          <p:cNvPr id="3" name="Content Placeholder 2">
            <a:extLst>
              <a:ext uri="{FF2B5EF4-FFF2-40B4-BE49-F238E27FC236}">
                <a16:creationId xmlns:a16="http://schemas.microsoft.com/office/drawing/2014/main" id="{DB3D8568-BD3A-40C9-B9DB-47EBD7B6C242}"/>
              </a:ext>
            </a:extLst>
          </p:cNvPr>
          <p:cNvSpPr>
            <a:spLocks noGrp="1"/>
          </p:cNvSpPr>
          <p:nvPr>
            <p:ph idx="1"/>
          </p:nvPr>
        </p:nvSpPr>
        <p:spPr/>
        <p:txBody>
          <a:bodyPr/>
          <a:lstStyle/>
          <a:p>
            <a:r>
              <a:rPr lang="en-US" dirty="0"/>
              <a:t>Question: How to learn translation model ? </a:t>
            </a:r>
          </a:p>
          <a:p>
            <a:r>
              <a:rPr lang="en-US" dirty="0"/>
              <a:t>First, need large amount of parallel data (e.g. pairs of human-translated Hindi/English sentences)</a:t>
            </a:r>
            <a:endParaRPr lang="en-IN" dirty="0"/>
          </a:p>
        </p:txBody>
      </p:sp>
      <p:sp>
        <p:nvSpPr>
          <p:cNvPr id="4" name="Slide Number Placeholder 3">
            <a:extLst>
              <a:ext uri="{FF2B5EF4-FFF2-40B4-BE49-F238E27FC236}">
                <a16:creationId xmlns:a16="http://schemas.microsoft.com/office/drawing/2014/main" id="{607ADBB9-3A9F-4AD4-BC16-77BBCCB486FC}"/>
              </a:ext>
            </a:extLst>
          </p:cNvPr>
          <p:cNvSpPr>
            <a:spLocks noGrp="1"/>
          </p:cNvSpPr>
          <p:nvPr>
            <p:ph type="sldNum" sz="quarter" idx="12"/>
          </p:nvPr>
        </p:nvSpPr>
        <p:spPr/>
        <p:txBody>
          <a:bodyPr/>
          <a:lstStyle/>
          <a:p>
            <a:fld id="{0F893E13-5E8A-4CE6-A6ED-A96D49CB6F0B}" type="slidenum">
              <a:rPr lang="en-IN" smtClean="0"/>
              <a:t>44</a:t>
            </a:fld>
            <a:endParaRPr lang="en-IN"/>
          </a:p>
        </p:txBody>
      </p:sp>
      <p:pic>
        <p:nvPicPr>
          <p:cNvPr id="5" name="Picture 4">
            <a:extLst>
              <a:ext uri="{FF2B5EF4-FFF2-40B4-BE49-F238E27FC236}">
                <a16:creationId xmlns:a16="http://schemas.microsoft.com/office/drawing/2014/main" id="{62BBDCBB-B869-41D3-A005-99F0C2544C00}"/>
              </a:ext>
            </a:extLst>
          </p:cNvPr>
          <p:cNvPicPr>
            <a:picLocks noChangeAspect="1"/>
          </p:cNvPicPr>
          <p:nvPr/>
        </p:nvPicPr>
        <p:blipFill>
          <a:blip r:embed="rId2"/>
          <a:stretch>
            <a:fillRect/>
          </a:stretch>
        </p:blipFill>
        <p:spPr>
          <a:xfrm>
            <a:off x="4238625" y="3213142"/>
            <a:ext cx="5005387" cy="3143208"/>
          </a:xfrm>
          <a:prstGeom prst="rect">
            <a:avLst/>
          </a:prstGeom>
        </p:spPr>
      </p:pic>
    </p:spTree>
    <p:extLst>
      <p:ext uri="{BB962C8B-B14F-4D97-AF65-F5344CB8AC3E}">
        <p14:creationId xmlns:p14="http://schemas.microsoft.com/office/powerpoint/2010/main" val="933452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A9B1-8CDA-4EDE-8FEF-02D4C09A94E5}"/>
              </a:ext>
            </a:extLst>
          </p:cNvPr>
          <p:cNvSpPr>
            <a:spLocks noGrp="1"/>
          </p:cNvSpPr>
          <p:nvPr>
            <p:ph type="title"/>
          </p:nvPr>
        </p:nvSpPr>
        <p:spPr/>
        <p:txBody>
          <a:bodyPr/>
          <a:lstStyle/>
          <a:p>
            <a:r>
              <a:rPr lang="en-IN" dirty="0"/>
              <a:t>Learning alignment for SMT </a:t>
            </a:r>
          </a:p>
        </p:txBody>
      </p:sp>
      <p:sp>
        <p:nvSpPr>
          <p:cNvPr id="3" name="Content Placeholder 2">
            <a:extLst>
              <a:ext uri="{FF2B5EF4-FFF2-40B4-BE49-F238E27FC236}">
                <a16:creationId xmlns:a16="http://schemas.microsoft.com/office/drawing/2014/main" id="{FF96187D-92E4-41D9-8105-A5FBD092640B}"/>
              </a:ext>
            </a:extLst>
          </p:cNvPr>
          <p:cNvSpPr>
            <a:spLocks noGrp="1"/>
          </p:cNvSpPr>
          <p:nvPr>
            <p:ph idx="1"/>
          </p:nvPr>
        </p:nvSpPr>
        <p:spPr/>
        <p:txBody>
          <a:bodyPr/>
          <a:lstStyle/>
          <a:p>
            <a:r>
              <a:rPr lang="en-US" dirty="0"/>
              <a:t>Question: How to learn translation model from the parallel corpus? </a:t>
            </a:r>
          </a:p>
          <a:p>
            <a:pPr lvl="1"/>
            <a:r>
              <a:rPr lang="en-US" dirty="0"/>
              <a:t>Break it down further: Introduce latent a variable into the model: </a:t>
            </a:r>
          </a:p>
          <a:p>
            <a:pPr lvl="1"/>
            <a:endParaRPr lang="en-US" dirty="0"/>
          </a:p>
          <a:p>
            <a:pPr lvl="1"/>
            <a:endParaRPr lang="en-US" dirty="0"/>
          </a:p>
          <a:p>
            <a:pPr lvl="1"/>
            <a:r>
              <a:rPr lang="en-US" dirty="0"/>
              <a:t>where a is the alignment, i.e. word-level correspondence between source sentence x and target sentence y</a:t>
            </a:r>
            <a:endParaRPr lang="en-IN" dirty="0"/>
          </a:p>
        </p:txBody>
      </p:sp>
      <p:sp>
        <p:nvSpPr>
          <p:cNvPr id="4" name="Slide Number Placeholder 3">
            <a:extLst>
              <a:ext uri="{FF2B5EF4-FFF2-40B4-BE49-F238E27FC236}">
                <a16:creationId xmlns:a16="http://schemas.microsoft.com/office/drawing/2014/main" id="{D7A908AB-1E61-4413-8103-679AA76BDED2}"/>
              </a:ext>
            </a:extLst>
          </p:cNvPr>
          <p:cNvSpPr>
            <a:spLocks noGrp="1"/>
          </p:cNvSpPr>
          <p:nvPr>
            <p:ph type="sldNum" sz="quarter" idx="12"/>
          </p:nvPr>
        </p:nvSpPr>
        <p:spPr/>
        <p:txBody>
          <a:bodyPr/>
          <a:lstStyle/>
          <a:p>
            <a:fld id="{0F893E13-5E8A-4CE6-A6ED-A96D49CB6F0B}" type="slidenum">
              <a:rPr lang="en-IN" smtClean="0"/>
              <a:t>45</a:t>
            </a:fld>
            <a:endParaRPr lang="en-IN"/>
          </a:p>
        </p:txBody>
      </p:sp>
      <p:pic>
        <p:nvPicPr>
          <p:cNvPr id="5" name="Picture 4">
            <a:extLst>
              <a:ext uri="{FF2B5EF4-FFF2-40B4-BE49-F238E27FC236}">
                <a16:creationId xmlns:a16="http://schemas.microsoft.com/office/drawing/2014/main" id="{D1C4D90D-934D-45DE-B293-84621E08FA2A}"/>
              </a:ext>
            </a:extLst>
          </p:cNvPr>
          <p:cNvPicPr>
            <a:picLocks noChangeAspect="1"/>
          </p:cNvPicPr>
          <p:nvPr/>
        </p:nvPicPr>
        <p:blipFill>
          <a:blip r:embed="rId2"/>
          <a:stretch>
            <a:fillRect/>
          </a:stretch>
        </p:blipFill>
        <p:spPr>
          <a:xfrm>
            <a:off x="5500687" y="2847975"/>
            <a:ext cx="1438275" cy="561975"/>
          </a:xfrm>
          <a:prstGeom prst="rect">
            <a:avLst/>
          </a:prstGeom>
        </p:spPr>
      </p:pic>
    </p:spTree>
    <p:extLst>
      <p:ext uri="{BB962C8B-B14F-4D97-AF65-F5344CB8AC3E}">
        <p14:creationId xmlns:p14="http://schemas.microsoft.com/office/powerpoint/2010/main" val="1212333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D48A00-A862-4C7F-88D9-B9DB84137166}"/>
              </a:ext>
            </a:extLst>
          </p:cNvPr>
          <p:cNvSpPr>
            <a:spLocks noGrp="1"/>
          </p:cNvSpPr>
          <p:nvPr>
            <p:ph type="sldNum" sz="quarter" idx="12"/>
          </p:nvPr>
        </p:nvSpPr>
        <p:spPr/>
        <p:txBody>
          <a:bodyPr/>
          <a:lstStyle/>
          <a:p>
            <a:fld id="{0F893E13-5E8A-4CE6-A6ED-A96D49CB6F0B}" type="slidenum">
              <a:rPr lang="en-IN" smtClean="0"/>
              <a:t>46</a:t>
            </a:fld>
            <a:endParaRPr lang="en-IN"/>
          </a:p>
        </p:txBody>
      </p:sp>
      <p:pic>
        <p:nvPicPr>
          <p:cNvPr id="5" name="Picture 4">
            <a:extLst>
              <a:ext uri="{FF2B5EF4-FFF2-40B4-BE49-F238E27FC236}">
                <a16:creationId xmlns:a16="http://schemas.microsoft.com/office/drawing/2014/main" id="{048D8F26-6C15-4622-A33B-B10779EA67BC}"/>
              </a:ext>
            </a:extLst>
          </p:cNvPr>
          <p:cNvPicPr>
            <a:picLocks noChangeAspect="1"/>
          </p:cNvPicPr>
          <p:nvPr/>
        </p:nvPicPr>
        <p:blipFill>
          <a:blip r:embed="rId2"/>
          <a:stretch>
            <a:fillRect/>
          </a:stretch>
        </p:blipFill>
        <p:spPr>
          <a:xfrm>
            <a:off x="1437161" y="1234997"/>
            <a:ext cx="10069288" cy="4727653"/>
          </a:xfrm>
          <a:prstGeom prst="rect">
            <a:avLst/>
          </a:prstGeom>
        </p:spPr>
      </p:pic>
    </p:spTree>
    <p:extLst>
      <p:ext uri="{BB962C8B-B14F-4D97-AF65-F5344CB8AC3E}">
        <p14:creationId xmlns:p14="http://schemas.microsoft.com/office/powerpoint/2010/main" val="28493889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0468-1F8F-4523-97F7-FC114A142E85}"/>
              </a:ext>
            </a:extLst>
          </p:cNvPr>
          <p:cNvSpPr>
            <a:spLocks noGrp="1"/>
          </p:cNvSpPr>
          <p:nvPr>
            <p:ph type="title"/>
          </p:nvPr>
        </p:nvSpPr>
        <p:spPr/>
        <p:txBody>
          <a:bodyPr/>
          <a:lstStyle/>
          <a:p>
            <a:r>
              <a:rPr lang="en-IN" dirty="0"/>
              <a:t>What is alignment? </a:t>
            </a:r>
          </a:p>
        </p:txBody>
      </p:sp>
      <p:sp>
        <p:nvSpPr>
          <p:cNvPr id="3" name="Content Placeholder 2">
            <a:extLst>
              <a:ext uri="{FF2B5EF4-FFF2-40B4-BE49-F238E27FC236}">
                <a16:creationId xmlns:a16="http://schemas.microsoft.com/office/drawing/2014/main" id="{679AB8D9-334B-448D-82E5-B0CD1A7338FF}"/>
              </a:ext>
            </a:extLst>
          </p:cNvPr>
          <p:cNvSpPr>
            <a:spLocks noGrp="1"/>
          </p:cNvSpPr>
          <p:nvPr>
            <p:ph idx="1"/>
          </p:nvPr>
        </p:nvSpPr>
        <p:spPr/>
        <p:txBody>
          <a:bodyPr/>
          <a:lstStyle/>
          <a:p>
            <a:r>
              <a:rPr lang="en-US" dirty="0"/>
              <a:t>Alignment is the correspondence between particular words in the translated sentence pair. </a:t>
            </a:r>
          </a:p>
          <a:p>
            <a:pPr lvl="1"/>
            <a:r>
              <a:rPr lang="en-US" dirty="0"/>
              <a:t>Typological differences between languages lead to complicated alignments! </a:t>
            </a:r>
          </a:p>
          <a:p>
            <a:pPr lvl="1"/>
            <a:r>
              <a:rPr lang="en-US" dirty="0"/>
              <a:t>Note: Some words have no counterpart </a:t>
            </a:r>
            <a:endParaRPr lang="en-IN" dirty="0"/>
          </a:p>
        </p:txBody>
      </p:sp>
      <p:sp>
        <p:nvSpPr>
          <p:cNvPr id="4" name="Slide Number Placeholder 3">
            <a:extLst>
              <a:ext uri="{FF2B5EF4-FFF2-40B4-BE49-F238E27FC236}">
                <a16:creationId xmlns:a16="http://schemas.microsoft.com/office/drawing/2014/main" id="{ECE368D8-7E3E-4FEB-B2A3-747E4502C7EF}"/>
              </a:ext>
            </a:extLst>
          </p:cNvPr>
          <p:cNvSpPr>
            <a:spLocks noGrp="1"/>
          </p:cNvSpPr>
          <p:nvPr>
            <p:ph type="sldNum" sz="quarter" idx="12"/>
          </p:nvPr>
        </p:nvSpPr>
        <p:spPr/>
        <p:txBody>
          <a:bodyPr/>
          <a:lstStyle/>
          <a:p>
            <a:fld id="{0F893E13-5E8A-4CE6-A6ED-A96D49CB6F0B}" type="slidenum">
              <a:rPr lang="en-IN" smtClean="0"/>
              <a:t>47</a:t>
            </a:fld>
            <a:endParaRPr lang="en-IN"/>
          </a:p>
        </p:txBody>
      </p:sp>
      <p:pic>
        <p:nvPicPr>
          <p:cNvPr id="5" name="Picture 4">
            <a:extLst>
              <a:ext uri="{FF2B5EF4-FFF2-40B4-BE49-F238E27FC236}">
                <a16:creationId xmlns:a16="http://schemas.microsoft.com/office/drawing/2014/main" id="{5B04B219-6F7E-4B35-A481-AE9B0E157062}"/>
              </a:ext>
            </a:extLst>
          </p:cNvPr>
          <p:cNvPicPr>
            <a:picLocks noChangeAspect="1"/>
          </p:cNvPicPr>
          <p:nvPr/>
        </p:nvPicPr>
        <p:blipFill>
          <a:blip r:embed="rId2"/>
          <a:stretch>
            <a:fillRect/>
          </a:stretch>
        </p:blipFill>
        <p:spPr>
          <a:xfrm>
            <a:off x="512233" y="3848894"/>
            <a:ext cx="8098367" cy="1437481"/>
          </a:xfrm>
          <a:prstGeom prst="rect">
            <a:avLst/>
          </a:prstGeom>
        </p:spPr>
      </p:pic>
      <p:pic>
        <p:nvPicPr>
          <p:cNvPr id="6" name="Picture 5">
            <a:extLst>
              <a:ext uri="{FF2B5EF4-FFF2-40B4-BE49-F238E27FC236}">
                <a16:creationId xmlns:a16="http://schemas.microsoft.com/office/drawing/2014/main" id="{1D7AB317-7AFE-49C9-A9A6-C73CFC706EA7}"/>
              </a:ext>
            </a:extLst>
          </p:cNvPr>
          <p:cNvPicPr>
            <a:picLocks noChangeAspect="1"/>
          </p:cNvPicPr>
          <p:nvPr/>
        </p:nvPicPr>
        <p:blipFill>
          <a:blip r:embed="rId3"/>
          <a:stretch>
            <a:fillRect/>
          </a:stretch>
        </p:blipFill>
        <p:spPr>
          <a:xfrm>
            <a:off x="6598551" y="3848894"/>
            <a:ext cx="5431524" cy="2814637"/>
          </a:xfrm>
          <a:prstGeom prst="rect">
            <a:avLst/>
          </a:prstGeom>
        </p:spPr>
      </p:pic>
    </p:spTree>
    <p:extLst>
      <p:ext uri="{BB962C8B-B14F-4D97-AF65-F5344CB8AC3E}">
        <p14:creationId xmlns:p14="http://schemas.microsoft.com/office/powerpoint/2010/main" val="302246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0B6A-63FB-4A7B-B7D7-5F14495469D7}"/>
              </a:ext>
            </a:extLst>
          </p:cNvPr>
          <p:cNvSpPr>
            <a:spLocks noGrp="1"/>
          </p:cNvSpPr>
          <p:nvPr>
            <p:ph type="title"/>
          </p:nvPr>
        </p:nvSpPr>
        <p:spPr/>
        <p:txBody>
          <a:bodyPr/>
          <a:lstStyle/>
          <a:p>
            <a:r>
              <a:rPr lang="en-IN" dirty="0"/>
              <a:t>Alignment is complex </a:t>
            </a:r>
          </a:p>
        </p:txBody>
      </p:sp>
      <p:sp>
        <p:nvSpPr>
          <p:cNvPr id="3" name="Content Placeholder 2">
            <a:extLst>
              <a:ext uri="{FF2B5EF4-FFF2-40B4-BE49-F238E27FC236}">
                <a16:creationId xmlns:a16="http://schemas.microsoft.com/office/drawing/2014/main" id="{F29706B8-57A9-4F86-A6C1-C3C087E7E08D}"/>
              </a:ext>
            </a:extLst>
          </p:cNvPr>
          <p:cNvSpPr>
            <a:spLocks noGrp="1"/>
          </p:cNvSpPr>
          <p:nvPr>
            <p:ph idx="1"/>
          </p:nvPr>
        </p:nvSpPr>
        <p:spPr/>
        <p:txBody>
          <a:bodyPr/>
          <a:lstStyle/>
          <a:p>
            <a:r>
              <a:rPr lang="en-IN" dirty="0"/>
              <a:t>Alignment can be many-to-one</a:t>
            </a:r>
          </a:p>
          <a:p>
            <a:endParaRPr lang="en-US" dirty="0"/>
          </a:p>
          <a:p>
            <a:r>
              <a:rPr lang="en-IN" dirty="0"/>
              <a:t>Alignment can be one-to-many</a:t>
            </a:r>
          </a:p>
          <a:p>
            <a:endParaRPr lang="en-IN" dirty="0"/>
          </a:p>
          <a:p>
            <a:r>
              <a:rPr lang="en-US" dirty="0"/>
              <a:t>Alignment can be many-to-many (phrase-level) </a:t>
            </a:r>
            <a:r>
              <a:rPr lang="en-IN" dirty="0"/>
              <a:t> </a:t>
            </a:r>
          </a:p>
        </p:txBody>
      </p:sp>
      <p:sp>
        <p:nvSpPr>
          <p:cNvPr id="4" name="Slide Number Placeholder 3">
            <a:extLst>
              <a:ext uri="{FF2B5EF4-FFF2-40B4-BE49-F238E27FC236}">
                <a16:creationId xmlns:a16="http://schemas.microsoft.com/office/drawing/2014/main" id="{F9ADFFFA-37DF-4D3F-9D61-A50C5AD5BDD8}"/>
              </a:ext>
            </a:extLst>
          </p:cNvPr>
          <p:cNvSpPr>
            <a:spLocks noGrp="1"/>
          </p:cNvSpPr>
          <p:nvPr>
            <p:ph type="sldNum" sz="quarter" idx="12"/>
          </p:nvPr>
        </p:nvSpPr>
        <p:spPr/>
        <p:txBody>
          <a:bodyPr/>
          <a:lstStyle/>
          <a:p>
            <a:fld id="{0F893E13-5E8A-4CE6-A6ED-A96D49CB6F0B}" type="slidenum">
              <a:rPr lang="en-IN" smtClean="0"/>
              <a:t>48</a:t>
            </a:fld>
            <a:endParaRPr lang="en-IN"/>
          </a:p>
        </p:txBody>
      </p:sp>
      <p:pic>
        <p:nvPicPr>
          <p:cNvPr id="5" name="Picture 4">
            <a:extLst>
              <a:ext uri="{FF2B5EF4-FFF2-40B4-BE49-F238E27FC236}">
                <a16:creationId xmlns:a16="http://schemas.microsoft.com/office/drawing/2014/main" id="{F1873199-D1D6-49D7-B18D-9BA60D6D68CF}"/>
              </a:ext>
            </a:extLst>
          </p:cNvPr>
          <p:cNvPicPr>
            <a:picLocks noChangeAspect="1"/>
          </p:cNvPicPr>
          <p:nvPr/>
        </p:nvPicPr>
        <p:blipFill rotWithShape="1">
          <a:blip r:embed="rId2"/>
          <a:srcRect l="16488"/>
          <a:stretch/>
        </p:blipFill>
        <p:spPr>
          <a:xfrm>
            <a:off x="6688498" y="136525"/>
            <a:ext cx="2157845" cy="2819400"/>
          </a:xfrm>
          <a:prstGeom prst="rect">
            <a:avLst/>
          </a:prstGeom>
        </p:spPr>
      </p:pic>
      <p:pic>
        <p:nvPicPr>
          <p:cNvPr id="6" name="Picture 5">
            <a:extLst>
              <a:ext uri="{FF2B5EF4-FFF2-40B4-BE49-F238E27FC236}">
                <a16:creationId xmlns:a16="http://schemas.microsoft.com/office/drawing/2014/main" id="{2F90767E-CD95-48FA-8D34-8DB8D1134C2A}"/>
              </a:ext>
            </a:extLst>
          </p:cNvPr>
          <p:cNvPicPr>
            <a:picLocks noChangeAspect="1"/>
          </p:cNvPicPr>
          <p:nvPr/>
        </p:nvPicPr>
        <p:blipFill>
          <a:blip r:embed="rId3"/>
          <a:stretch>
            <a:fillRect/>
          </a:stretch>
        </p:blipFill>
        <p:spPr>
          <a:xfrm>
            <a:off x="8904279" y="136525"/>
            <a:ext cx="2907832" cy="2574926"/>
          </a:xfrm>
          <a:prstGeom prst="rect">
            <a:avLst/>
          </a:prstGeom>
        </p:spPr>
      </p:pic>
      <p:pic>
        <p:nvPicPr>
          <p:cNvPr id="7" name="Picture 6">
            <a:extLst>
              <a:ext uri="{FF2B5EF4-FFF2-40B4-BE49-F238E27FC236}">
                <a16:creationId xmlns:a16="http://schemas.microsoft.com/office/drawing/2014/main" id="{AE86F8ED-1367-4E90-AC02-DE7418A83CD4}"/>
              </a:ext>
            </a:extLst>
          </p:cNvPr>
          <p:cNvPicPr>
            <a:picLocks noChangeAspect="1"/>
          </p:cNvPicPr>
          <p:nvPr/>
        </p:nvPicPr>
        <p:blipFill>
          <a:blip r:embed="rId4"/>
          <a:stretch>
            <a:fillRect/>
          </a:stretch>
        </p:blipFill>
        <p:spPr>
          <a:xfrm>
            <a:off x="8846343" y="3616325"/>
            <a:ext cx="2505075" cy="2876550"/>
          </a:xfrm>
          <a:prstGeom prst="rect">
            <a:avLst/>
          </a:prstGeom>
        </p:spPr>
      </p:pic>
    </p:spTree>
    <p:extLst>
      <p:ext uri="{BB962C8B-B14F-4D97-AF65-F5344CB8AC3E}">
        <p14:creationId xmlns:p14="http://schemas.microsoft.com/office/powerpoint/2010/main" val="1346255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3C3E-4BBA-48BC-918D-F68BDCB187D3}"/>
              </a:ext>
            </a:extLst>
          </p:cNvPr>
          <p:cNvSpPr>
            <a:spLocks noGrp="1"/>
          </p:cNvSpPr>
          <p:nvPr>
            <p:ph type="title"/>
          </p:nvPr>
        </p:nvSpPr>
        <p:spPr/>
        <p:txBody>
          <a:bodyPr/>
          <a:lstStyle/>
          <a:p>
            <a:r>
              <a:rPr lang="en-IN" dirty="0"/>
              <a:t>Learning alignment for SMT </a:t>
            </a:r>
          </a:p>
        </p:txBody>
      </p:sp>
      <p:sp>
        <p:nvSpPr>
          <p:cNvPr id="3" name="Content Placeholder 2">
            <a:extLst>
              <a:ext uri="{FF2B5EF4-FFF2-40B4-BE49-F238E27FC236}">
                <a16:creationId xmlns:a16="http://schemas.microsoft.com/office/drawing/2014/main" id="{9B1977E2-C225-4064-9242-88E9D9BC66E2}"/>
              </a:ext>
            </a:extLst>
          </p:cNvPr>
          <p:cNvSpPr>
            <a:spLocks noGrp="1"/>
          </p:cNvSpPr>
          <p:nvPr>
            <p:ph idx="1"/>
          </p:nvPr>
        </p:nvSpPr>
        <p:spPr/>
        <p:txBody>
          <a:bodyPr/>
          <a:lstStyle/>
          <a:p>
            <a:r>
              <a:rPr lang="en-US" dirty="0"/>
              <a:t>We learn P(</a:t>
            </a:r>
            <a:r>
              <a:rPr lang="en-US" dirty="0" err="1"/>
              <a:t>x,a|y</a:t>
            </a:r>
            <a:r>
              <a:rPr lang="en-US" dirty="0"/>
              <a:t>) as a combination of many factors, including:</a:t>
            </a:r>
          </a:p>
          <a:p>
            <a:pPr lvl="1"/>
            <a:r>
              <a:rPr lang="en-US" dirty="0"/>
              <a:t>Probability of particular words aligning (also depends on position in sent)</a:t>
            </a:r>
          </a:p>
          <a:p>
            <a:pPr lvl="1"/>
            <a:r>
              <a:rPr lang="en-US" dirty="0"/>
              <a:t> Probability of particular words having particular fertility (number of corresponding words)</a:t>
            </a:r>
          </a:p>
          <a:p>
            <a:r>
              <a:rPr lang="en-US" dirty="0"/>
              <a:t>Alignments a are latent variables: They aren’t explicitly specified in the data! </a:t>
            </a:r>
          </a:p>
          <a:p>
            <a:pPr lvl="1"/>
            <a:r>
              <a:rPr lang="en-US" dirty="0"/>
              <a:t>Require the use of special learning </a:t>
            </a:r>
            <a:r>
              <a:rPr lang="en-US" dirty="0" err="1"/>
              <a:t>algos</a:t>
            </a:r>
            <a:r>
              <a:rPr lang="en-US" dirty="0"/>
              <a:t> (like Expectation Maximization) for learning the parameters of distributions with latent variables.</a:t>
            </a:r>
          </a:p>
          <a:p>
            <a:pPr lvl="1"/>
            <a:endParaRPr lang="en-IN" dirty="0"/>
          </a:p>
        </p:txBody>
      </p:sp>
      <p:sp>
        <p:nvSpPr>
          <p:cNvPr id="4" name="Slide Number Placeholder 3">
            <a:extLst>
              <a:ext uri="{FF2B5EF4-FFF2-40B4-BE49-F238E27FC236}">
                <a16:creationId xmlns:a16="http://schemas.microsoft.com/office/drawing/2014/main" id="{D4D21E23-BCD2-4AEB-9929-0C9E3D835BC0}"/>
              </a:ext>
            </a:extLst>
          </p:cNvPr>
          <p:cNvSpPr>
            <a:spLocks noGrp="1"/>
          </p:cNvSpPr>
          <p:nvPr>
            <p:ph type="sldNum" sz="quarter" idx="12"/>
          </p:nvPr>
        </p:nvSpPr>
        <p:spPr/>
        <p:txBody>
          <a:bodyPr/>
          <a:lstStyle/>
          <a:p>
            <a:fld id="{0F893E13-5E8A-4CE6-A6ED-A96D49CB6F0B}" type="slidenum">
              <a:rPr lang="en-IN" smtClean="0"/>
              <a:t>49</a:t>
            </a:fld>
            <a:endParaRPr lang="en-IN"/>
          </a:p>
        </p:txBody>
      </p:sp>
    </p:spTree>
    <p:extLst>
      <p:ext uri="{BB962C8B-B14F-4D97-AF65-F5344CB8AC3E}">
        <p14:creationId xmlns:p14="http://schemas.microsoft.com/office/powerpoint/2010/main" val="315463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A8F57D4-301B-4D9C-A5E0-D455FD57BEA2}"/>
              </a:ext>
            </a:extLst>
          </p:cNvPr>
          <p:cNvSpPr>
            <a:spLocks noGrp="1"/>
          </p:cNvSpPr>
          <p:nvPr>
            <p:ph type="dt" sz="quarter" idx="10"/>
          </p:nvPr>
        </p:nvSpPr>
        <p:spPr/>
        <p:txBody>
          <a:bodyPr/>
          <a:lstStyle/>
          <a:p>
            <a:pPr>
              <a:defRPr/>
            </a:pPr>
            <a:fld id="{393D7262-9E77-4C28-9943-7101888B00E2}" type="datetime1">
              <a:rPr lang="en-US"/>
              <a:pPr>
                <a:defRPr/>
              </a:pPr>
              <a:t>1/31/2022</a:t>
            </a:fld>
            <a:endParaRPr lang="en-IN"/>
          </a:p>
        </p:txBody>
      </p:sp>
      <p:sp>
        <p:nvSpPr>
          <p:cNvPr id="5" name="Footer Placeholder 4">
            <a:extLst>
              <a:ext uri="{FF2B5EF4-FFF2-40B4-BE49-F238E27FC236}">
                <a16:creationId xmlns:a16="http://schemas.microsoft.com/office/drawing/2014/main" id="{BE02D7A9-97DB-4DD7-B1F4-58E8DFAA8972}"/>
              </a:ext>
            </a:extLst>
          </p:cNvPr>
          <p:cNvSpPr>
            <a:spLocks noGrp="1"/>
          </p:cNvSpPr>
          <p:nvPr>
            <p:ph type="ftr" sz="quarter" idx="11"/>
          </p:nvPr>
        </p:nvSpPr>
        <p:spPr/>
        <p:txBody>
          <a:bodyPr/>
          <a:lstStyle/>
          <a:p>
            <a:pPr>
              <a:defRPr/>
            </a:pPr>
            <a:r>
              <a:rPr lang="en-IN" dirty="0"/>
              <a:t>IIIT Summer School</a:t>
            </a:r>
          </a:p>
        </p:txBody>
      </p:sp>
      <p:sp>
        <p:nvSpPr>
          <p:cNvPr id="6" name="Slide Number Placeholder 5">
            <a:extLst>
              <a:ext uri="{FF2B5EF4-FFF2-40B4-BE49-F238E27FC236}">
                <a16:creationId xmlns:a16="http://schemas.microsoft.com/office/drawing/2014/main" id="{55E91719-304F-4C90-ADBE-CDD6261731F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D51F29-E138-4075-B776-F53F38332B9E}" type="slidenum">
              <a:rPr lang="en-IN" altLang="en-US">
                <a:solidFill>
                  <a:srgbClr val="898989"/>
                </a:solidFill>
                <a:latin typeface="Calibri" panose="020F0502020204030204" pitchFamily="34" charset="0"/>
              </a:rPr>
              <a:pPr eaLnBrk="1" hangingPunct="1"/>
              <a:t>5</a:t>
            </a:fld>
            <a:endParaRPr lang="en-IN" altLang="en-US">
              <a:solidFill>
                <a:srgbClr val="898989"/>
              </a:solidFill>
              <a:latin typeface="Calibri" panose="020F0502020204030204" pitchFamily="34" charset="0"/>
            </a:endParaRPr>
          </a:p>
        </p:txBody>
      </p:sp>
      <p:sp>
        <p:nvSpPr>
          <p:cNvPr id="6149" name="Rectangle 2">
            <a:extLst>
              <a:ext uri="{FF2B5EF4-FFF2-40B4-BE49-F238E27FC236}">
                <a16:creationId xmlns:a16="http://schemas.microsoft.com/office/drawing/2014/main" id="{C3779EDC-0599-4B8B-ADAC-2B0C9BDD1B68}"/>
              </a:ext>
            </a:extLst>
          </p:cNvPr>
          <p:cNvSpPr>
            <a:spLocks noGrp="1" noChangeArrowheads="1"/>
          </p:cNvSpPr>
          <p:nvPr>
            <p:ph type="title"/>
          </p:nvPr>
        </p:nvSpPr>
        <p:spPr/>
        <p:txBody>
          <a:bodyPr/>
          <a:lstStyle/>
          <a:p>
            <a:pPr eaLnBrk="1" hangingPunct="1"/>
            <a:r>
              <a:rPr lang="en-US" altLang="en-US" sz="4000"/>
              <a:t>NER Definition </a:t>
            </a:r>
            <a:endParaRPr lang="en-IN" altLang="en-US" sz="4000"/>
          </a:p>
        </p:txBody>
      </p:sp>
      <p:sp>
        <p:nvSpPr>
          <p:cNvPr id="6150" name="Rectangle 3">
            <a:extLst>
              <a:ext uri="{FF2B5EF4-FFF2-40B4-BE49-F238E27FC236}">
                <a16:creationId xmlns:a16="http://schemas.microsoft.com/office/drawing/2014/main" id="{076CB9AD-B220-4AE5-8E87-4031FC9F6D87}"/>
              </a:ext>
            </a:extLst>
          </p:cNvPr>
          <p:cNvSpPr>
            <a:spLocks noGrp="1" noChangeArrowheads="1"/>
          </p:cNvSpPr>
          <p:nvPr>
            <p:ph type="body" idx="1"/>
          </p:nvPr>
        </p:nvSpPr>
        <p:spPr>
          <a:xfrm>
            <a:off x="1703389" y="1600202"/>
            <a:ext cx="8785225" cy="1939820"/>
          </a:xfrm>
        </p:spPr>
        <p:txBody>
          <a:bodyPr/>
          <a:lstStyle/>
          <a:p>
            <a:pPr algn="just" eaLnBrk="1" hangingPunct="1"/>
            <a:r>
              <a:rPr lang="en-US" altLang="en-US" sz="2400" b="1" dirty="0"/>
              <a:t>Named entity recognition</a:t>
            </a:r>
            <a:r>
              <a:rPr lang="en-US" altLang="en-US" sz="2400" dirty="0"/>
              <a:t> (NER) (also known as </a:t>
            </a:r>
            <a:r>
              <a:rPr lang="en-US" altLang="en-US" sz="2400" b="1" dirty="0"/>
              <a:t>entity identification (EI)</a:t>
            </a:r>
            <a:r>
              <a:rPr lang="en-US" altLang="en-US" sz="2400" dirty="0"/>
              <a:t> and </a:t>
            </a:r>
            <a:r>
              <a:rPr lang="en-US" altLang="en-US" sz="2400" b="1" dirty="0"/>
              <a:t>entity extraction</a:t>
            </a:r>
            <a:r>
              <a:rPr lang="en-US" altLang="en-US" sz="2400" dirty="0"/>
              <a:t>) is the task that  locate and classify atomic elements in text into predefined categories such as the names of persons, organizations, locations, expressions of times, quantities, monetary values, percentages, etc. </a:t>
            </a:r>
          </a:p>
          <a:p>
            <a:pPr eaLnBrk="1" hangingPunct="1">
              <a:buFont typeface="Arial" panose="020B0604020202020204" pitchFamily="34" charset="0"/>
              <a:buNone/>
            </a:pPr>
            <a:endParaRPr lang="en-US" altLang="en-US" b="1" i="1" dirty="0"/>
          </a:p>
          <a:p>
            <a:pPr eaLnBrk="1" hangingPunct="1">
              <a:buFont typeface="Wingdings" panose="05000000000000000000" pitchFamily="2" charset="2"/>
              <a:buNone/>
            </a:pPr>
            <a:endParaRPr lang="en-US" altLang="en-US" sz="2400" dirty="0"/>
          </a:p>
        </p:txBody>
      </p:sp>
      <p:sp>
        <p:nvSpPr>
          <p:cNvPr id="12" name="TextBox 11">
            <a:extLst>
              <a:ext uri="{FF2B5EF4-FFF2-40B4-BE49-F238E27FC236}">
                <a16:creationId xmlns:a16="http://schemas.microsoft.com/office/drawing/2014/main" id="{D6E18553-16F6-4D13-B986-60CBD91DF001}"/>
              </a:ext>
            </a:extLst>
          </p:cNvPr>
          <p:cNvSpPr txBox="1"/>
          <p:nvPr/>
        </p:nvSpPr>
        <p:spPr>
          <a:xfrm>
            <a:off x="883848" y="3540021"/>
            <a:ext cx="9288493" cy="2339102"/>
          </a:xfrm>
          <a:prstGeom prst="rect">
            <a:avLst/>
          </a:prstGeom>
          <a:noFill/>
        </p:spPr>
        <p:txBody>
          <a:bodyPr wrap="square">
            <a:spAutoFit/>
          </a:bodyPr>
          <a:lstStyle/>
          <a:p>
            <a:pPr marL="1296000" lvl="2" indent="-287640">
              <a:buClr>
                <a:srgbClr val="000000"/>
              </a:buClr>
              <a:buSzPct val="45000"/>
              <a:buFont typeface="Wingdings" charset="2"/>
              <a:buChar char=""/>
            </a:pPr>
            <a:r>
              <a:rPr lang="en-US" altLang="en-US" sz="2000" i="1" dirty="0">
                <a:solidFill>
                  <a:schemeClr val="accent4"/>
                </a:solidFill>
              </a:rPr>
              <a:t>John</a:t>
            </a:r>
            <a:r>
              <a:rPr lang="en-US" altLang="en-US" sz="2000" i="1" dirty="0"/>
              <a:t> sold </a:t>
            </a:r>
            <a:r>
              <a:rPr lang="en-US" altLang="en-US" sz="2000" i="1" dirty="0">
                <a:solidFill>
                  <a:schemeClr val="accent2">
                    <a:lumMod val="60000"/>
                    <a:lumOff val="40000"/>
                  </a:schemeClr>
                </a:solidFill>
              </a:rPr>
              <a:t>5</a:t>
            </a:r>
            <a:r>
              <a:rPr lang="en-US" altLang="en-US" sz="2000" i="1" dirty="0"/>
              <a:t> companies in </a:t>
            </a:r>
            <a:r>
              <a:rPr lang="en-US" altLang="en-US" sz="2000" i="1" dirty="0">
                <a:solidFill>
                  <a:srgbClr val="FF0000"/>
                </a:solidFill>
              </a:rPr>
              <a:t>2002</a:t>
            </a:r>
            <a:r>
              <a:rPr lang="en-US" altLang="en-US" sz="2000" i="1" dirty="0"/>
              <a:t>.</a:t>
            </a:r>
            <a:r>
              <a:rPr lang="en-US" altLang="en-US" sz="2000" dirty="0"/>
              <a:t> </a:t>
            </a:r>
          </a:p>
          <a:p>
            <a:pPr marL="1296000" lvl="2" indent="-287640">
              <a:lnSpc>
                <a:spcPct val="100000"/>
              </a:lnSpc>
              <a:buClr>
                <a:srgbClr val="000000"/>
              </a:buClr>
              <a:buSzPct val="45000"/>
              <a:buFont typeface="Wingdings" charset="2"/>
              <a:buChar char=""/>
            </a:pPr>
            <a:r>
              <a:rPr lang="en-IN" sz="1800" b="0" strike="noStrike" spc="-1" dirty="0">
                <a:solidFill>
                  <a:srgbClr val="000000"/>
                </a:solidFill>
                <a:uFill>
                  <a:solidFill>
                    <a:srgbClr val="FFFFFF"/>
                  </a:solidFill>
                </a:uFill>
                <a:latin typeface="Arial"/>
              </a:rPr>
              <a:t>An episode of </a:t>
            </a:r>
            <a:r>
              <a:rPr lang="en-IN" sz="1800" b="0" strike="noStrike" spc="-1" dirty="0">
                <a:solidFill>
                  <a:srgbClr val="009933"/>
                </a:solidFill>
                <a:uFill>
                  <a:solidFill>
                    <a:srgbClr val="FFFFFF"/>
                  </a:solidFill>
                </a:uFill>
                <a:latin typeface="Arial"/>
              </a:rPr>
              <a:t>subacute encephalopathy</a:t>
            </a:r>
            <a:r>
              <a:rPr lang="en-IN" sz="1800" b="0" strike="noStrike" spc="-1" dirty="0">
                <a:solidFill>
                  <a:srgbClr val="000000"/>
                </a:solidFill>
                <a:uFill>
                  <a:solidFill>
                    <a:srgbClr val="FFFFFF"/>
                  </a:solidFill>
                </a:uFill>
                <a:latin typeface="Arial"/>
              </a:rPr>
              <a:t> after the infusion of a moderate dose of </a:t>
            </a:r>
            <a:r>
              <a:rPr lang="en-IN" sz="1800" b="0" strike="noStrike" spc="-1" dirty="0">
                <a:solidFill>
                  <a:srgbClr val="3333FF"/>
                </a:solidFill>
                <a:uFill>
                  <a:solidFill>
                    <a:srgbClr val="FFFFFF"/>
                  </a:solidFill>
                </a:uFill>
                <a:latin typeface="Arial"/>
              </a:rPr>
              <a:t>methotrexate</a:t>
            </a:r>
            <a:r>
              <a:rPr lang="en-IN" sz="1800" b="0" strike="noStrike" spc="-1" dirty="0">
                <a:solidFill>
                  <a:srgbClr val="000000"/>
                </a:solidFill>
                <a:uFill>
                  <a:solidFill>
                    <a:srgbClr val="FFFFFF"/>
                  </a:solidFill>
                </a:uFill>
                <a:latin typeface="Arial"/>
              </a:rPr>
              <a:t> </a:t>
            </a:r>
            <a:r>
              <a:rPr lang="en-IN" sz="1800" b="0" strike="noStrike" spc="-1" dirty="0">
                <a:solidFill>
                  <a:srgbClr val="801900"/>
                </a:solidFill>
                <a:uFill>
                  <a:solidFill>
                    <a:srgbClr val="FFFFFF"/>
                  </a:solidFill>
                </a:uFill>
                <a:latin typeface="Arial"/>
              </a:rPr>
              <a:t>(1500 mg/m2) (MTX)</a:t>
            </a:r>
            <a:r>
              <a:rPr lang="en-IN" sz="1800" b="0" strike="noStrike" spc="-1" dirty="0">
                <a:solidFill>
                  <a:srgbClr val="000000"/>
                </a:solidFill>
                <a:uFill>
                  <a:solidFill>
                    <a:srgbClr val="FFFFFF"/>
                  </a:solidFill>
                </a:uFill>
                <a:latin typeface="Arial"/>
              </a:rPr>
              <a:t> is reported in a young adult with </a:t>
            </a:r>
            <a:r>
              <a:rPr lang="en-IN" sz="1800" b="0" strike="noStrike" spc="-1" dirty="0" err="1">
                <a:solidFill>
                  <a:srgbClr val="FF6600"/>
                </a:solidFill>
                <a:uFill>
                  <a:solidFill>
                    <a:srgbClr val="FFFFFF"/>
                  </a:solidFill>
                </a:uFill>
                <a:latin typeface="Arial"/>
              </a:rPr>
              <a:t>metastastic</a:t>
            </a:r>
            <a:r>
              <a:rPr lang="en-IN" sz="1800" b="0" strike="noStrike" spc="-1" dirty="0">
                <a:solidFill>
                  <a:srgbClr val="FF6600"/>
                </a:solidFill>
                <a:uFill>
                  <a:solidFill>
                    <a:srgbClr val="FFFFFF"/>
                  </a:solidFill>
                </a:uFill>
                <a:latin typeface="Arial"/>
              </a:rPr>
              <a:t> gastric cancer</a:t>
            </a:r>
            <a:r>
              <a:rPr lang="en-IN" sz="1800" b="0" strike="noStrike" spc="-1" dirty="0">
                <a:solidFill>
                  <a:srgbClr val="000000"/>
                </a:solidFill>
                <a:uFill>
                  <a:solidFill>
                    <a:srgbClr val="FFFFFF"/>
                  </a:solidFill>
                </a:uFill>
                <a:latin typeface="Arial"/>
              </a:rPr>
              <a:t>.</a:t>
            </a:r>
            <a:endParaRPr lang="en-IN" sz="1400" b="0" strike="noStrike" spc="-1" dirty="0">
              <a:solidFill>
                <a:srgbClr val="000000"/>
              </a:solidFill>
              <a:uFill>
                <a:solidFill>
                  <a:srgbClr val="FFFFFF"/>
                </a:solidFill>
              </a:uFill>
              <a:latin typeface="Arial"/>
            </a:endParaRPr>
          </a:p>
          <a:p>
            <a:pPr marL="1296000" lvl="2" indent="-287640">
              <a:lnSpc>
                <a:spcPct val="100000"/>
              </a:lnSpc>
              <a:buClr>
                <a:srgbClr val="000000"/>
              </a:buClr>
              <a:buSzPct val="45000"/>
              <a:buFont typeface="Wingdings" charset="2"/>
              <a:buChar char=""/>
            </a:pPr>
            <a:r>
              <a:rPr lang="en-IN" sz="1800" b="0" strike="noStrike" spc="-1" dirty="0">
                <a:solidFill>
                  <a:srgbClr val="000000"/>
                </a:solidFill>
                <a:uFill>
                  <a:solidFill>
                    <a:srgbClr val="FFFFFF"/>
                  </a:solidFill>
                </a:uFill>
                <a:latin typeface="Arial"/>
              </a:rPr>
              <a:t>The new </a:t>
            </a:r>
            <a:r>
              <a:rPr lang="en-IN" sz="1800" b="0" strike="noStrike" spc="-1" dirty="0">
                <a:solidFill>
                  <a:srgbClr val="3333FF"/>
                </a:solidFill>
                <a:uFill>
                  <a:solidFill>
                    <a:srgbClr val="FFFFFF"/>
                  </a:solidFill>
                </a:uFill>
                <a:latin typeface="Arial"/>
              </a:rPr>
              <a:t>quinolone derivatives</a:t>
            </a:r>
            <a:r>
              <a:rPr lang="en-IN" sz="1800" b="0" strike="noStrike" spc="-1" dirty="0">
                <a:solidFill>
                  <a:srgbClr val="000000"/>
                </a:solidFill>
                <a:uFill>
                  <a:solidFill>
                    <a:srgbClr val="FFFFFF"/>
                  </a:solidFill>
                </a:uFill>
                <a:latin typeface="Arial"/>
              </a:rPr>
              <a:t> (</a:t>
            </a:r>
            <a:r>
              <a:rPr lang="en-IN" sz="1800" b="0" strike="noStrike" spc="-1" dirty="0">
                <a:solidFill>
                  <a:srgbClr val="3333FF"/>
                </a:solidFill>
                <a:uFill>
                  <a:solidFill>
                    <a:srgbClr val="FFFFFF"/>
                  </a:solidFill>
                </a:uFill>
                <a:latin typeface="Arial"/>
              </a:rPr>
              <a:t>levofloxacin, </a:t>
            </a:r>
            <a:r>
              <a:rPr lang="en-IN" sz="1800" b="0" strike="noStrike" spc="-1" dirty="0" err="1">
                <a:solidFill>
                  <a:srgbClr val="3333FF"/>
                </a:solidFill>
                <a:uFill>
                  <a:solidFill>
                    <a:srgbClr val="FFFFFF"/>
                  </a:solidFill>
                </a:uFill>
                <a:latin typeface="Arial"/>
              </a:rPr>
              <a:t>sparfloxacin</a:t>
            </a:r>
            <a:r>
              <a:rPr lang="en-IN" sz="1800" b="0" strike="noStrike" spc="-1" dirty="0">
                <a:solidFill>
                  <a:srgbClr val="3333FF"/>
                </a:solidFill>
                <a:uFill>
                  <a:solidFill>
                    <a:srgbClr val="FFFFFF"/>
                  </a:solidFill>
                </a:uFill>
                <a:latin typeface="Arial"/>
              </a:rPr>
              <a:t>, grepafloxacin, trovafloxacin, </a:t>
            </a:r>
            <a:r>
              <a:rPr lang="en-IN" sz="1800" b="0" strike="noStrike" spc="-1" dirty="0" err="1">
                <a:solidFill>
                  <a:srgbClr val="3333FF"/>
                </a:solidFill>
                <a:uFill>
                  <a:solidFill>
                    <a:srgbClr val="FFFFFF"/>
                  </a:solidFill>
                </a:uFill>
                <a:latin typeface="Arial"/>
              </a:rPr>
              <a:t>gatifloxacin</a:t>
            </a:r>
            <a:r>
              <a:rPr lang="en-IN" sz="1800" b="0" strike="noStrike" spc="-1" dirty="0">
                <a:solidFill>
                  <a:srgbClr val="3333FF"/>
                </a:solidFill>
                <a:uFill>
                  <a:solidFill>
                    <a:srgbClr val="FFFFFF"/>
                  </a:solidFill>
                </a:uFill>
                <a:latin typeface="Arial"/>
              </a:rPr>
              <a:t> and moxifloxacin</a:t>
            </a:r>
            <a:r>
              <a:rPr lang="en-IN" sz="1800" b="0" strike="noStrike" spc="-1" dirty="0">
                <a:solidFill>
                  <a:srgbClr val="000000"/>
                </a:solidFill>
                <a:uFill>
                  <a:solidFill>
                    <a:srgbClr val="FFFFFF"/>
                  </a:solidFill>
                </a:uFill>
                <a:latin typeface="Arial"/>
              </a:rPr>
              <a:t>), also called gyrase inhibitors, are known for their potential to cause </a:t>
            </a:r>
            <a:r>
              <a:rPr lang="en-IN" sz="1800" b="0" strike="noStrike" spc="-1" dirty="0">
                <a:solidFill>
                  <a:srgbClr val="009933"/>
                </a:solidFill>
                <a:uFill>
                  <a:solidFill>
                    <a:srgbClr val="FFFFFF"/>
                  </a:solidFill>
                </a:uFill>
                <a:latin typeface="Arial"/>
              </a:rPr>
              <a:t>central nervous system-related adverse effects,</a:t>
            </a:r>
            <a:r>
              <a:rPr lang="en-IN" sz="1800" b="0" strike="noStrike" spc="-1" dirty="0">
                <a:solidFill>
                  <a:srgbClr val="000000"/>
                </a:solidFill>
                <a:uFill>
                  <a:solidFill>
                    <a:srgbClr val="FFFFFF"/>
                  </a:solidFill>
                </a:uFill>
                <a:latin typeface="Arial"/>
              </a:rPr>
              <a:t> including </a:t>
            </a:r>
            <a:r>
              <a:rPr lang="en-IN" sz="1800" b="0" strike="noStrike" spc="-1" dirty="0">
                <a:solidFill>
                  <a:srgbClr val="009933"/>
                </a:solidFill>
                <a:uFill>
                  <a:solidFill>
                    <a:srgbClr val="FFFFFF"/>
                  </a:solidFill>
                </a:uFill>
                <a:latin typeface="Arial"/>
              </a:rPr>
              <a:t>headache, dizziness and insomnia.</a:t>
            </a:r>
            <a:endParaRPr lang="en-IN" sz="1400" b="0" strike="noStrike" spc="-1" dirty="0">
              <a:solidFill>
                <a:srgbClr val="000000"/>
              </a:solidFill>
              <a:uFill>
                <a:solidFill>
                  <a:srgbClr val="FFFFFF"/>
                </a:solidFill>
              </a:uFill>
              <a:latin typeface="Arial"/>
            </a:endParaRP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A0F7A553-6F9B-4AA1-9803-0A876D35A2B3}"/>
                  </a:ext>
                </a:extLst>
              </p14:cNvPr>
              <p14:cNvContentPartPr/>
              <p14:nvPr/>
            </p14:nvContentPartPr>
            <p14:xfrm>
              <a:off x="2421720" y="3296160"/>
              <a:ext cx="3642840" cy="1395720"/>
            </p14:xfrm>
          </p:contentPart>
        </mc:Choice>
        <mc:Fallback>
          <p:pic>
            <p:nvPicPr>
              <p:cNvPr id="10" name="Ink 9">
                <a:extLst>
                  <a:ext uri="{FF2B5EF4-FFF2-40B4-BE49-F238E27FC236}">
                    <a16:creationId xmlns:a16="http://schemas.microsoft.com/office/drawing/2014/main" id="{A0F7A553-6F9B-4AA1-9803-0A876D35A2B3}"/>
                  </a:ext>
                </a:extLst>
              </p:cNvPr>
              <p:cNvPicPr/>
              <p:nvPr/>
            </p:nvPicPr>
            <p:blipFill>
              <a:blip r:embed="rId3"/>
              <a:stretch>
                <a:fillRect/>
              </a:stretch>
            </p:blipFill>
            <p:spPr>
              <a:xfrm>
                <a:off x="2412360" y="3286800"/>
                <a:ext cx="3661560" cy="141444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B388-A6F7-4493-A661-0690BD6F5FC6}"/>
              </a:ext>
            </a:extLst>
          </p:cNvPr>
          <p:cNvSpPr>
            <a:spLocks noGrp="1"/>
          </p:cNvSpPr>
          <p:nvPr>
            <p:ph type="title"/>
          </p:nvPr>
        </p:nvSpPr>
        <p:spPr/>
        <p:txBody>
          <a:bodyPr/>
          <a:lstStyle/>
          <a:p>
            <a:r>
              <a:rPr lang="en-IN" dirty="0"/>
              <a:t>Decoding for SMT </a:t>
            </a:r>
          </a:p>
        </p:txBody>
      </p:sp>
      <p:sp>
        <p:nvSpPr>
          <p:cNvPr id="3" name="Content Placeholder 2">
            <a:extLst>
              <a:ext uri="{FF2B5EF4-FFF2-40B4-BE49-F238E27FC236}">
                <a16:creationId xmlns:a16="http://schemas.microsoft.com/office/drawing/2014/main" id="{DF38FD99-8CF4-400D-B0E4-D8CD11145E0E}"/>
              </a:ext>
            </a:extLst>
          </p:cNvPr>
          <p:cNvSpPr>
            <a:spLocks noGrp="1"/>
          </p:cNvSpPr>
          <p:nvPr>
            <p:ph idx="1"/>
          </p:nvPr>
        </p:nvSpPr>
        <p:spPr>
          <a:xfrm>
            <a:off x="838200" y="2609850"/>
            <a:ext cx="10515600" cy="2333626"/>
          </a:xfrm>
        </p:spPr>
        <p:txBody>
          <a:bodyPr/>
          <a:lstStyle/>
          <a:p>
            <a:r>
              <a:rPr lang="en-US" dirty="0"/>
              <a:t>We could enumerate every possible y and calculate the probability? → Too expensive! </a:t>
            </a:r>
          </a:p>
          <a:p>
            <a:pPr lvl="1"/>
            <a:r>
              <a:rPr lang="en-US" dirty="0"/>
              <a:t>Answer: Impose strong independence assumptions in model, use dynamic programming for globally optimal solutions (e.g. Viterbi algorithm). </a:t>
            </a:r>
          </a:p>
          <a:p>
            <a:pPr lvl="1"/>
            <a:r>
              <a:rPr lang="en-US" dirty="0"/>
              <a:t>This process is called decoding</a:t>
            </a:r>
            <a:endParaRPr lang="en-IN" dirty="0"/>
          </a:p>
        </p:txBody>
      </p:sp>
      <p:sp>
        <p:nvSpPr>
          <p:cNvPr id="4" name="Slide Number Placeholder 3">
            <a:extLst>
              <a:ext uri="{FF2B5EF4-FFF2-40B4-BE49-F238E27FC236}">
                <a16:creationId xmlns:a16="http://schemas.microsoft.com/office/drawing/2014/main" id="{47F3CAD5-270F-4F92-8F5C-71CE69E974A7}"/>
              </a:ext>
            </a:extLst>
          </p:cNvPr>
          <p:cNvSpPr>
            <a:spLocks noGrp="1"/>
          </p:cNvSpPr>
          <p:nvPr>
            <p:ph type="sldNum" sz="quarter" idx="12"/>
          </p:nvPr>
        </p:nvSpPr>
        <p:spPr/>
        <p:txBody>
          <a:bodyPr/>
          <a:lstStyle/>
          <a:p>
            <a:fld id="{0F893E13-5E8A-4CE6-A6ED-A96D49CB6F0B}" type="slidenum">
              <a:rPr lang="en-IN" smtClean="0"/>
              <a:t>50</a:t>
            </a:fld>
            <a:endParaRPr lang="en-IN"/>
          </a:p>
        </p:txBody>
      </p:sp>
      <p:pic>
        <p:nvPicPr>
          <p:cNvPr id="5" name="Picture 4">
            <a:extLst>
              <a:ext uri="{FF2B5EF4-FFF2-40B4-BE49-F238E27FC236}">
                <a16:creationId xmlns:a16="http://schemas.microsoft.com/office/drawing/2014/main" id="{2988CE95-D592-44E5-8229-2949D5D92088}"/>
              </a:ext>
            </a:extLst>
          </p:cNvPr>
          <p:cNvPicPr>
            <a:picLocks noChangeAspect="1"/>
          </p:cNvPicPr>
          <p:nvPr/>
        </p:nvPicPr>
        <p:blipFill>
          <a:blip r:embed="rId2"/>
          <a:stretch>
            <a:fillRect/>
          </a:stretch>
        </p:blipFill>
        <p:spPr>
          <a:xfrm>
            <a:off x="4208687" y="1690688"/>
            <a:ext cx="3774625" cy="604836"/>
          </a:xfrm>
          <a:prstGeom prst="rect">
            <a:avLst/>
          </a:prstGeom>
        </p:spPr>
      </p:pic>
    </p:spTree>
    <p:extLst>
      <p:ext uri="{BB962C8B-B14F-4D97-AF65-F5344CB8AC3E}">
        <p14:creationId xmlns:p14="http://schemas.microsoft.com/office/powerpoint/2010/main" val="2263695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FDF3-D2AF-4221-987D-2EF45A613F54}"/>
              </a:ext>
            </a:extLst>
          </p:cNvPr>
          <p:cNvSpPr>
            <a:spLocks noGrp="1"/>
          </p:cNvSpPr>
          <p:nvPr>
            <p:ph type="title"/>
          </p:nvPr>
        </p:nvSpPr>
        <p:spPr/>
        <p:txBody>
          <a:bodyPr/>
          <a:lstStyle/>
          <a:p>
            <a:r>
              <a:rPr lang="en-US" dirty="0"/>
              <a:t>What is Neural Machine Translation? </a:t>
            </a:r>
            <a:endParaRPr lang="en-IN" dirty="0"/>
          </a:p>
        </p:txBody>
      </p:sp>
      <p:sp>
        <p:nvSpPr>
          <p:cNvPr id="3" name="Content Placeholder 2">
            <a:extLst>
              <a:ext uri="{FF2B5EF4-FFF2-40B4-BE49-F238E27FC236}">
                <a16:creationId xmlns:a16="http://schemas.microsoft.com/office/drawing/2014/main" id="{96064BF0-72AC-4265-9082-F750D84B8924}"/>
              </a:ext>
            </a:extLst>
          </p:cNvPr>
          <p:cNvSpPr>
            <a:spLocks noGrp="1"/>
          </p:cNvSpPr>
          <p:nvPr>
            <p:ph idx="1"/>
          </p:nvPr>
        </p:nvSpPr>
        <p:spPr/>
        <p:txBody>
          <a:bodyPr/>
          <a:lstStyle/>
          <a:p>
            <a:r>
              <a:rPr lang="en-US" dirty="0"/>
              <a:t>Neural Machine Translation (NMT) is a way to do Machine Translation with a single neural network </a:t>
            </a:r>
          </a:p>
          <a:p>
            <a:endParaRPr lang="en-US" dirty="0"/>
          </a:p>
          <a:p>
            <a:r>
              <a:rPr lang="en-US" dirty="0"/>
              <a:t> The neural network architecture is called sequence-to-sequence (aka seq2seq) and it involves two RNNs.</a:t>
            </a:r>
            <a:endParaRPr lang="en-IN" dirty="0"/>
          </a:p>
        </p:txBody>
      </p:sp>
      <p:sp>
        <p:nvSpPr>
          <p:cNvPr id="4" name="Slide Number Placeholder 3">
            <a:extLst>
              <a:ext uri="{FF2B5EF4-FFF2-40B4-BE49-F238E27FC236}">
                <a16:creationId xmlns:a16="http://schemas.microsoft.com/office/drawing/2014/main" id="{F006CBB7-4753-4F7E-9507-459A367C5E2F}"/>
              </a:ext>
            </a:extLst>
          </p:cNvPr>
          <p:cNvSpPr>
            <a:spLocks noGrp="1"/>
          </p:cNvSpPr>
          <p:nvPr>
            <p:ph type="sldNum" sz="quarter" idx="12"/>
          </p:nvPr>
        </p:nvSpPr>
        <p:spPr/>
        <p:txBody>
          <a:bodyPr/>
          <a:lstStyle/>
          <a:p>
            <a:fld id="{0F893E13-5E8A-4CE6-A6ED-A96D49CB6F0B}" type="slidenum">
              <a:rPr lang="en-IN" smtClean="0"/>
              <a:t>51</a:t>
            </a:fld>
            <a:endParaRPr lang="en-IN"/>
          </a:p>
        </p:txBody>
      </p:sp>
    </p:spTree>
    <p:extLst>
      <p:ext uri="{BB962C8B-B14F-4D97-AF65-F5344CB8AC3E}">
        <p14:creationId xmlns:p14="http://schemas.microsoft.com/office/powerpoint/2010/main" val="112088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9011-0C05-4713-8CE6-DA45DB68E7D0}"/>
              </a:ext>
            </a:extLst>
          </p:cNvPr>
          <p:cNvSpPr>
            <a:spLocks noGrp="1"/>
          </p:cNvSpPr>
          <p:nvPr>
            <p:ph type="title"/>
          </p:nvPr>
        </p:nvSpPr>
        <p:spPr>
          <a:xfrm>
            <a:off x="467651" y="5199050"/>
            <a:ext cx="1828800" cy="395014"/>
          </a:xfrm>
        </p:spPr>
        <p:txBody>
          <a:bodyPr>
            <a:normAutofit/>
          </a:bodyPr>
          <a:lstStyle/>
          <a:p>
            <a:r>
              <a:rPr lang="en-US" sz="2000" dirty="0">
                <a:latin typeface="+mn-lt"/>
              </a:rPr>
              <a:t>Conditional LM</a:t>
            </a:r>
            <a:endParaRPr lang="en-IN" sz="2000" dirty="0">
              <a:latin typeface="+mn-lt"/>
            </a:endParaRPr>
          </a:p>
        </p:txBody>
      </p:sp>
      <p:sp>
        <p:nvSpPr>
          <p:cNvPr id="3" name="Content Placeholder 2">
            <a:extLst>
              <a:ext uri="{FF2B5EF4-FFF2-40B4-BE49-F238E27FC236}">
                <a16:creationId xmlns:a16="http://schemas.microsoft.com/office/drawing/2014/main" id="{23F49EC3-3701-48F0-8921-75F6E1FA1A0D}"/>
              </a:ext>
            </a:extLst>
          </p:cNvPr>
          <p:cNvSpPr>
            <a:spLocks noGrp="1"/>
          </p:cNvSpPr>
          <p:nvPr>
            <p:ph idx="1"/>
          </p:nvPr>
        </p:nvSpPr>
        <p:spPr/>
        <p:txBody>
          <a:bodyPr/>
          <a:lstStyle/>
          <a:p>
            <a:r>
              <a:rPr lang="en-US" dirty="0"/>
              <a:t>Language Model</a:t>
            </a:r>
          </a:p>
          <a:p>
            <a:endParaRPr lang="en-US" dirty="0"/>
          </a:p>
          <a:p>
            <a:endParaRPr lang="en-US" dirty="0"/>
          </a:p>
          <a:p>
            <a:endParaRPr lang="en-US" dirty="0"/>
          </a:p>
          <a:p>
            <a:endParaRPr lang="en-US" dirty="0"/>
          </a:p>
          <a:p>
            <a:r>
              <a:rPr lang="en-US" dirty="0"/>
              <a:t>Machine Translation</a:t>
            </a:r>
            <a:endParaRPr lang="en-IN" dirty="0"/>
          </a:p>
        </p:txBody>
      </p:sp>
      <p:sp>
        <p:nvSpPr>
          <p:cNvPr id="4" name="Slide Number Placeholder 3">
            <a:extLst>
              <a:ext uri="{FF2B5EF4-FFF2-40B4-BE49-F238E27FC236}">
                <a16:creationId xmlns:a16="http://schemas.microsoft.com/office/drawing/2014/main" id="{EBF269E4-CA4D-47FD-A43A-0AE817865ACD}"/>
              </a:ext>
            </a:extLst>
          </p:cNvPr>
          <p:cNvSpPr>
            <a:spLocks noGrp="1"/>
          </p:cNvSpPr>
          <p:nvPr>
            <p:ph type="sldNum" sz="quarter" idx="12"/>
          </p:nvPr>
        </p:nvSpPr>
        <p:spPr/>
        <p:txBody>
          <a:bodyPr/>
          <a:lstStyle/>
          <a:p>
            <a:fld id="{0F893E13-5E8A-4CE6-A6ED-A96D49CB6F0B}" type="slidenum">
              <a:rPr lang="en-IN" smtClean="0"/>
              <a:t>52</a:t>
            </a:fld>
            <a:endParaRPr lang="en-IN"/>
          </a:p>
        </p:txBody>
      </p:sp>
      <p:sp>
        <p:nvSpPr>
          <p:cNvPr id="5" name="Rectangle 4">
            <a:extLst>
              <a:ext uri="{FF2B5EF4-FFF2-40B4-BE49-F238E27FC236}">
                <a16:creationId xmlns:a16="http://schemas.microsoft.com/office/drawing/2014/main" id="{CE9811C8-C1D2-4D0C-BDB9-D4CE637243CE}"/>
              </a:ext>
            </a:extLst>
          </p:cNvPr>
          <p:cNvSpPr/>
          <p:nvPr/>
        </p:nvSpPr>
        <p:spPr>
          <a:xfrm>
            <a:off x="3372928"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BBD0993-EB32-4019-8E23-3B7C410BF30B}"/>
              </a:ext>
            </a:extLst>
          </p:cNvPr>
          <p:cNvSpPr/>
          <p:nvPr/>
        </p:nvSpPr>
        <p:spPr>
          <a:xfrm>
            <a:off x="4360653"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88CF25A-E980-42A1-97FF-A487A60D3371}"/>
              </a:ext>
            </a:extLst>
          </p:cNvPr>
          <p:cNvSpPr/>
          <p:nvPr/>
        </p:nvSpPr>
        <p:spPr>
          <a:xfrm>
            <a:off x="5847426" y="2743200"/>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E5231EE8-EC3E-4C23-87C6-A63424999BC9}"/>
              </a:ext>
            </a:extLst>
          </p:cNvPr>
          <p:cNvCxnSpPr>
            <a:cxnSpLocks/>
            <a:endCxn id="5" idx="1"/>
          </p:cNvCxnSpPr>
          <p:nvPr/>
        </p:nvCxnSpPr>
        <p:spPr>
          <a:xfrm>
            <a:off x="2898475" y="2932981"/>
            <a:ext cx="47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15F3D8-8196-4C31-B618-6FA3706F775A}"/>
              </a:ext>
            </a:extLst>
          </p:cNvPr>
          <p:cNvCxnSpPr>
            <a:cxnSpLocks/>
            <a:endCxn id="5" idx="2"/>
          </p:cNvCxnSpPr>
          <p:nvPr/>
        </p:nvCxnSpPr>
        <p:spPr>
          <a:xfrm flipV="1">
            <a:off x="3648974"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DAC58-2D7B-4000-B58A-2AB16B780E31}"/>
              </a:ext>
            </a:extLst>
          </p:cNvPr>
          <p:cNvCxnSpPr>
            <a:cxnSpLocks/>
            <a:stCxn id="5" idx="3"/>
          </p:cNvCxnSpPr>
          <p:nvPr/>
        </p:nvCxnSpPr>
        <p:spPr>
          <a:xfrm>
            <a:off x="3925019" y="2932981"/>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30F921-DC68-4613-AC29-E3A9DAAEBB32}"/>
              </a:ext>
            </a:extLst>
          </p:cNvPr>
          <p:cNvCxnSpPr>
            <a:cxnSpLocks/>
          </p:cNvCxnSpPr>
          <p:nvPr/>
        </p:nvCxnSpPr>
        <p:spPr>
          <a:xfrm flipV="1">
            <a:off x="4646763"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811BC1-BA09-4C91-A570-0DAC349ED794}"/>
              </a:ext>
            </a:extLst>
          </p:cNvPr>
          <p:cNvCxnSpPr>
            <a:cxnSpLocks/>
          </p:cNvCxnSpPr>
          <p:nvPr/>
        </p:nvCxnSpPr>
        <p:spPr>
          <a:xfrm flipV="1">
            <a:off x="3648974"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A75AFF-E258-465F-AD5D-3E839D91CCAA}"/>
              </a:ext>
            </a:extLst>
          </p:cNvPr>
          <p:cNvCxnSpPr>
            <a:cxnSpLocks/>
          </p:cNvCxnSpPr>
          <p:nvPr/>
        </p:nvCxnSpPr>
        <p:spPr>
          <a:xfrm flipV="1">
            <a:off x="4646763"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1815A1-90A9-4504-9581-0D70E1EB7D15}"/>
              </a:ext>
            </a:extLst>
          </p:cNvPr>
          <p:cNvCxnSpPr>
            <a:cxnSpLocks/>
          </p:cNvCxnSpPr>
          <p:nvPr/>
        </p:nvCxnSpPr>
        <p:spPr>
          <a:xfrm flipV="1">
            <a:off x="5011947" y="2943785"/>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BBFCAB87-67BF-4975-BA43-3BD6FAF89E2E}"/>
              </a:ext>
            </a:extLst>
          </p:cNvPr>
          <p:cNvCxnSpPr>
            <a:cxnSpLocks/>
          </p:cNvCxnSpPr>
          <p:nvPr/>
        </p:nvCxnSpPr>
        <p:spPr>
          <a:xfrm flipV="1">
            <a:off x="6126347" y="31227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8FAE38-AFD4-41E9-8C7C-7362E72011D1}"/>
              </a:ext>
            </a:extLst>
          </p:cNvPr>
          <p:cNvCxnSpPr>
            <a:cxnSpLocks/>
          </p:cNvCxnSpPr>
          <p:nvPr/>
        </p:nvCxnSpPr>
        <p:spPr>
          <a:xfrm flipV="1">
            <a:off x="6126347" y="2436962"/>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4F6D28-132E-431C-9318-2B7852F10BA3}"/>
              </a:ext>
            </a:extLst>
          </p:cNvPr>
          <p:cNvCxnSpPr>
            <a:cxnSpLocks/>
          </p:cNvCxnSpPr>
          <p:nvPr/>
        </p:nvCxnSpPr>
        <p:spPr>
          <a:xfrm>
            <a:off x="5571380" y="2938732"/>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529710-C60A-471B-AEFE-F4B22CDA807B}"/>
                  </a:ext>
                </a:extLst>
              </p:cNvPr>
              <p:cNvSpPr txBox="1"/>
              <p:nvPr/>
            </p:nvSpPr>
            <p:spPr>
              <a:xfrm>
                <a:off x="2935516" y="2673273"/>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27" name="TextBox 26">
                <a:extLst>
                  <a:ext uri="{FF2B5EF4-FFF2-40B4-BE49-F238E27FC236}">
                    <a16:creationId xmlns:a16="http://schemas.microsoft.com/office/drawing/2014/main" id="{3F529710-C60A-471B-AEFE-F4B22CDA807B}"/>
                  </a:ext>
                </a:extLst>
              </p:cNvPr>
              <p:cNvSpPr txBox="1">
                <a:spLocks noRot="1" noChangeAspect="1" noMove="1" noResize="1" noEditPoints="1" noAdjustHandles="1" noChangeArrowheads="1" noChangeShapeType="1" noTextEdit="1"/>
              </p:cNvSpPr>
              <p:nvPr/>
            </p:nvSpPr>
            <p:spPr>
              <a:xfrm>
                <a:off x="2935516" y="2673273"/>
                <a:ext cx="472629" cy="28469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CF4460-C5AB-4ED2-91B4-389CE9FF0386}"/>
                  </a:ext>
                </a:extLst>
              </p:cNvPr>
              <p:cNvSpPr txBox="1"/>
              <p:nvPr/>
            </p:nvSpPr>
            <p:spPr>
              <a:xfrm>
                <a:off x="3597046" y="2268726"/>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28" name="TextBox 27">
                <a:extLst>
                  <a:ext uri="{FF2B5EF4-FFF2-40B4-BE49-F238E27FC236}">
                    <a16:creationId xmlns:a16="http://schemas.microsoft.com/office/drawing/2014/main" id="{BDCF4460-C5AB-4ED2-91B4-389CE9FF0386}"/>
                  </a:ext>
                </a:extLst>
              </p:cNvPr>
              <p:cNvSpPr txBox="1">
                <a:spLocks noRot="1" noChangeAspect="1" noMove="1" noResize="1" noEditPoints="1" noAdjustHandles="1" noChangeArrowheads="1" noChangeShapeType="1" noTextEdit="1"/>
              </p:cNvSpPr>
              <p:nvPr/>
            </p:nvSpPr>
            <p:spPr>
              <a:xfrm>
                <a:off x="3597046" y="2268726"/>
                <a:ext cx="479106" cy="28469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AF8DB5-4AD9-48AF-B472-FA82FD28A876}"/>
                  </a:ext>
                </a:extLst>
              </p:cNvPr>
              <p:cNvSpPr txBox="1"/>
              <p:nvPr/>
            </p:nvSpPr>
            <p:spPr>
              <a:xfrm>
                <a:off x="3415940" y="3328289"/>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29" name="TextBox 28">
                <a:extLst>
                  <a:ext uri="{FF2B5EF4-FFF2-40B4-BE49-F238E27FC236}">
                    <a16:creationId xmlns:a16="http://schemas.microsoft.com/office/drawing/2014/main" id="{16AF8DB5-4AD9-48AF-B472-FA82FD28A876}"/>
                  </a:ext>
                </a:extLst>
              </p:cNvPr>
              <p:cNvSpPr txBox="1">
                <a:spLocks noRot="1" noChangeAspect="1" noMove="1" noResize="1" noEditPoints="1" noAdjustHandles="1" noChangeArrowheads="1" noChangeShapeType="1" noTextEdit="1"/>
              </p:cNvSpPr>
              <p:nvPr/>
            </p:nvSpPr>
            <p:spPr>
              <a:xfrm>
                <a:off x="3415940" y="3328289"/>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A937E10-D46E-4973-A691-7922CA7A7444}"/>
                  </a:ext>
                </a:extLst>
              </p:cNvPr>
              <p:cNvSpPr txBox="1"/>
              <p:nvPr/>
            </p:nvSpPr>
            <p:spPr>
              <a:xfrm>
                <a:off x="3959027" y="2659092"/>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30" name="TextBox 29">
                <a:extLst>
                  <a:ext uri="{FF2B5EF4-FFF2-40B4-BE49-F238E27FC236}">
                    <a16:creationId xmlns:a16="http://schemas.microsoft.com/office/drawing/2014/main" id="{FA937E10-D46E-4973-A691-7922CA7A7444}"/>
                  </a:ext>
                </a:extLst>
              </p:cNvPr>
              <p:cNvSpPr txBox="1">
                <a:spLocks noRot="1" noChangeAspect="1" noMove="1" noResize="1" noEditPoints="1" noAdjustHandles="1" noChangeArrowheads="1" noChangeShapeType="1" noTextEdit="1"/>
              </p:cNvSpPr>
              <p:nvPr/>
            </p:nvSpPr>
            <p:spPr>
              <a:xfrm>
                <a:off x="3959027" y="2659092"/>
                <a:ext cx="472629" cy="28469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FF46186-8D87-4C2D-B3E6-92B2A6DC22C3}"/>
                  </a:ext>
                </a:extLst>
              </p:cNvPr>
              <p:cNvSpPr txBox="1"/>
              <p:nvPr/>
            </p:nvSpPr>
            <p:spPr>
              <a:xfrm>
                <a:off x="4612755" y="2247127"/>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31" name="TextBox 30">
                <a:extLst>
                  <a:ext uri="{FF2B5EF4-FFF2-40B4-BE49-F238E27FC236}">
                    <a16:creationId xmlns:a16="http://schemas.microsoft.com/office/drawing/2014/main" id="{3FF46186-8D87-4C2D-B3E6-92B2A6DC22C3}"/>
                  </a:ext>
                </a:extLst>
              </p:cNvPr>
              <p:cNvSpPr txBox="1">
                <a:spLocks noRot="1" noChangeAspect="1" noMove="1" noResize="1" noEditPoints="1" noAdjustHandles="1" noChangeArrowheads="1" noChangeShapeType="1" noTextEdit="1"/>
              </p:cNvSpPr>
              <p:nvPr/>
            </p:nvSpPr>
            <p:spPr>
              <a:xfrm>
                <a:off x="4612755" y="2247127"/>
                <a:ext cx="479106" cy="28469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3008FB-2959-4307-AD98-896FE0063490}"/>
                  </a:ext>
                </a:extLst>
              </p:cNvPr>
              <p:cNvSpPr txBox="1"/>
              <p:nvPr/>
            </p:nvSpPr>
            <p:spPr>
              <a:xfrm>
                <a:off x="4463019" y="3328289"/>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32" name="TextBox 31">
                <a:extLst>
                  <a:ext uri="{FF2B5EF4-FFF2-40B4-BE49-F238E27FC236}">
                    <a16:creationId xmlns:a16="http://schemas.microsoft.com/office/drawing/2014/main" id="{123008FB-2959-4307-AD98-896FE0063490}"/>
                  </a:ext>
                </a:extLst>
              </p:cNvPr>
              <p:cNvSpPr txBox="1">
                <a:spLocks noRot="1" noChangeAspect="1" noMove="1" noResize="1" noEditPoints="1" noAdjustHandles="1" noChangeArrowheads="1" noChangeShapeType="1" noTextEdit="1"/>
              </p:cNvSpPr>
              <p:nvPr/>
            </p:nvSpPr>
            <p:spPr>
              <a:xfrm>
                <a:off x="4463019" y="3328289"/>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E1D7DC9-4014-444A-B3CF-92F65DC3DF77}"/>
                  </a:ext>
                </a:extLst>
              </p:cNvPr>
              <p:cNvSpPr txBox="1"/>
              <p:nvPr/>
            </p:nvSpPr>
            <p:spPr>
              <a:xfrm>
                <a:off x="6081736" y="2227147"/>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33" name="TextBox 32">
                <a:extLst>
                  <a:ext uri="{FF2B5EF4-FFF2-40B4-BE49-F238E27FC236}">
                    <a16:creationId xmlns:a16="http://schemas.microsoft.com/office/drawing/2014/main" id="{DE1D7DC9-4014-444A-B3CF-92F65DC3DF77}"/>
                  </a:ext>
                </a:extLst>
              </p:cNvPr>
              <p:cNvSpPr txBox="1">
                <a:spLocks noRot="1" noChangeAspect="1" noMove="1" noResize="1" noEditPoints="1" noAdjustHandles="1" noChangeArrowheads="1" noChangeShapeType="1" noTextEdit="1"/>
              </p:cNvSpPr>
              <p:nvPr/>
            </p:nvSpPr>
            <p:spPr>
              <a:xfrm>
                <a:off x="6081736" y="2227147"/>
                <a:ext cx="485710" cy="284693"/>
              </a:xfrm>
              <a:prstGeom prst="rect">
                <a:avLst/>
              </a:prstGeom>
              <a:blipFill>
                <a:blip r:embed="rId7"/>
                <a:stretch>
                  <a:fillRect/>
                </a:stretch>
              </a:blipFill>
            </p:spPr>
            <p:txBody>
              <a:bodyPr/>
              <a:lstStyle/>
              <a:p>
                <a:r>
                  <a:rPr lang="en-IN">
                    <a:noFill/>
                  </a:rPr>
                  <a:t> </a:t>
                </a:r>
              </a:p>
            </p:txBody>
          </p:sp>
        </mc:Fallback>
      </mc:AlternateContent>
      <p:grpSp>
        <p:nvGrpSpPr>
          <p:cNvPr id="59" name="Group 58">
            <a:extLst>
              <a:ext uri="{FF2B5EF4-FFF2-40B4-BE49-F238E27FC236}">
                <a16:creationId xmlns:a16="http://schemas.microsoft.com/office/drawing/2014/main" id="{CAB25BA9-5AC8-42F5-965D-A7D80ECAB6C1}"/>
              </a:ext>
            </a:extLst>
          </p:cNvPr>
          <p:cNvGrpSpPr/>
          <p:nvPr/>
        </p:nvGrpSpPr>
        <p:grpSpPr>
          <a:xfrm>
            <a:off x="7216684" y="2079074"/>
            <a:ext cx="3668971" cy="1797659"/>
            <a:chOff x="7216684" y="2079074"/>
            <a:chExt cx="3668971" cy="1797659"/>
          </a:xfrm>
        </p:grpSpPr>
        <p:sp>
          <p:nvSpPr>
            <p:cNvPr id="35" name="Rectangle 34">
              <a:extLst>
                <a:ext uri="{FF2B5EF4-FFF2-40B4-BE49-F238E27FC236}">
                  <a16:creationId xmlns:a16="http://schemas.microsoft.com/office/drawing/2014/main" id="{24ED3DB4-16CD-4865-ACA0-773CBAF130DE}"/>
                </a:ext>
              </a:extLst>
            </p:cNvPr>
            <p:cNvSpPr/>
            <p:nvPr/>
          </p:nvSpPr>
          <p:spPr>
            <a:xfrm>
              <a:off x="7691137"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39F945A8-F263-4F08-9CA5-CEC524D3842B}"/>
                </a:ext>
              </a:extLst>
            </p:cNvPr>
            <p:cNvSpPr/>
            <p:nvPr/>
          </p:nvSpPr>
          <p:spPr>
            <a:xfrm>
              <a:off x="8678862"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1B9CF639-FF66-44B1-93DA-719B027E2A03}"/>
                </a:ext>
              </a:extLst>
            </p:cNvPr>
            <p:cNvSpPr/>
            <p:nvPr/>
          </p:nvSpPr>
          <p:spPr>
            <a:xfrm>
              <a:off x="10165635"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38" name="Straight Arrow Connector 37">
              <a:extLst>
                <a:ext uri="{FF2B5EF4-FFF2-40B4-BE49-F238E27FC236}">
                  <a16:creationId xmlns:a16="http://schemas.microsoft.com/office/drawing/2014/main" id="{9B77E54D-C53E-47D1-8D4F-3CFADE871F6B}"/>
                </a:ext>
              </a:extLst>
            </p:cNvPr>
            <p:cNvCxnSpPr>
              <a:cxnSpLocks/>
              <a:endCxn id="35" idx="1"/>
            </p:cNvCxnSpPr>
            <p:nvPr/>
          </p:nvCxnSpPr>
          <p:spPr>
            <a:xfrm>
              <a:off x="7216684" y="2943208"/>
              <a:ext cx="47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E08222-6F42-4467-9DC5-E158978BFEC0}"/>
                </a:ext>
              </a:extLst>
            </p:cNvPr>
            <p:cNvCxnSpPr>
              <a:cxnSpLocks/>
              <a:endCxn id="35" idx="2"/>
            </p:cNvCxnSpPr>
            <p:nvPr/>
          </p:nvCxnSpPr>
          <p:spPr>
            <a:xfrm flipV="1">
              <a:off x="7967183"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9D7FB7B-5540-4E01-8B5F-4E46418AD89F}"/>
                </a:ext>
              </a:extLst>
            </p:cNvPr>
            <p:cNvCxnSpPr>
              <a:cxnSpLocks/>
              <a:stCxn id="35" idx="3"/>
            </p:cNvCxnSpPr>
            <p:nvPr/>
          </p:nvCxnSpPr>
          <p:spPr>
            <a:xfrm>
              <a:off x="8243228" y="2943208"/>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B975054-6959-4AF3-8597-CBAA57A83430}"/>
                </a:ext>
              </a:extLst>
            </p:cNvPr>
            <p:cNvCxnSpPr>
              <a:cxnSpLocks/>
            </p:cNvCxnSpPr>
            <p:nvPr/>
          </p:nvCxnSpPr>
          <p:spPr>
            <a:xfrm flipV="1">
              <a:off x="8964972"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C225B3-2E8E-494C-9701-A97FE16B6738}"/>
                </a:ext>
              </a:extLst>
            </p:cNvPr>
            <p:cNvCxnSpPr>
              <a:cxnSpLocks/>
            </p:cNvCxnSpPr>
            <p:nvPr/>
          </p:nvCxnSpPr>
          <p:spPr>
            <a:xfrm flipV="1">
              <a:off x="7967183"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5EAB4F2-E7B1-4A2A-B9A2-2E52DED40920}"/>
                </a:ext>
              </a:extLst>
            </p:cNvPr>
            <p:cNvCxnSpPr>
              <a:cxnSpLocks/>
            </p:cNvCxnSpPr>
            <p:nvPr/>
          </p:nvCxnSpPr>
          <p:spPr>
            <a:xfrm flipV="1">
              <a:off x="8964972"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0AD64D9-915C-4C80-BCD0-30F70146AD03}"/>
                </a:ext>
              </a:extLst>
            </p:cNvPr>
            <p:cNvCxnSpPr>
              <a:cxnSpLocks/>
            </p:cNvCxnSpPr>
            <p:nvPr/>
          </p:nvCxnSpPr>
          <p:spPr>
            <a:xfrm flipV="1">
              <a:off x="9330156" y="2954012"/>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A455937-5DAC-4ADA-89B5-1D96CF74D079}"/>
                </a:ext>
              </a:extLst>
            </p:cNvPr>
            <p:cNvCxnSpPr>
              <a:cxnSpLocks/>
            </p:cNvCxnSpPr>
            <p:nvPr/>
          </p:nvCxnSpPr>
          <p:spPr>
            <a:xfrm flipV="1">
              <a:off x="10444556"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710154C-DF09-46CC-90E5-7FCA0377121D}"/>
                </a:ext>
              </a:extLst>
            </p:cNvPr>
            <p:cNvCxnSpPr>
              <a:cxnSpLocks/>
            </p:cNvCxnSpPr>
            <p:nvPr/>
          </p:nvCxnSpPr>
          <p:spPr>
            <a:xfrm flipV="1">
              <a:off x="10444556"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F0F840E-44E6-4BC4-97D8-34ABE3E3C125}"/>
                </a:ext>
              </a:extLst>
            </p:cNvPr>
            <p:cNvCxnSpPr>
              <a:cxnSpLocks/>
            </p:cNvCxnSpPr>
            <p:nvPr/>
          </p:nvCxnSpPr>
          <p:spPr>
            <a:xfrm>
              <a:off x="9889589" y="2948959"/>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F836A2A-1111-4A3E-9568-A3AFD981544C}"/>
                    </a:ext>
                  </a:extLst>
                </p:cNvPr>
                <p:cNvSpPr txBox="1"/>
                <p:nvPr/>
              </p:nvSpPr>
              <p:spPr>
                <a:xfrm>
                  <a:off x="7253725" y="2683500"/>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48" name="TextBox 47">
                  <a:extLst>
                    <a:ext uri="{FF2B5EF4-FFF2-40B4-BE49-F238E27FC236}">
                      <a16:creationId xmlns:a16="http://schemas.microsoft.com/office/drawing/2014/main" id="{1F836A2A-1111-4A3E-9568-A3AFD981544C}"/>
                    </a:ext>
                  </a:extLst>
                </p:cNvPr>
                <p:cNvSpPr txBox="1">
                  <a:spLocks noRot="1" noChangeAspect="1" noMove="1" noResize="1" noEditPoints="1" noAdjustHandles="1" noChangeArrowheads="1" noChangeShapeType="1" noTextEdit="1"/>
                </p:cNvSpPr>
                <p:nvPr/>
              </p:nvSpPr>
              <p:spPr>
                <a:xfrm>
                  <a:off x="7253725" y="2683500"/>
                  <a:ext cx="472629" cy="28469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426E695-EEA1-44C4-9387-23B96806AEE7}"/>
                    </a:ext>
                  </a:extLst>
                </p:cNvPr>
                <p:cNvSpPr txBox="1"/>
                <p:nvPr/>
              </p:nvSpPr>
              <p:spPr>
                <a:xfrm>
                  <a:off x="7915255" y="2278953"/>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49" name="TextBox 48">
                  <a:extLst>
                    <a:ext uri="{FF2B5EF4-FFF2-40B4-BE49-F238E27FC236}">
                      <a16:creationId xmlns:a16="http://schemas.microsoft.com/office/drawing/2014/main" id="{9426E695-EEA1-44C4-9387-23B96806AEE7}"/>
                    </a:ext>
                  </a:extLst>
                </p:cNvPr>
                <p:cNvSpPr txBox="1">
                  <a:spLocks noRot="1" noChangeAspect="1" noMove="1" noResize="1" noEditPoints="1" noAdjustHandles="1" noChangeArrowheads="1" noChangeShapeType="1" noTextEdit="1"/>
                </p:cNvSpPr>
                <p:nvPr/>
              </p:nvSpPr>
              <p:spPr>
                <a:xfrm>
                  <a:off x="7915255" y="2278953"/>
                  <a:ext cx="479106" cy="28469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FC37DB4-C2A6-406B-AFD2-AFA796ED970E}"/>
                    </a:ext>
                  </a:extLst>
                </p:cNvPr>
                <p:cNvSpPr txBox="1"/>
                <p:nvPr/>
              </p:nvSpPr>
              <p:spPr>
                <a:xfrm>
                  <a:off x="7734149" y="3338516"/>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50" name="TextBox 49">
                  <a:extLst>
                    <a:ext uri="{FF2B5EF4-FFF2-40B4-BE49-F238E27FC236}">
                      <a16:creationId xmlns:a16="http://schemas.microsoft.com/office/drawing/2014/main" id="{2FC37DB4-C2A6-406B-AFD2-AFA796ED970E}"/>
                    </a:ext>
                  </a:extLst>
                </p:cNvPr>
                <p:cNvSpPr txBox="1">
                  <a:spLocks noRot="1" noChangeAspect="1" noMove="1" noResize="1" noEditPoints="1" noAdjustHandles="1" noChangeArrowheads="1" noChangeShapeType="1" noTextEdit="1"/>
                </p:cNvSpPr>
                <p:nvPr/>
              </p:nvSpPr>
              <p:spPr>
                <a:xfrm>
                  <a:off x="7734149" y="3338516"/>
                  <a:ext cx="475258" cy="28469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9D5B3FC-523D-4759-9E71-7BED99A431F7}"/>
                    </a:ext>
                  </a:extLst>
                </p:cNvPr>
                <p:cNvSpPr txBox="1"/>
                <p:nvPr/>
              </p:nvSpPr>
              <p:spPr>
                <a:xfrm>
                  <a:off x="8277236" y="2669319"/>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51" name="TextBox 50">
                  <a:extLst>
                    <a:ext uri="{FF2B5EF4-FFF2-40B4-BE49-F238E27FC236}">
                      <a16:creationId xmlns:a16="http://schemas.microsoft.com/office/drawing/2014/main" id="{A9D5B3FC-523D-4759-9E71-7BED99A431F7}"/>
                    </a:ext>
                  </a:extLst>
                </p:cNvPr>
                <p:cNvSpPr txBox="1">
                  <a:spLocks noRot="1" noChangeAspect="1" noMove="1" noResize="1" noEditPoints="1" noAdjustHandles="1" noChangeArrowheads="1" noChangeShapeType="1" noTextEdit="1"/>
                </p:cNvSpPr>
                <p:nvPr/>
              </p:nvSpPr>
              <p:spPr>
                <a:xfrm>
                  <a:off x="8277236" y="2669319"/>
                  <a:ext cx="472629" cy="284693"/>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3EF600-25EF-4B09-AA0A-24A96C66F02E}"/>
                    </a:ext>
                  </a:extLst>
                </p:cNvPr>
                <p:cNvSpPr txBox="1"/>
                <p:nvPr/>
              </p:nvSpPr>
              <p:spPr>
                <a:xfrm>
                  <a:off x="8930964" y="2257354"/>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52" name="TextBox 51">
                  <a:extLst>
                    <a:ext uri="{FF2B5EF4-FFF2-40B4-BE49-F238E27FC236}">
                      <a16:creationId xmlns:a16="http://schemas.microsoft.com/office/drawing/2014/main" id="{F83EF600-25EF-4B09-AA0A-24A96C66F02E}"/>
                    </a:ext>
                  </a:extLst>
                </p:cNvPr>
                <p:cNvSpPr txBox="1">
                  <a:spLocks noRot="1" noChangeAspect="1" noMove="1" noResize="1" noEditPoints="1" noAdjustHandles="1" noChangeArrowheads="1" noChangeShapeType="1" noTextEdit="1"/>
                </p:cNvSpPr>
                <p:nvPr/>
              </p:nvSpPr>
              <p:spPr>
                <a:xfrm>
                  <a:off x="8930964" y="2257354"/>
                  <a:ext cx="479106" cy="284693"/>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E50C759-7616-40D3-9F73-1FAEEF7535E8}"/>
                    </a:ext>
                  </a:extLst>
                </p:cNvPr>
                <p:cNvSpPr txBox="1"/>
                <p:nvPr/>
              </p:nvSpPr>
              <p:spPr>
                <a:xfrm>
                  <a:off x="10399945" y="2237374"/>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54" name="TextBox 53">
                  <a:extLst>
                    <a:ext uri="{FF2B5EF4-FFF2-40B4-BE49-F238E27FC236}">
                      <a16:creationId xmlns:a16="http://schemas.microsoft.com/office/drawing/2014/main" id="{1E50C759-7616-40D3-9F73-1FAEEF7535E8}"/>
                    </a:ext>
                  </a:extLst>
                </p:cNvPr>
                <p:cNvSpPr txBox="1">
                  <a:spLocks noRot="1" noChangeAspect="1" noMove="1" noResize="1" noEditPoints="1" noAdjustHandles="1" noChangeArrowheads="1" noChangeShapeType="1" noTextEdit="1"/>
                </p:cNvSpPr>
                <p:nvPr/>
              </p:nvSpPr>
              <p:spPr>
                <a:xfrm>
                  <a:off x="10399945" y="2237374"/>
                  <a:ext cx="485710" cy="284693"/>
                </a:xfrm>
                <a:prstGeom prst="rect">
                  <a:avLst/>
                </a:prstGeom>
                <a:blipFill>
                  <a:blip r:embed="rId13"/>
                  <a:stretch>
                    <a:fillRect/>
                  </a:stretch>
                </a:blipFill>
              </p:spPr>
              <p:txBody>
                <a:bodyPr/>
                <a:lstStyle/>
                <a:p>
                  <a:r>
                    <a:rPr lang="en-IN">
                      <a:noFill/>
                    </a:rPr>
                    <a:t> </a:t>
                  </a:r>
                </a:p>
              </p:txBody>
            </p:sp>
          </mc:Fallback>
        </mc:AlternateContent>
        <p:sp>
          <p:nvSpPr>
            <p:cNvPr id="56" name="Freeform: Shape 55">
              <a:extLst>
                <a:ext uri="{FF2B5EF4-FFF2-40B4-BE49-F238E27FC236}">
                  <a16:creationId xmlns:a16="http://schemas.microsoft.com/office/drawing/2014/main" id="{A3683F89-3B54-4DAF-800B-90CF90ED7177}"/>
                </a:ext>
              </a:extLst>
            </p:cNvPr>
            <p:cNvSpPr/>
            <p:nvPr/>
          </p:nvSpPr>
          <p:spPr>
            <a:xfrm>
              <a:off x="7928888" y="2079074"/>
              <a:ext cx="1043917"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56">
              <a:extLst>
                <a:ext uri="{FF2B5EF4-FFF2-40B4-BE49-F238E27FC236}">
                  <a16:creationId xmlns:a16="http://schemas.microsoft.com/office/drawing/2014/main" id="{BA8029B7-5381-4B13-B3BB-91A3A3024B87}"/>
                </a:ext>
              </a:extLst>
            </p:cNvPr>
            <p:cNvSpPr/>
            <p:nvPr/>
          </p:nvSpPr>
          <p:spPr>
            <a:xfrm>
              <a:off x="8918188"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reeform: Shape 57">
              <a:extLst>
                <a:ext uri="{FF2B5EF4-FFF2-40B4-BE49-F238E27FC236}">
                  <a16:creationId xmlns:a16="http://schemas.microsoft.com/office/drawing/2014/main" id="{9D938155-0264-4796-B314-CE55F4F2F392}"/>
                </a:ext>
              </a:extLst>
            </p:cNvPr>
            <p:cNvSpPr/>
            <p:nvPr/>
          </p:nvSpPr>
          <p:spPr>
            <a:xfrm>
              <a:off x="9923809"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0" name="Group 59">
            <a:extLst>
              <a:ext uri="{FF2B5EF4-FFF2-40B4-BE49-F238E27FC236}">
                <a16:creationId xmlns:a16="http://schemas.microsoft.com/office/drawing/2014/main" id="{5D4EB3C3-CA51-4489-8663-FAB78C96B878}"/>
              </a:ext>
            </a:extLst>
          </p:cNvPr>
          <p:cNvGrpSpPr/>
          <p:nvPr/>
        </p:nvGrpSpPr>
        <p:grpSpPr>
          <a:xfrm>
            <a:off x="6847728" y="4532423"/>
            <a:ext cx="4074968" cy="1797659"/>
            <a:chOff x="6810687" y="2079074"/>
            <a:chExt cx="4074968" cy="1797659"/>
          </a:xfrm>
        </p:grpSpPr>
        <p:sp>
          <p:nvSpPr>
            <p:cNvPr id="61" name="Rectangle 60">
              <a:extLst>
                <a:ext uri="{FF2B5EF4-FFF2-40B4-BE49-F238E27FC236}">
                  <a16:creationId xmlns:a16="http://schemas.microsoft.com/office/drawing/2014/main" id="{79083C7F-BA4B-4DC6-A892-418420D1FF16}"/>
                </a:ext>
              </a:extLst>
            </p:cNvPr>
            <p:cNvSpPr/>
            <p:nvPr/>
          </p:nvSpPr>
          <p:spPr>
            <a:xfrm>
              <a:off x="7691137"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2" name="Rectangle 61">
              <a:extLst>
                <a:ext uri="{FF2B5EF4-FFF2-40B4-BE49-F238E27FC236}">
                  <a16:creationId xmlns:a16="http://schemas.microsoft.com/office/drawing/2014/main" id="{D16FB125-69D4-4474-90F1-6C5EFCF2B805}"/>
                </a:ext>
              </a:extLst>
            </p:cNvPr>
            <p:cNvSpPr/>
            <p:nvPr/>
          </p:nvSpPr>
          <p:spPr>
            <a:xfrm>
              <a:off x="8678862"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49540FBE-A573-4C03-90EA-E80361CA836B}"/>
                </a:ext>
              </a:extLst>
            </p:cNvPr>
            <p:cNvSpPr/>
            <p:nvPr/>
          </p:nvSpPr>
          <p:spPr>
            <a:xfrm>
              <a:off x="10165635" y="2753427"/>
              <a:ext cx="552091" cy="379562"/>
            </a:xfrm>
            <a:prstGeom prst="rect">
              <a:avLst/>
            </a:prstGeom>
            <a:solidFill>
              <a:srgbClr val="00B0F0"/>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468AAEA9-4669-4257-AF37-9B86B56DCD47}"/>
                </a:ext>
              </a:extLst>
            </p:cNvPr>
            <p:cNvCxnSpPr>
              <a:cxnSpLocks/>
              <a:stCxn id="85" idx="3"/>
              <a:endCxn id="61" idx="1"/>
            </p:cNvCxnSpPr>
            <p:nvPr/>
          </p:nvCxnSpPr>
          <p:spPr>
            <a:xfrm flipV="1">
              <a:off x="6810687" y="2943208"/>
              <a:ext cx="880450" cy="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D711B1F-B3D8-4110-8762-EF5D7CE03750}"/>
                </a:ext>
              </a:extLst>
            </p:cNvPr>
            <p:cNvCxnSpPr>
              <a:cxnSpLocks/>
              <a:endCxn id="61" idx="2"/>
            </p:cNvCxnSpPr>
            <p:nvPr/>
          </p:nvCxnSpPr>
          <p:spPr>
            <a:xfrm flipV="1">
              <a:off x="7967183"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6DFF073-AA04-4D78-B530-9257C1392371}"/>
                </a:ext>
              </a:extLst>
            </p:cNvPr>
            <p:cNvCxnSpPr>
              <a:cxnSpLocks/>
              <a:stCxn id="61" idx="3"/>
            </p:cNvCxnSpPr>
            <p:nvPr/>
          </p:nvCxnSpPr>
          <p:spPr>
            <a:xfrm>
              <a:off x="8243228" y="2943208"/>
              <a:ext cx="445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EDE2AD8-02B9-4DCF-A2F5-E3633CD7D929}"/>
                </a:ext>
              </a:extLst>
            </p:cNvPr>
            <p:cNvCxnSpPr>
              <a:cxnSpLocks/>
            </p:cNvCxnSpPr>
            <p:nvPr/>
          </p:nvCxnSpPr>
          <p:spPr>
            <a:xfrm flipV="1">
              <a:off x="8964972"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CB5C468-084B-417C-87E5-5A0542642AC6}"/>
                </a:ext>
              </a:extLst>
            </p:cNvPr>
            <p:cNvCxnSpPr>
              <a:cxnSpLocks/>
            </p:cNvCxnSpPr>
            <p:nvPr/>
          </p:nvCxnSpPr>
          <p:spPr>
            <a:xfrm flipV="1">
              <a:off x="7967183"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2D9413B-F25A-489B-AA9D-30591AB321E0}"/>
                </a:ext>
              </a:extLst>
            </p:cNvPr>
            <p:cNvCxnSpPr>
              <a:cxnSpLocks/>
            </p:cNvCxnSpPr>
            <p:nvPr/>
          </p:nvCxnSpPr>
          <p:spPr>
            <a:xfrm flipV="1">
              <a:off x="8964972"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537F2C-4205-4263-A1A9-CE953D9ADD5F}"/>
                </a:ext>
              </a:extLst>
            </p:cNvPr>
            <p:cNvCxnSpPr>
              <a:cxnSpLocks/>
            </p:cNvCxnSpPr>
            <p:nvPr/>
          </p:nvCxnSpPr>
          <p:spPr>
            <a:xfrm flipV="1">
              <a:off x="9330156" y="2954012"/>
              <a:ext cx="508959" cy="644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2ABBCF4D-76BE-4D06-BA47-8FDDA0892071}"/>
                </a:ext>
              </a:extLst>
            </p:cNvPr>
            <p:cNvCxnSpPr>
              <a:cxnSpLocks/>
            </p:cNvCxnSpPr>
            <p:nvPr/>
          </p:nvCxnSpPr>
          <p:spPr>
            <a:xfrm flipV="1">
              <a:off x="10444556" y="31329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FFA3CC5-3602-419A-8E28-4E5B0FEC1712}"/>
                </a:ext>
              </a:extLst>
            </p:cNvPr>
            <p:cNvCxnSpPr>
              <a:cxnSpLocks/>
            </p:cNvCxnSpPr>
            <p:nvPr/>
          </p:nvCxnSpPr>
          <p:spPr>
            <a:xfrm flipV="1">
              <a:off x="10444556" y="2447189"/>
              <a:ext cx="0" cy="306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513C54B-B1E1-4ADB-86B6-D289D561B950}"/>
                </a:ext>
              </a:extLst>
            </p:cNvPr>
            <p:cNvCxnSpPr>
              <a:cxnSpLocks/>
            </p:cNvCxnSpPr>
            <p:nvPr/>
          </p:nvCxnSpPr>
          <p:spPr>
            <a:xfrm>
              <a:off x="9889589" y="2948959"/>
              <a:ext cx="276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4D68A92-291B-4F35-9D64-0D40BF72C150}"/>
                    </a:ext>
                  </a:extLst>
                </p:cNvPr>
                <p:cNvSpPr txBox="1"/>
                <p:nvPr/>
              </p:nvSpPr>
              <p:spPr>
                <a:xfrm>
                  <a:off x="7123756" y="2631060"/>
                  <a:ext cx="46140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m:t>
                            </m:r>
                          </m:sup>
                        </m:sSup>
                      </m:oMath>
                    </m:oMathPara>
                  </a14:m>
                  <a:endParaRPr lang="en-IN" sz="1200" dirty="0"/>
                </a:p>
              </p:txBody>
            </p:sp>
          </mc:Choice>
          <mc:Fallback xmlns="">
            <p:sp>
              <p:nvSpPr>
                <p:cNvPr id="74" name="TextBox 73">
                  <a:extLst>
                    <a:ext uri="{FF2B5EF4-FFF2-40B4-BE49-F238E27FC236}">
                      <a16:creationId xmlns:a16="http://schemas.microsoft.com/office/drawing/2014/main" id="{94D68A92-291B-4F35-9D64-0D40BF72C150}"/>
                    </a:ext>
                  </a:extLst>
                </p:cNvPr>
                <p:cNvSpPr txBox="1">
                  <a:spLocks noRot="1" noChangeAspect="1" noMove="1" noResize="1" noEditPoints="1" noAdjustHandles="1" noChangeArrowheads="1" noChangeShapeType="1" noTextEdit="1"/>
                </p:cNvSpPr>
                <p:nvPr/>
              </p:nvSpPr>
              <p:spPr>
                <a:xfrm>
                  <a:off x="7123756" y="2631060"/>
                  <a:ext cx="461408" cy="284693"/>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3F33F37-BC74-4FC2-AC8E-DCB5387E2177}"/>
                    </a:ext>
                  </a:extLst>
                </p:cNvPr>
                <p:cNvSpPr txBox="1"/>
                <p:nvPr/>
              </p:nvSpPr>
              <p:spPr>
                <a:xfrm>
                  <a:off x="7915255" y="2278953"/>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(1)</m:t>
                            </m:r>
                          </m:sup>
                        </m:sSup>
                      </m:oMath>
                    </m:oMathPara>
                  </a14:m>
                  <a:endParaRPr lang="en-IN" sz="1200" dirty="0"/>
                </a:p>
              </p:txBody>
            </p:sp>
          </mc:Choice>
          <mc:Fallback xmlns="">
            <p:sp>
              <p:nvSpPr>
                <p:cNvPr id="75" name="TextBox 74">
                  <a:extLst>
                    <a:ext uri="{FF2B5EF4-FFF2-40B4-BE49-F238E27FC236}">
                      <a16:creationId xmlns:a16="http://schemas.microsoft.com/office/drawing/2014/main" id="{03F33F37-BC74-4FC2-AC8E-DCB5387E2177}"/>
                    </a:ext>
                  </a:extLst>
                </p:cNvPr>
                <p:cNvSpPr txBox="1">
                  <a:spLocks noRot="1" noChangeAspect="1" noMove="1" noResize="1" noEditPoints="1" noAdjustHandles="1" noChangeArrowheads="1" noChangeShapeType="1" noTextEdit="1"/>
                </p:cNvSpPr>
                <p:nvPr/>
              </p:nvSpPr>
              <p:spPr>
                <a:xfrm>
                  <a:off x="7915255" y="2278953"/>
                  <a:ext cx="479106" cy="284693"/>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5E743D9-2AC7-473C-BBFD-5F9B6887E8A4}"/>
                    </a:ext>
                  </a:extLst>
                </p:cNvPr>
                <p:cNvSpPr txBox="1"/>
                <p:nvPr/>
              </p:nvSpPr>
              <p:spPr>
                <a:xfrm>
                  <a:off x="7734149" y="3338516"/>
                  <a:ext cx="475258"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76" name="TextBox 75">
                  <a:extLst>
                    <a:ext uri="{FF2B5EF4-FFF2-40B4-BE49-F238E27FC236}">
                      <a16:creationId xmlns:a16="http://schemas.microsoft.com/office/drawing/2014/main" id="{95E743D9-2AC7-473C-BBFD-5F9B6887E8A4}"/>
                    </a:ext>
                  </a:extLst>
                </p:cNvPr>
                <p:cNvSpPr txBox="1">
                  <a:spLocks noRot="1" noChangeAspect="1" noMove="1" noResize="1" noEditPoints="1" noAdjustHandles="1" noChangeArrowheads="1" noChangeShapeType="1" noTextEdit="1"/>
                </p:cNvSpPr>
                <p:nvPr/>
              </p:nvSpPr>
              <p:spPr>
                <a:xfrm>
                  <a:off x="7734149" y="3338516"/>
                  <a:ext cx="475258" cy="28469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BD0E3AF-E2C2-416A-93F3-C799918BD34E}"/>
                    </a:ext>
                  </a:extLst>
                </p:cNvPr>
                <p:cNvSpPr txBox="1"/>
                <p:nvPr/>
              </p:nvSpPr>
              <p:spPr>
                <a:xfrm>
                  <a:off x="8277236" y="2669319"/>
                  <a:ext cx="472629"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77" name="TextBox 76">
                  <a:extLst>
                    <a:ext uri="{FF2B5EF4-FFF2-40B4-BE49-F238E27FC236}">
                      <a16:creationId xmlns:a16="http://schemas.microsoft.com/office/drawing/2014/main" id="{EBD0E3AF-E2C2-416A-93F3-C799918BD34E}"/>
                    </a:ext>
                  </a:extLst>
                </p:cNvPr>
                <p:cNvSpPr txBox="1">
                  <a:spLocks noRot="1" noChangeAspect="1" noMove="1" noResize="1" noEditPoints="1" noAdjustHandles="1" noChangeArrowheads="1" noChangeShapeType="1" noTextEdit="1"/>
                </p:cNvSpPr>
                <p:nvPr/>
              </p:nvSpPr>
              <p:spPr>
                <a:xfrm>
                  <a:off x="8277236" y="2669319"/>
                  <a:ext cx="472629" cy="284693"/>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3BB1C57-2F78-4CA4-8672-8F3344FADE3F}"/>
                    </a:ext>
                  </a:extLst>
                </p:cNvPr>
                <p:cNvSpPr txBox="1"/>
                <p:nvPr/>
              </p:nvSpPr>
              <p:spPr>
                <a:xfrm>
                  <a:off x="8930964" y="2257354"/>
                  <a:ext cx="479106"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(2)</m:t>
                            </m:r>
                          </m:sup>
                        </m:sSup>
                      </m:oMath>
                    </m:oMathPara>
                  </a14:m>
                  <a:endParaRPr lang="en-IN" sz="1200" dirty="0"/>
                </a:p>
              </p:txBody>
            </p:sp>
          </mc:Choice>
          <mc:Fallback xmlns="">
            <p:sp>
              <p:nvSpPr>
                <p:cNvPr id="78" name="TextBox 77">
                  <a:extLst>
                    <a:ext uri="{FF2B5EF4-FFF2-40B4-BE49-F238E27FC236}">
                      <a16:creationId xmlns:a16="http://schemas.microsoft.com/office/drawing/2014/main" id="{43BB1C57-2F78-4CA4-8672-8F3344FADE3F}"/>
                    </a:ext>
                  </a:extLst>
                </p:cNvPr>
                <p:cNvSpPr txBox="1">
                  <a:spLocks noRot="1" noChangeAspect="1" noMove="1" noResize="1" noEditPoints="1" noAdjustHandles="1" noChangeArrowheads="1" noChangeShapeType="1" noTextEdit="1"/>
                </p:cNvSpPr>
                <p:nvPr/>
              </p:nvSpPr>
              <p:spPr>
                <a:xfrm>
                  <a:off x="8930964" y="2257354"/>
                  <a:ext cx="479106" cy="284693"/>
                </a:xfrm>
                <a:prstGeom prst="rect">
                  <a:avLst/>
                </a:prstGeom>
                <a:blipFill>
                  <a:blip r:embed="rId1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8834A5A-983E-4E54-B373-C879AE84FF0E}"/>
                    </a:ext>
                  </a:extLst>
                </p:cNvPr>
                <p:cNvSpPr txBox="1"/>
                <p:nvPr/>
              </p:nvSpPr>
              <p:spPr>
                <a:xfrm>
                  <a:off x="10399945" y="2237374"/>
                  <a:ext cx="485710" cy="284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79" name="TextBox 78">
                  <a:extLst>
                    <a:ext uri="{FF2B5EF4-FFF2-40B4-BE49-F238E27FC236}">
                      <a16:creationId xmlns:a16="http://schemas.microsoft.com/office/drawing/2014/main" id="{68834A5A-983E-4E54-B373-C879AE84FF0E}"/>
                    </a:ext>
                  </a:extLst>
                </p:cNvPr>
                <p:cNvSpPr txBox="1">
                  <a:spLocks noRot="1" noChangeAspect="1" noMove="1" noResize="1" noEditPoints="1" noAdjustHandles="1" noChangeArrowheads="1" noChangeShapeType="1" noTextEdit="1"/>
                </p:cNvSpPr>
                <p:nvPr/>
              </p:nvSpPr>
              <p:spPr>
                <a:xfrm>
                  <a:off x="10399945" y="2237374"/>
                  <a:ext cx="485710" cy="284693"/>
                </a:xfrm>
                <a:prstGeom prst="rect">
                  <a:avLst/>
                </a:prstGeom>
                <a:blipFill>
                  <a:blip r:embed="rId13"/>
                  <a:stretch>
                    <a:fillRect/>
                  </a:stretch>
                </a:blipFill>
              </p:spPr>
              <p:txBody>
                <a:bodyPr/>
                <a:lstStyle/>
                <a:p>
                  <a:r>
                    <a:rPr lang="en-IN">
                      <a:noFill/>
                    </a:rPr>
                    <a:t> </a:t>
                  </a:r>
                </a:p>
              </p:txBody>
            </p:sp>
          </mc:Fallback>
        </mc:AlternateContent>
        <p:sp>
          <p:nvSpPr>
            <p:cNvPr id="80" name="Freeform: Shape 79">
              <a:extLst>
                <a:ext uri="{FF2B5EF4-FFF2-40B4-BE49-F238E27FC236}">
                  <a16:creationId xmlns:a16="http://schemas.microsoft.com/office/drawing/2014/main" id="{49A5B536-03A7-4208-83AB-8D55FF259AAB}"/>
                </a:ext>
              </a:extLst>
            </p:cNvPr>
            <p:cNvSpPr/>
            <p:nvPr/>
          </p:nvSpPr>
          <p:spPr>
            <a:xfrm>
              <a:off x="7928888" y="2079074"/>
              <a:ext cx="1043917"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reeform: Shape 80">
              <a:extLst>
                <a:ext uri="{FF2B5EF4-FFF2-40B4-BE49-F238E27FC236}">
                  <a16:creationId xmlns:a16="http://schemas.microsoft.com/office/drawing/2014/main" id="{87EBBF80-A48A-42B2-A94F-9D0C94D5321E}"/>
                </a:ext>
              </a:extLst>
            </p:cNvPr>
            <p:cNvSpPr/>
            <p:nvPr/>
          </p:nvSpPr>
          <p:spPr>
            <a:xfrm>
              <a:off x="8918188"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3925F000-6749-47D8-8B44-6896967631F1}"/>
                </a:ext>
              </a:extLst>
            </p:cNvPr>
            <p:cNvSpPr/>
            <p:nvPr/>
          </p:nvSpPr>
          <p:spPr>
            <a:xfrm>
              <a:off x="9923809" y="2079074"/>
              <a:ext cx="530303" cy="1797659"/>
            </a:xfrm>
            <a:custGeom>
              <a:avLst/>
              <a:gdLst>
                <a:gd name="connsiteX0" fmla="*/ 41920 w 1043917"/>
                <a:gd name="connsiteY0" fmla="*/ 388081 h 1797659"/>
                <a:gd name="connsiteX1" fmla="*/ 102304 w 1043917"/>
                <a:gd name="connsiteY1" fmla="*/ 86156 h 1797659"/>
                <a:gd name="connsiteX2" fmla="*/ 930440 w 1043917"/>
                <a:gd name="connsiteY2" fmla="*/ 1751054 h 1797659"/>
                <a:gd name="connsiteX3" fmla="*/ 1033957 w 1043917"/>
                <a:gd name="connsiteY3" fmla="*/ 1371492 h 1797659"/>
                <a:gd name="connsiteX4" fmla="*/ 1033957 w 1043917"/>
                <a:gd name="connsiteY4" fmla="*/ 1362866 h 179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17" h="1797659">
                  <a:moveTo>
                    <a:pt x="41920" y="388081"/>
                  </a:moveTo>
                  <a:cubicBezTo>
                    <a:pt x="-1932" y="123537"/>
                    <a:pt x="-45783" y="-141006"/>
                    <a:pt x="102304" y="86156"/>
                  </a:cubicBezTo>
                  <a:cubicBezTo>
                    <a:pt x="250391" y="313318"/>
                    <a:pt x="775165" y="1536831"/>
                    <a:pt x="930440" y="1751054"/>
                  </a:cubicBezTo>
                  <a:cubicBezTo>
                    <a:pt x="1085716" y="1965277"/>
                    <a:pt x="1033957" y="1371492"/>
                    <a:pt x="1033957" y="1371492"/>
                  </a:cubicBezTo>
                  <a:cubicBezTo>
                    <a:pt x="1051210" y="1306794"/>
                    <a:pt x="1042583" y="1334830"/>
                    <a:pt x="1033957" y="13628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 name="Group 102">
            <a:extLst>
              <a:ext uri="{FF2B5EF4-FFF2-40B4-BE49-F238E27FC236}">
                <a16:creationId xmlns:a16="http://schemas.microsoft.com/office/drawing/2014/main" id="{4649FB82-4B94-4A40-9722-693BA9390D62}"/>
              </a:ext>
            </a:extLst>
          </p:cNvPr>
          <p:cNvGrpSpPr/>
          <p:nvPr/>
        </p:nvGrpSpPr>
        <p:grpSpPr>
          <a:xfrm>
            <a:off x="3346686" y="4710703"/>
            <a:ext cx="3668971" cy="1385835"/>
            <a:chOff x="3741499" y="4707975"/>
            <a:chExt cx="3668971" cy="1385835"/>
          </a:xfrm>
        </p:grpSpPr>
        <p:sp>
          <p:nvSpPr>
            <p:cNvPr id="83" name="Rectangle 82">
              <a:extLst>
                <a:ext uri="{FF2B5EF4-FFF2-40B4-BE49-F238E27FC236}">
                  <a16:creationId xmlns:a16="http://schemas.microsoft.com/office/drawing/2014/main" id="{E10512B7-95CC-4388-A7AB-9D8664EF92F0}"/>
                </a:ext>
              </a:extLst>
            </p:cNvPr>
            <p:cNvSpPr/>
            <p:nvPr/>
          </p:nvSpPr>
          <p:spPr>
            <a:xfrm>
              <a:off x="4215952" y="5224028"/>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4" name="Rectangle 83">
              <a:extLst>
                <a:ext uri="{FF2B5EF4-FFF2-40B4-BE49-F238E27FC236}">
                  <a16:creationId xmlns:a16="http://schemas.microsoft.com/office/drawing/2014/main" id="{BD8EE8DD-B5F1-48C6-8FE6-CB1C92EB6725}"/>
                </a:ext>
              </a:extLst>
            </p:cNvPr>
            <p:cNvSpPr/>
            <p:nvPr/>
          </p:nvSpPr>
          <p:spPr>
            <a:xfrm>
              <a:off x="5203677" y="5224028"/>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5" name="Rectangle 84">
              <a:extLst>
                <a:ext uri="{FF2B5EF4-FFF2-40B4-BE49-F238E27FC236}">
                  <a16:creationId xmlns:a16="http://schemas.microsoft.com/office/drawing/2014/main" id="{1CA9E182-4104-4F9D-93AD-A58D3A1A7DBB}"/>
                </a:ext>
              </a:extLst>
            </p:cNvPr>
            <p:cNvSpPr/>
            <p:nvPr/>
          </p:nvSpPr>
          <p:spPr>
            <a:xfrm>
              <a:off x="6690450" y="5206782"/>
              <a:ext cx="552091" cy="37956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86" name="Straight Arrow Connector 85">
              <a:extLst>
                <a:ext uri="{FF2B5EF4-FFF2-40B4-BE49-F238E27FC236}">
                  <a16:creationId xmlns:a16="http://schemas.microsoft.com/office/drawing/2014/main" id="{03A39B50-AB63-447A-B625-21A57F4310D6}"/>
                </a:ext>
              </a:extLst>
            </p:cNvPr>
            <p:cNvCxnSpPr>
              <a:cxnSpLocks/>
              <a:endCxn id="83" idx="1"/>
            </p:cNvCxnSpPr>
            <p:nvPr/>
          </p:nvCxnSpPr>
          <p:spPr>
            <a:xfrm>
              <a:off x="3741499" y="5413809"/>
              <a:ext cx="474453"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7" name="Straight Arrow Connector 86">
              <a:extLst>
                <a:ext uri="{FF2B5EF4-FFF2-40B4-BE49-F238E27FC236}">
                  <a16:creationId xmlns:a16="http://schemas.microsoft.com/office/drawing/2014/main" id="{C19F71D4-ABD4-4E08-A47A-51336AAC7F3C}"/>
                </a:ext>
              </a:extLst>
            </p:cNvPr>
            <p:cNvCxnSpPr>
              <a:cxnSpLocks/>
              <a:endCxn id="83" idx="2"/>
            </p:cNvCxnSpPr>
            <p:nvPr/>
          </p:nvCxnSpPr>
          <p:spPr>
            <a:xfrm flipV="1">
              <a:off x="4491998"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8" name="Straight Arrow Connector 87">
              <a:extLst>
                <a:ext uri="{FF2B5EF4-FFF2-40B4-BE49-F238E27FC236}">
                  <a16:creationId xmlns:a16="http://schemas.microsoft.com/office/drawing/2014/main" id="{9288ED7C-EB55-40C7-8CD0-65BA55DB9011}"/>
                </a:ext>
              </a:extLst>
            </p:cNvPr>
            <p:cNvCxnSpPr>
              <a:cxnSpLocks/>
              <a:stCxn id="83" idx="3"/>
            </p:cNvCxnSpPr>
            <p:nvPr/>
          </p:nvCxnSpPr>
          <p:spPr>
            <a:xfrm>
              <a:off x="4768043" y="5413809"/>
              <a:ext cx="445698"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89" name="Straight Arrow Connector 88">
              <a:extLst>
                <a:ext uri="{FF2B5EF4-FFF2-40B4-BE49-F238E27FC236}">
                  <a16:creationId xmlns:a16="http://schemas.microsoft.com/office/drawing/2014/main" id="{1370212C-953C-49AB-905D-A9BD939336DC}"/>
                </a:ext>
              </a:extLst>
            </p:cNvPr>
            <p:cNvCxnSpPr>
              <a:cxnSpLocks/>
            </p:cNvCxnSpPr>
            <p:nvPr/>
          </p:nvCxnSpPr>
          <p:spPr>
            <a:xfrm flipV="1">
              <a:off x="5489787"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2" name="Straight Connector 91">
              <a:extLst>
                <a:ext uri="{FF2B5EF4-FFF2-40B4-BE49-F238E27FC236}">
                  <a16:creationId xmlns:a16="http://schemas.microsoft.com/office/drawing/2014/main" id="{91C6A0D6-9408-48A1-9BD7-A483CE4C9828}"/>
                </a:ext>
              </a:extLst>
            </p:cNvPr>
            <p:cNvCxnSpPr>
              <a:cxnSpLocks/>
            </p:cNvCxnSpPr>
            <p:nvPr/>
          </p:nvCxnSpPr>
          <p:spPr>
            <a:xfrm>
              <a:off x="5820467" y="5422435"/>
              <a:ext cx="55943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60826B07-1286-468C-B4A7-E59AD7CD609F}"/>
                </a:ext>
              </a:extLst>
            </p:cNvPr>
            <p:cNvCxnSpPr>
              <a:cxnSpLocks/>
            </p:cNvCxnSpPr>
            <p:nvPr/>
          </p:nvCxnSpPr>
          <p:spPr>
            <a:xfrm flipV="1">
              <a:off x="6969371" y="56035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4" name="Straight Arrow Connector 93">
              <a:extLst>
                <a:ext uri="{FF2B5EF4-FFF2-40B4-BE49-F238E27FC236}">
                  <a16:creationId xmlns:a16="http://schemas.microsoft.com/office/drawing/2014/main" id="{EF4669B8-4E24-4C8D-A8E1-241A19A89E30}"/>
                </a:ext>
              </a:extLst>
            </p:cNvPr>
            <p:cNvCxnSpPr>
              <a:cxnSpLocks/>
            </p:cNvCxnSpPr>
            <p:nvPr/>
          </p:nvCxnSpPr>
          <p:spPr>
            <a:xfrm flipV="1">
              <a:off x="6969371" y="4917790"/>
              <a:ext cx="0" cy="306238"/>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p:cxnSp>
          <p:nvCxnSpPr>
            <p:cNvPr id="95" name="Straight Arrow Connector 94">
              <a:extLst>
                <a:ext uri="{FF2B5EF4-FFF2-40B4-BE49-F238E27FC236}">
                  <a16:creationId xmlns:a16="http://schemas.microsoft.com/office/drawing/2014/main" id="{896EF8D3-3A06-4347-9471-57C1894965FA}"/>
                </a:ext>
              </a:extLst>
            </p:cNvPr>
            <p:cNvCxnSpPr>
              <a:cxnSpLocks/>
            </p:cNvCxnSpPr>
            <p:nvPr/>
          </p:nvCxnSpPr>
          <p:spPr>
            <a:xfrm>
              <a:off x="6414404" y="5419560"/>
              <a:ext cx="276046" cy="0"/>
            </a:xfrm>
            <a:prstGeom prst="straightConnector1">
              <a:avLst/>
            </a:prstGeom>
            <a:ln>
              <a:tailEnd type="triangle"/>
            </a:ln>
          </p:spPr>
          <p:style>
            <a:lnRef idx="1">
              <a:schemeClr val="accent6"/>
            </a:lnRef>
            <a:fillRef idx="2">
              <a:schemeClr val="accent6"/>
            </a:fillRef>
            <a:effectRef idx="1">
              <a:schemeClr val="accent6"/>
            </a:effectRef>
            <a:fontRef idx="minor">
              <a:schemeClr val="dk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718A1AD-E2C8-43DD-8C1B-E4315E6DFB7C}"/>
                    </a:ext>
                  </a:extLst>
                </p:cNvPr>
                <p:cNvSpPr txBox="1"/>
                <p:nvPr/>
              </p:nvSpPr>
              <p:spPr>
                <a:xfrm>
                  <a:off x="3778540" y="5154101"/>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(0)</m:t>
                            </m:r>
                          </m:sup>
                        </m:sSup>
                      </m:oMath>
                    </m:oMathPara>
                  </a14:m>
                  <a:endParaRPr lang="en-IN" sz="1200" dirty="0"/>
                </a:p>
              </p:txBody>
            </p:sp>
          </mc:Choice>
          <mc:Fallback xmlns="">
            <p:sp>
              <p:nvSpPr>
                <p:cNvPr id="96" name="TextBox 95">
                  <a:extLst>
                    <a:ext uri="{FF2B5EF4-FFF2-40B4-BE49-F238E27FC236}">
                      <a16:creationId xmlns:a16="http://schemas.microsoft.com/office/drawing/2014/main" id="{1718A1AD-E2C8-43DD-8C1B-E4315E6DFB7C}"/>
                    </a:ext>
                  </a:extLst>
                </p:cNvPr>
                <p:cNvSpPr txBox="1">
                  <a:spLocks noRot="1" noChangeAspect="1" noMove="1" noResize="1" noEditPoints="1" noAdjustHandles="1" noChangeArrowheads="1" noChangeShapeType="1" noTextEdit="1"/>
                </p:cNvSpPr>
                <p:nvPr/>
              </p:nvSpPr>
              <p:spPr>
                <a:xfrm>
                  <a:off x="3778540" y="5154101"/>
                  <a:ext cx="472629" cy="284693"/>
                </a:xfrm>
                <a:prstGeom prst="rect">
                  <a:avLst/>
                </a:prstGeom>
                <a:blipFill>
                  <a:blip r:embed="rId18"/>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15D2D3F-0BC1-4D88-8725-E3384612CA27}"/>
                    </a:ext>
                  </a:extLst>
                </p:cNvPr>
                <p:cNvSpPr txBox="1"/>
                <p:nvPr/>
              </p:nvSpPr>
              <p:spPr>
                <a:xfrm>
                  <a:off x="4258964" y="5809117"/>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98" name="TextBox 97">
                  <a:extLst>
                    <a:ext uri="{FF2B5EF4-FFF2-40B4-BE49-F238E27FC236}">
                      <a16:creationId xmlns:a16="http://schemas.microsoft.com/office/drawing/2014/main" id="{515D2D3F-0BC1-4D88-8725-E3384612CA27}"/>
                    </a:ext>
                  </a:extLst>
                </p:cNvPr>
                <p:cNvSpPr txBox="1">
                  <a:spLocks noRot="1" noChangeAspect="1" noMove="1" noResize="1" noEditPoints="1" noAdjustHandles="1" noChangeArrowheads="1" noChangeShapeType="1" noTextEdit="1"/>
                </p:cNvSpPr>
                <p:nvPr/>
              </p:nvSpPr>
              <p:spPr>
                <a:xfrm>
                  <a:off x="4258964" y="5809117"/>
                  <a:ext cx="475258" cy="284693"/>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CB6BF9B2-29BB-42A0-81AA-F3FE1A0379C6}"/>
                    </a:ext>
                  </a:extLst>
                </p:cNvPr>
                <p:cNvSpPr txBox="1"/>
                <p:nvPr/>
              </p:nvSpPr>
              <p:spPr>
                <a:xfrm>
                  <a:off x="4802051" y="5139920"/>
                  <a:ext cx="472629"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h</m:t>
                            </m:r>
                          </m:e>
                          <m:sup>
                            <m:r>
                              <a:rPr lang="en-US" sz="1200" b="0" i="1" smtClean="0">
                                <a:latin typeface="Cambria Math" panose="02040503050406030204" pitchFamily="18" charset="0"/>
                              </a:rPr>
                              <m:t>(1)</m:t>
                            </m:r>
                          </m:sup>
                        </m:sSup>
                      </m:oMath>
                    </m:oMathPara>
                  </a14:m>
                  <a:endParaRPr lang="en-IN" sz="1200" dirty="0"/>
                </a:p>
              </p:txBody>
            </p:sp>
          </mc:Choice>
          <mc:Fallback xmlns="">
            <p:sp>
              <p:nvSpPr>
                <p:cNvPr id="99" name="TextBox 98">
                  <a:extLst>
                    <a:ext uri="{FF2B5EF4-FFF2-40B4-BE49-F238E27FC236}">
                      <a16:creationId xmlns:a16="http://schemas.microsoft.com/office/drawing/2014/main" id="{CB6BF9B2-29BB-42A0-81AA-F3FE1A0379C6}"/>
                    </a:ext>
                  </a:extLst>
                </p:cNvPr>
                <p:cNvSpPr txBox="1">
                  <a:spLocks noRot="1" noChangeAspect="1" noMove="1" noResize="1" noEditPoints="1" noAdjustHandles="1" noChangeArrowheads="1" noChangeShapeType="1" noTextEdit="1"/>
                </p:cNvSpPr>
                <p:nvPr/>
              </p:nvSpPr>
              <p:spPr>
                <a:xfrm>
                  <a:off x="4802051" y="5139920"/>
                  <a:ext cx="472629" cy="284693"/>
                </a:xfrm>
                <a:prstGeom prst="rect">
                  <a:avLst/>
                </a:prstGeom>
                <a:blipFill>
                  <a:blip r:embed="rId19"/>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1543BB0-C79A-490C-A992-EC3DEB2BB413}"/>
                    </a:ext>
                  </a:extLst>
                </p:cNvPr>
                <p:cNvSpPr txBox="1"/>
                <p:nvPr/>
              </p:nvSpPr>
              <p:spPr>
                <a:xfrm>
                  <a:off x="5306043" y="5809117"/>
                  <a:ext cx="475258"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(1)</m:t>
                            </m:r>
                          </m:sup>
                        </m:sSup>
                      </m:oMath>
                    </m:oMathPara>
                  </a14:m>
                  <a:endParaRPr lang="en-IN" sz="1200" dirty="0"/>
                </a:p>
              </p:txBody>
            </p:sp>
          </mc:Choice>
          <mc:Fallback xmlns="">
            <p:sp>
              <p:nvSpPr>
                <p:cNvPr id="101" name="TextBox 100">
                  <a:extLst>
                    <a:ext uri="{FF2B5EF4-FFF2-40B4-BE49-F238E27FC236}">
                      <a16:creationId xmlns:a16="http://schemas.microsoft.com/office/drawing/2014/main" id="{31543BB0-C79A-490C-A992-EC3DEB2BB413}"/>
                    </a:ext>
                  </a:extLst>
                </p:cNvPr>
                <p:cNvSpPr txBox="1">
                  <a:spLocks noRot="1" noChangeAspect="1" noMove="1" noResize="1" noEditPoints="1" noAdjustHandles="1" noChangeArrowheads="1" noChangeShapeType="1" noTextEdit="1"/>
                </p:cNvSpPr>
                <p:nvPr/>
              </p:nvSpPr>
              <p:spPr>
                <a:xfrm>
                  <a:off x="5306043" y="5809117"/>
                  <a:ext cx="475258" cy="284693"/>
                </a:xfrm>
                <a:prstGeom prst="rect">
                  <a:avLst/>
                </a:prstGeom>
                <a:blipFill>
                  <a:blip r:embed="rId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D35D4C7-91E0-4417-B92F-2C7C6087A462}"/>
                    </a:ext>
                  </a:extLst>
                </p:cNvPr>
                <p:cNvSpPr txBox="1"/>
                <p:nvPr/>
              </p:nvSpPr>
              <p:spPr>
                <a:xfrm>
                  <a:off x="6924760" y="4707975"/>
                  <a:ext cx="485710" cy="284693"/>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sz="1200" i="1" smtClean="0">
                                <a:latin typeface="Cambria Math" panose="02040503050406030204" pitchFamily="18" charset="0"/>
                              </a:rPr>
                            </m:ctrlPr>
                          </m:sSupPr>
                          <m:e>
                            <m:acc>
                              <m:accPr>
                                <m:chr m:val="̂"/>
                                <m:ctrlPr>
                                  <a:rPr lang="en-IN" sz="1200" i="1" smtClean="0">
                                    <a:latin typeface="Cambria Math" panose="02040503050406030204" pitchFamily="18" charset="0"/>
                                  </a:rPr>
                                </m:ctrlPr>
                              </m:accPr>
                              <m:e>
                                <m:r>
                                  <a:rPr lang="en-US" sz="1200" b="0" i="1" smtClean="0">
                                    <a:latin typeface="Cambria Math" panose="02040503050406030204" pitchFamily="18" charset="0"/>
                                  </a:rPr>
                                  <m:t>𝑦</m:t>
                                </m:r>
                              </m:e>
                            </m:acc>
                          </m:e>
                          <m:sup>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up>
                        </m:sSup>
                      </m:oMath>
                    </m:oMathPara>
                  </a14:m>
                  <a:endParaRPr lang="en-IN" sz="1200" dirty="0"/>
                </a:p>
              </p:txBody>
            </p:sp>
          </mc:Choice>
          <mc:Fallback xmlns="">
            <p:sp>
              <p:nvSpPr>
                <p:cNvPr id="102" name="TextBox 101">
                  <a:extLst>
                    <a:ext uri="{FF2B5EF4-FFF2-40B4-BE49-F238E27FC236}">
                      <a16:creationId xmlns:a16="http://schemas.microsoft.com/office/drawing/2014/main" id="{FD35D4C7-91E0-4417-B92F-2C7C6087A462}"/>
                    </a:ext>
                  </a:extLst>
                </p:cNvPr>
                <p:cNvSpPr txBox="1">
                  <a:spLocks noRot="1" noChangeAspect="1" noMove="1" noResize="1" noEditPoints="1" noAdjustHandles="1" noChangeArrowheads="1" noChangeShapeType="1" noTextEdit="1"/>
                </p:cNvSpPr>
                <p:nvPr/>
              </p:nvSpPr>
              <p:spPr>
                <a:xfrm>
                  <a:off x="6924760" y="4707975"/>
                  <a:ext cx="485710" cy="284693"/>
                </a:xfrm>
                <a:prstGeom prst="rect">
                  <a:avLst/>
                </a:prstGeom>
                <a:blipFill>
                  <a:blip r:embed="rId20"/>
                  <a:stretch>
                    <a:fillRect/>
                  </a:stretch>
                </a:blipFill>
                <a:ln>
                  <a:noFill/>
                </a:ln>
              </p:spPr>
              <p:txBody>
                <a:bodyPr/>
                <a:lstStyle/>
                <a:p>
                  <a:r>
                    <a:rPr lang="en-IN">
                      <a:noFill/>
                    </a:rPr>
                    <a:t> </a:t>
                  </a:r>
                </a:p>
              </p:txBody>
            </p:sp>
          </mc:Fallback>
        </mc:AlternateContent>
      </p:grpSp>
    </p:spTree>
    <p:extLst>
      <p:ext uri="{BB962C8B-B14F-4D97-AF65-F5344CB8AC3E}">
        <p14:creationId xmlns:p14="http://schemas.microsoft.com/office/powerpoint/2010/main" val="131838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091D-B368-4A0B-B1CD-753E4B8AEA53}"/>
              </a:ext>
            </a:extLst>
          </p:cNvPr>
          <p:cNvSpPr>
            <a:spLocks noGrp="1"/>
          </p:cNvSpPr>
          <p:nvPr>
            <p:ph type="title"/>
          </p:nvPr>
        </p:nvSpPr>
        <p:spPr/>
        <p:txBody>
          <a:bodyPr/>
          <a:lstStyle/>
          <a:p>
            <a:r>
              <a:rPr lang="en-US" dirty="0"/>
              <a:t>Neural Seq-Seq Generation Model</a:t>
            </a:r>
            <a:endParaRPr lang="en-IN" dirty="0"/>
          </a:p>
        </p:txBody>
      </p:sp>
      <p:sp>
        <p:nvSpPr>
          <p:cNvPr id="4" name="Slide Number Placeholder 3">
            <a:extLst>
              <a:ext uri="{FF2B5EF4-FFF2-40B4-BE49-F238E27FC236}">
                <a16:creationId xmlns:a16="http://schemas.microsoft.com/office/drawing/2014/main" id="{4C794E77-D890-4C33-A5B6-20211EA56FA1}"/>
              </a:ext>
            </a:extLst>
          </p:cNvPr>
          <p:cNvSpPr>
            <a:spLocks noGrp="1"/>
          </p:cNvSpPr>
          <p:nvPr>
            <p:ph type="sldNum" sz="quarter" idx="12"/>
          </p:nvPr>
        </p:nvSpPr>
        <p:spPr/>
        <p:txBody>
          <a:bodyPr/>
          <a:lstStyle/>
          <a:p>
            <a:fld id="{0F893E13-5E8A-4CE6-A6ED-A96D49CB6F0B}" type="slidenum">
              <a:rPr lang="en-IN" smtClean="0"/>
              <a:t>53</a:t>
            </a:fld>
            <a:endParaRPr lang="en-IN"/>
          </a:p>
        </p:txBody>
      </p:sp>
      <p:pic>
        <p:nvPicPr>
          <p:cNvPr id="5" name="Picture 4">
            <a:extLst>
              <a:ext uri="{FF2B5EF4-FFF2-40B4-BE49-F238E27FC236}">
                <a16:creationId xmlns:a16="http://schemas.microsoft.com/office/drawing/2014/main" id="{678CF32B-E559-4DE0-9405-737888E024CD}"/>
              </a:ext>
            </a:extLst>
          </p:cNvPr>
          <p:cNvPicPr>
            <a:picLocks noChangeAspect="1"/>
          </p:cNvPicPr>
          <p:nvPr/>
        </p:nvPicPr>
        <p:blipFill>
          <a:blip r:embed="rId2"/>
          <a:stretch>
            <a:fillRect/>
          </a:stretch>
        </p:blipFill>
        <p:spPr>
          <a:xfrm>
            <a:off x="1628775" y="1714500"/>
            <a:ext cx="9182100" cy="5143500"/>
          </a:xfrm>
          <a:prstGeom prst="rect">
            <a:avLst/>
          </a:prstGeom>
        </p:spPr>
      </p:pic>
    </p:spTree>
    <p:extLst>
      <p:ext uri="{BB962C8B-B14F-4D97-AF65-F5344CB8AC3E}">
        <p14:creationId xmlns:p14="http://schemas.microsoft.com/office/powerpoint/2010/main" val="198440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FFAFD7-659D-4BEA-9BF7-455948548819}"/>
              </a:ext>
            </a:extLst>
          </p:cNvPr>
          <p:cNvSpPr>
            <a:spLocks noGrp="1"/>
          </p:cNvSpPr>
          <p:nvPr>
            <p:ph type="dt" sz="quarter" idx="10"/>
          </p:nvPr>
        </p:nvSpPr>
        <p:spPr/>
        <p:txBody>
          <a:bodyPr/>
          <a:lstStyle/>
          <a:p>
            <a:pPr>
              <a:defRPr/>
            </a:pPr>
            <a:fld id="{61D689B3-550F-45F6-B60C-E4B5E3CF5488}" type="datetime1">
              <a:rPr lang="en-US"/>
              <a:pPr>
                <a:defRPr/>
              </a:pPr>
              <a:t>1/31/2022</a:t>
            </a:fld>
            <a:endParaRPr lang="en-IN"/>
          </a:p>
        </p:txBody>
      </p:sp>
      <p:sp>
        <p:nvSpPr>
          <p:cNvPr id="5" name="Footer Placeholder 4">
            <a:extLst>
              <a:ext uri="{FF2B5EF4-FFF2-40B4-BE49-F238E27FC236}">
                <a16:creationId xmlns:a16="http://schemas.microsoft.com/office/drawing/2014/main" id="{E9CF0347-F6FA-427F-9319-525CB5A76C63}"/>
              </a:ext>
            </a:extLst>
          </p:cNvPr>
          <p:cNvSpPr>
            <a:spLocks noGrp="1"/>
          </p:cNvSpPr>
          <p:nvPr>
            <p:ph type="ftr" sz="quarter" idx="11"/>
          </p:nvPr>
        </p:nvSpPr>
        <p:spPr/>
        <p:txBody>
          <a:bodyPr/>
          <a:lstStyle/>
          <a:p>
            <a:pPr>
              <a:defRPr/>
            </a:pPr>
            <a:r>
              <a:rPr lang="en-IN"/>
              <a:t>IIIT Summer School</a:t>
            </a:r>
          </a:p>
        </p:txBody>
      </p:sp>
      <p:sp>
        <p:nvSpPr>
          <p:cNvPr id="6" name="Slide Number Placeholder 5">
            <a:extLst>
              <a:ext uri="{FF2B5EF4-FFF2-40B4-BE49-F238E27FC236}">
                <a16:creationId xmlns:a16="http://schemas.microsoft.com/office/drawing/2014/main" id="{1FE8A7DD-67CF-438A-AF85-7B44AE46A2E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9726B3-6714-44CD-AC5D-40576A1414FE}" type="slidenum">
              <a:rPr lang="en-IN" altLang="en-US">
                <a:solidFill>
                  <a:srgbClr val="898989"/>
                </a:solidFill>
                <a:latin typeface="Calibri" panose="020F0502020204030204" pitchFamily="34" charset="0"/>
              </a:rPr>
              <a:pPr eaLnBrk="1" hangingPunct="1"/>
              <a:t>6</a:t>
            </a:fld>
            <a:endParaRPr lang="en-IN" altLang="en-US">
              <a:solidFill>
                <a:srgbClr val="898989"/>
              </a:solidFill>
              <a:latin typeface="Calibri" panose="020F0502020204030204" pitchFamily="34" charset="0"/>
            </a:endParaRPr>
          </a:p>
        </p:txBody>
      </p:sp>
      <p:sp>
        <p:nvSpPr>
          <p:cNvPr id="66562" name="Rectangle 2">
            <a:extLst>
              <a:ext uri="{FF2B5EF4-FFF2-40B4-BE49-F238E27FC236}">
                <a16:creationId xmlns:a16="http://schemas.microsoft.com/office/drawing/2014/main" id="{270B563D-5CCE-44EF-BBD1-E0B25FA3A76F}"/>
              </a:ext>
            </a:extLst>
          </p:cNvPr>
          <p:cNvSpPr>
            <a:spLocks noGrp="1" noChangeArrowheads="1"/>
          </p:cNvSpPr>
          <p:nvPr>
            <p:ph type="title"/>
          </p:nvPr>
        </p:nvSpPr>
        <p:spPr>
          <a:xfrm>
            <a:off x="534837" y="115888"/>
            <a:ext cx="10998679" cy="781259"/>
          </a:xfrm>
        </p:spPr>
        <p:txBody>
          <a:bodyPr rtlCol="0">
            <a:normAutofit/>
          </a:bodyPr>
          <a:lstStyle/>
          <a:p>
            <a:pPr>
              <a:defRPr/>
            </a:pPr>
            <a:r>
              <a:rPr lang="en-US" sz="4000" dirty="0"/>
              <a:t>EXAMPLES  for Named Entity and not a Named Entity</a:t>
            </a:r>
            <a:endParaRPr lang="en-IN" sz="4000" dirty="0"/>
          </a:p>
        </p:txBody>
      </p:sp>
      <p:sp>
        <p:nvSpPr>
          <p:cNvPr id="66563" name="Rectangle 3">
            <a:extLst>
              <a:ext uri="{FF2B5EF4-FFF2-40B4-BE49-F238E27FC236}">
                <a16:creationId xmlns:a16="http://schemas.microsoft.com/office/drawing/2014/main" id="{5AD2E10C-8F66-4A06-A37C-A4492342006F}"/>
              </a:ext>
            </a:extLst>
          </p:cNvPr>
          <p:cNvSpPr>
            <a:spLocks noGrp="1" noChangeArrowheads="1"/>
          </p:cNvSpPr>
          <p:nvPr>
            <p:ph type="body" idx="1"/>
          </p:nvPr>
        </p:nvSpPr>
        <p:spPr>
          <a:xfrm>
            <a:off x="1703388" y="1259787"/>
            <a:ext cx="8964612" cy="4862512"/>
          </a:xfrm>
        </p:spPr>
        <p:txBody>
          <a:bodyPr rtlCol="0">
            <a:normAutofit fontScale="92500" lnSpcReduction="20000"/>
          </a:bodyPr>
          <a:lstStyle/>
          <a:p>
            <a:pPr>
              <a:defRPr/>
            </a:pPr>
            <a:endParaRPr lang="en-US" dirty="0"/>
          </a:p>
          <a:p>
            <a:pPr>
              <a:defRPr/>
            </a:pPr>
            <a:r>
              <a:rPr lang="en-US" dirty="0"/>
              <a:t>Hotel &amp; </a:t>
            </a:r>
            <a:r>
              <a:rPr lang="en-US" dirty="0" err="1"/>
              <a:t>Taj</a:t>
            </a:r>
            <a:r>
              <a:rPr lang="en-US" dirty="0"/>
              <a:t> Hotel </a:t>
            </a:r>
          </a:p>
          <a:p>
            <a:pPr>
              <a:defRPr/>
            </a:pPr>
            <a:endParaRPr lang="en-US" dirty="0"/>
          </a:p>
          <a:p>
            <a:pPr>
              <a:defRPr/>
            </a:pPr>
            <a:r>
              <a:rPr lang="en-US" dirty="0"/>
              <a:t>Flower &amp; Rose Flower</a:t>
            </a:r>
          </a:p>
          <a:p>
            <a:pPr>
              <a:buNone/>
              <a:defRPr/>
            </a:pPr>
            <a:endParaRPr lang="en-US" dirty="0"/>
          </a:p>
          <a:p>
            <a:pPr>
              <a:defRPr/>
            </a:pPr>
            <a:r>
              <a:rPr lang="en-US" dirty="0"/>
              <a:t>Beach &amp; </a:t>
            </a:r>
            <a:r>
              <a:rPr lang="en-US" dirty="0" err="1"/>
              <a:t>Kovalam</a:t>
            </a:r>
            <a:r>
              <a:rPr lang="en-US" dirty="0"/>
              <a:t> Beach</a:t>
            </a:r>
          </a:p>
          <a:p>
            <a:pPr>
              <a:buNone/>
              <a:defRPr/>
            </a:pPr>
            <a:endParaRPr lang="en-US" dirty="0"/>
          </a:p>
          <a:p>
            <a:pPr>
              <a:defRPr/>
            </a:pPr>
            <a:r>
              <a:rPr lang="en-US" dirty="0"/>
              <a:t>Airport &amp; </a:t>
            </a:r>
            <a:r>
              <a:rPr lang="en-US" dirty="0" err="1"/>
              <a:t>Indira</a:t>
            </a:r>
            <a:r>
              <a:rPr lang="en-US" dirty="0"/>
              <a:t> Gandhi International airport</a:t>
            </a:r>
          </a:p>
          <a:p>
            <a:pPr>
              <a:defRPr/>
            </a:pPr>
            <a:endParaRPr lang="en-US" dirty="0"/>
          </a:p>
          <a:p>
            <a:pPr>
              <a:defRPr/>
            </a:pPr>
            <a:r>
              <a:rPr lang="en-US" dirty="0"/>
              <a:t>The School &amp;  Good Shepherd School</a:t>
            </a:r>
          </a:p>
          <a:p>
            <a:pPr>
              <a:defRPr/>
            </a:pPr>
            <a:endParaRPr lang="en-US" dirty="0"/>
          </a:p>
          <a:p>
            <a:pPr>
              <a:defRPr/>
            </a:pPr>
            <a:r>
              <a:rPr lang="en-US" dirty="0"/>
              <a:t>Prime Minister &amp; Mr. </a:t>
            </a:r>
            <a:r>
              <a:rPr lang="en-US" dirty="0" err="1"/>
              <a:t>Manmohan</a:t>
            </a:r>
            <a:r>
              <a:rPr lang="en-US" dirty="0"/>
              <a:t> Singh </a:t>
            </a:r>
          </a:p>
          <a:p>
            <a:pPr>
              <a:buNone/>
              <a:defRPr/>
            </a:pP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BC30D6A-6B34-4424-B02E-B220A17FD390}"/>
                  </a:ext>
                </a:extLst>
              </p14:cNvPr>
              <p14:cNvContentPartPr/>
              <p14:nvPr/>
            </p14:nvContentPartPr>
            <p14:xfrm>
              <a:off x="2069640" y="2021400"/>
              <a:ext cx="3201840" cy="861120"/>
            </p14:xfrm>
          </p:contentPart>
        </mc:Choice>
        <mc:Fallback>
          <p:pic>
            <p:nvPicPr>
              <p:cNvPr id="2" name="Ink 1">
                <a:extLst>
                  <a:ext uri="{FF2B5EF4-FFF2-40B4-BE49-F238E27FC236}">
                    <a16:creationId xmlns:a16="http://schemas.microsoft.com/office/drawing/2014/main" id="{FBC30D6A-6B34-4424-B02E-B220A17FD390}"/>
                  </a:ext>
                </a:extLst>
              </p:cNvPr>
              <p:cNvPicPr/>
              <p:nvPr/>
            </p:nvPicPr>
            <p:blipFill>
              <a:blip r:embed="rId3"/>
              <a:stretch>
                <a:fillRect/>
              </a:stretch>
            </p:blipFill>
            <p:spPr>
              <a:xfrm>
                <a:off x="2060280" y="2012040"/>
                <a:ext cx="3220560" cy="8798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735A80-7CB0-4CDC-865A-EBC638FC0E85}"/>
              </a:ext>
            </a:extLst>
          </p:cNvPr>
          <p:cNvSpPr>
            <a:spLocks noGrp="1"/>
          </p:cNvSpPr>
          <p:nvPr>
            <p:ph type="dt" sz="quarter" idx="10"/>
          </p:nvPr>
        </p:nvSpPr>
        <p:spPr/>
        <p:txBody>
          <a:bodyPr/>
          <a:lstStyle/>
          <a:p>
            <a:pPr>
              <a:defRPr/>
            </a:pPr>
            <a:fld id="{12F5D40B-6014-43A6-9A89-BB968C1FE7F5}" type="datetime1">
              <a:rPr lang="en-US"/>
              <a:pPr>
                <a:defRPr/>
              </a:pPr>
              <a:t>1/31/2022</a:t>
            </a:fld>
            <a:endParaRPr lang="en-IN"/>
          </a:p>
        </p:txBody>
      </p:sp>
      <p:sp>
        <p:nvSpPr>
          <p:cNvPr id="5" name="Footer Placeholder 4">
            <a:extLst>
              <a:ext uri="{FF2B5EF4-FFF2-40B4-BE49-F238E27FC236}">
                <a16:creationId xmlns:a16="http://schemas.microsoft.com/office/drawing/2014/main" id="{4AD28CE3-1A16-4154-8F17-B9EA700CEA94}"/>
              </a:ext>
            </a:extLst>
          </p:cNvPr>
          <p:cNvSpPr>
            <a:spLocks noGrp="1"/>
          </p:cNvSpPr>
          <p:nvPr>
            <p:ph type="ftr" sz="quarter" idx="11"/>
          </p:nvPr>
        </p:nvSpPr>
        <p:spPr/>
        <p:txBody>
          <a:bodyPr/>
          <a:lstStyle/>
          <a:p>
            <a:pPr>
              <a:defRPr/>
            </a:pPr>
            <a:r>
              <a:rPr lang="en-IN"/>
              <a:t>IIIT Summer School</a:t>
            </a:r>
          </a:p>
        </p:txBody>
      </p:sp>
      <p:sp>
        <p:nvSpPr>
          <p:cNvPr id="6" name="Slide Number Placeholder 5">
            <a:extLst>
              <a:ext uri="{FF2B5EF4-FFF2-40B4-BE49-F238E27FC236}">
                <a16:creationId xmlns:a16="http://schemas.microsoft.com/office/drawing/2014/main" id="{E70095D6-27BD-4B6E-94CF-8E9DA9F765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B63FF1-3125-41BC-9CFC-442CAC5860F9}" type="slidenum">
              <a:rPr lang="en-IN" altLang="en-US">
                <a:solidFill>
                  <a:srgbClr val="898989"/>
                </a:solidFill>
                <a:latin typeface="Calibri" panose="020F0502020204030204" pitchFamily="34" charset="0"/>
              </a:rPr>
              <a:pPr eaLnBrk="1" hangingPunct="1"/>
              <a:t>7</a:t>
            </a:fld>
            <a:endParaRPr lang="en-IN" altLang="en-US">
              <a:solidFill>
                <a:srgbClr val="898989"/>
              </a:solidFill>
              <a:latin typeface="Calibri" panose="020F0502020204030204" pitchFamily="34" charset="0"/>
            </a:endParaRPr>
          </a:p>
        </p:txBody>
      </p:sp>
      <p:sp>
        <p:nvSpPr>
          <p:cNvPr id="13317" name="Rectangle 2">
            <a:extLst>
              <a:ext uri="{FF2B5EF4-FFF2-40B4-BE49-F238E27FC236}">
                <a16:creationId xmlns:a16="http://schemas.microsoft.com/office/drawing/2014/main" id="{BC13C985-1845-4B76-AD1E-4F124CCB0F28}"/>
              </a:ext>
            </a:extLst>
          </p:cNvPr>
          <p:cNvSpPr>
            <a:spLocks noGrp="1" noChangeArrowheads="1"/>
          </p:cNvSpPr>
          <p:nvPr>
            <p:ph type="title"/>
          </p:nvPr>
        </p:nvSpPr>
        <p:spPr/>
        <p:txBody>
          <a:bodyPr/>
          <a:lstStyle/>
          <a:p>
            <a:pPr eaLnBrk="1" hangingPunct="1"/>
            <a:r>
              <a:rPr lang="en-US" altLang="en-US"/>
              <a:t>Some problems in indentifying NE</a:t>
            </a:r>
            <a:endParaRPr lang="en-IN" altLang="en-US"/>
          </a:p>
        </p:txBody>
      </p:sp>
      <p:sp>
        <p:nvSpPr>
          <p:cNvPr id="13318" name="Rectangle 3">
            <a:extLst>
              <a:ext uri="{FF2B5EF4-FFF2-40B4-BE49-F238E27FC236}">
                <a16:creationId xmlns:a16="http://schemas.microsoft.com/office/drawing/2014/main" id="{1967A540-F685-453C-93C4-4B58F941302B}"/>
              </a:ext>
            </a:extLst>
          </p:cNvPr>
          <p:cNvSpPr>
            <a:spLocks noGrp="1" noChangeArrowheads="1"/>
          </p:cNvSpPr>
          <p:nvPr>
            <p:ph type="body" idx="1"/>
          </p:nvPr>
        </p:nvSpPr>
        <p:spPr/>
        <p:txBody>
          <a:bodyPr/>
          <a:lstStyle/>
          <a:p>
            <a:pPr eaLnBrk="1" hangingPunct="1"/>
            <a:r>
              <a:rPr lang="en-IN" altLang="en-US"/>
              <a:t>Variation of NEs. </a:t>
            </a:r>
          </a:p>
          <a:p>
            <a:pPr lvl="1" eaLnBrk="1" hangingPunct="1"/>
            <a:r>
              <a:rPr lang="en-US" altLang="en-US"/>
              <a:t>Manmohan Singh,  Manmohan, Dr. Manmohan Singh</a:t>
            </a:r>
            <a:endParaRPr lang="en-IN" altLang="en-US"/>
          </a:p>
          <a:p>
            <a:pPr eaLnBrk="1" hangingPunct="1"/>
            <a:r>
              <a:rPr lang="en-IN" altLang="en-US"/>
              <a:t>Ambiguity of NE types: </a:t>
            </a:r>
          </a:p>
          <a:p>
            <a:pPr lvl="1" eaLnBrk="1" hangingPunct="1"/>
            <a:r>
              <a:rPr lang="en-GB" altLang="en-US"/>
              <a:t>1945 (date vs. time)</a:t>
            </a:r>
          </a:p>
          <a:p>
            <a:pPr lvl="1" eaLnBrk="1" hangingPunct="1"/>
            <a:r>
              <a:rPr lang="en-IN" altLang="en-US"/>
              <a:t>Washington (location vs. person)</a:t>
            </a:r>
          </a:p>
          <a:p>
            <a:pPr lvl="1" eaLnBrk="1" hangingPunct="1"/>
            <a:r>
              <a:rPr lang="en-GB" altLang="en-US"/>
              <a:t>May (person vs. month)</a:t>
            </a:r>
          </a:p>
          <a:p>
            <a:pPr lvl="1" eaLnBrk="1" hangingPunct="1"/>
            <a:r>
              <a:rPr lang="en-IN" altLang="en-US"/>
              <a:t>Tata (person vs. organization) </a:t>
            </a:r>
          </a:p>
          <a:p>
            <a:pPr eaLnBrk="1" hangingPunct="1"/>
            <a:endParaRPr lang="en-IN" alt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7F498C5-8FEF-48F5-AB3B-9C1F8B060905}"/>
                  </a:ext>
                </a:extLst>
              </p14:cNvPr>
              <p14:cNvContentPartPr/>
              <p14:nvPr/>
            </p14:nvContentPartPr>
            <p14:xfrm>
              <a:off x="1701360" y="2645640"/>
              <a:ext cx="4285800" cy="1680120"/>
            </p14:xfrm>
          </p:contentPart>
        </mc:Choice>
        <mc:Fallback>
          <p:pic>
            <p:nvPicPr>
              <p:cNvPr id="2" name="Ink 1">
                <a:extLst>
                  <a:ext uri="{FF2B5EF4-FFF2-40B4-BE49-F238E27FC236}">
                    <a16:creationId xmlns:a16="http://schemas.microsoft.com/office/drawing/2014/main" id="{C7F498C5-8FEF-48F5-AB3B-9C1F8B060905}"/>
                  </a:ext>
                </a:extLst>
              </p:cNvPr>
              <p:cNvPicPr/>
              <p:nvPr/>
            </p:nvPicPr>
            <p:blipFill>
              <a:blip r:embed="rId3"/>
              <a:stretch>
                <a:fillRect/>
              </a:stretch>
            </p:blipFill>
            <p:spPr>
              <a:xfrm>
                <a:off x="1692000" y="2636280"/>
                <a:ext cx="4304520" cy="16988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FC9BD59-E221-430D-8091-ECE55FA2F16A}"/>
              </a:ext>
            </a:extLst>
          </p:cNvPr>
          <p:cNvSpPr>
            <a:spLocks noGrp="1"/>
          </p:cNvSpPr>
          <p:nvPr>
            <p:ph type="dt" sz="quarter" idx="10"/>
          </p:nvPr>
        </p:nvSpPr>
        <p:spPr/>
        <p:txBody>
          <a:bodyPr/>
          <a:lstStyle/>
          <a:p>
            <a:pPr>
              <a:defRPr/>
            </a:pPr>
            <a:fld id="{00141A15-2F92-4898-8A30-03B32E31925E}" type="datetime1">
              <a:rPr lang="en-US"/>
              <a:pPr>
                <a:defRPr/>
              </a:pPr>
              <a:t>1/31/2022</a:t>
            </a:fld>
            <a:endParaRPr lang="en-IN"/>
          </a:p>
        </p:txBody>
      </p:sp>
      <p:sp>
        <p:nvSpPr>
          <p:cNvPr id="5" name="Footer Placeholder 4">
            <a:extLst>
              <a:ext uri="{FF2B5EF4-FFF2-40B4-BE49-F238E27FC236}">
                <a16:creationId xmlns:a16="http://schemas.microsoft.com/office/drawing/2014/main" id="{02D79610-341B-43F4-A813-42E7763485B9}"/>
              </a:ext>
            </a:extLst>
          </p:cNvPr>
          <p:cNvSpPr>
            <a:spLocks noGrp="1"/>
          </p:cNvSpPr>
          <p:nvPr>
            <p:ph type="ftr" sz="quarter" idx="11"/>
          </p:nvPr>
        </p:nvSpPr>
        <p:spPr/>
        <p:txBody>
          <a:bodyPr/>
          <a:lstStyle/>
          <a:p>
            <a:pPr>
              <a:defRPr/>
            </a:pPr>
            <a:r>
              <a:rPr lang="en-IN"/>
              <a:t>IIIT Summer School</a:t>
            </a:r>
          </a:p>
        </p:txBody>
      </p:sp>
      <p:sp>
        <p:nvSpPr>
          <p:cNvPr id="6" name="Slide Number Placeholder 5">
            <a:extLst>
              <a:ext uri="{FF2B5EF4-FFF2-40B4-BE49-F238E27FC236}">
                <a16:creationId xmlns:a16="http://schemas.microsoft.com/office/drawing/2014/main" id="{5864DF4A-A1F8-4044-B4B0-7772F957131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2619D2-13FE-47BC-87B0-6ED2C090F1A4}" type="slidenum">
              <a:rPr lang="en-IN" altLang="en-US">
                <a:solidFill>
                  <a:srgbClr val="898989"/>
                </a:solidFill>
                <a:latin typeface="Calibri" panose="020F0502020204030204" pitchFamily="34" charset="0"/>
              </a:rPr>
              <a:pPr eaLnBrk="1" hangingPunct="1"/>
              <a:t>8</a:t>
            </a:fld>
            <a:endParaRPr lang="en-IN" altLang="en-US">
              <a:solidFill>
                <a:srgbClr val="898989"/>
              </a:solidFill>
              <a:latin typeface="Calibri" panose="020F0502020204030204" pitchFamily="34" charset="0"/>
            </a:endParaRPr>
          </a:p>
        </p:txBody>
      </p:sp>
      <p:sp>
        <p:nvSpPr>
          <p:cNvPr id="14341" name="Rectangle 2">
            <a:extLst>
              <a:ext uri="{FF2B5EF4-FFF2-40B4-BE49-F238E27FC236}">
                <a16:creationId xmlns:a16="http://schemas.microsoft.com/office/drawing/2014/main" id="{4B549148-7695-4217-9826-77D161AC84E7}"/>
              </a:ext>
            </a:extLst>
          </p:cNvPr>
          <p:cNvSpPr>
            <a:spLocks noGrp="1" noChangeArrowheads="1"/>
          </p:cNvSpPr>
          <p:nvPr>
            <p:ph type="title"/>
          </p:nvPr>
        </p:nvSpPr>
        <p:spPr/>
        <p:txBody>
          <a:bodyPr/>
          <a:lstStyle/>
          <a:p>
            <a:pPr eaLnBrk="1" hangingPunct="1"/>
            <a:r>
              <a:rPr lang="en-US" altLang="en-US"/>
              <a:t>Ambiguity Examples</a:t>
            </a:r>
            <a:endParaRPr lang="en-IN" altLang="en-US"/>
          </a:p>
        </p:txBody>
      </p:sp>
      <p:sp>
        <p:nvSpPr>
          <p:cNvPr id="14342" name="Rectangle 3">
            <a:extLst>
              <a:ext uri="{FF2B5EF4-FFF2-40B4-BE49-F238E27FC236}">
                <a16:creationId xmlns:a16="http://schemas.microsoft.com/office/drawing/2014/main" id="{95CD54DF-BCDE-44CC-98D5-E7D80F86D1D4}"/>
              </a:ext>
            </a:extLst>
          </p:cNvPr>
          <p:cNvSpPr>
            <a:spLocks noGrp="1" noChangeArrowheads="1"/>
          </p:cNvSpPr>
          <p:nvPr>
            <p:ph type="body" idx="1"/>
          </p:nvPr>
        </p:nvSpPr>
        <p:spPr>
          <a:xfrm>
            <a:off x="1981200" y="1628775"/>
            <a:ext cx="8229600" cy="4114800"/>
          </a:xfrm>
        </p:spPr>
        <p:txBody>
          <a:bodyPr/>
          <a:lstStyle/>
          <a:p>
            <a:pPr eaLnBrk="1" hangingPunct="1"/>
            <a:r>
              <a:rPr lang="en-IN" altLang="en-US"/>
              <a:t>Person vs Location</a:t>
            </a:r>
          </a:p>
          <a:p>
            <a:pPr lvl="1" eaLnBrk="1" hangingPunct="1"/>
            <a:r>
              <a:rPr lang="en-IN" altLang="en-US"/>
              <a:t>Sir C. P Ramaswamy was the Divan of Travancore (Per)</a:t>
            </a:r>
          </a:p>
          <a:p>
            <a:pPr lvl="1" eaLnBrk="1" hangingPunct="1"/>
            <a:r>
              <a:rPr lang="en-IN" altLang="en-US"/>
              <a:t>Sir C.P Ramaswamy Road is in Chennai (Loc)</a:t>
            </a:r>
          </a:p>
          <a:p>
            <a:pPr eaLnBrk="1" hangingPunct="1"/>
            <a:r>
              <a:rPr lang="en-IN" altLang="en-US"/>
              <a:t>Person vs Organization</a:t>
            </a:r>
          </a:p>
          <a:p>
            <a:pPr lvl="1" eaLnBrk="1" hangingPunct="1"/>
            <a:r>
              <a:rPr lang="en-IN" altLang="en-US"/>
              <a:t>Anil Ambani opened Reliance Fresh (Per)</a:t>
            </a:r>
          </a:p>
          <a:p>
            <a:pPr lvl="1" eaLnBrk="1" hangingPunct="1"/>
            <a:r>
              <a:rPr lang="en-IN" altLang="en-US"/>
              <a:t>Reliance Fresh is under Anil Amabani Group Ltd (Org)</a:t>
            </a:r>
          </a:p>
          <a:p>
            <a:pPr eaLnBrk="1" hangingPunct="1">
              <a:buFont typeface="Wingdings" panose="05000000000000000000" pitchFamily="2" charset="2"/>
              <a:buNone/>
            </a:pPr>
            <a:endParaRPr lang="en-IN" alt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3B94437-6462-4E4E-831A-D4E1A4D23E50}"/>
                  </a:ext>
                </a:extLst>
              </p14:cNvPr>
              <p14:cNvContentPartPr/>
              <p14:nvPr/>
            </p14:nvContentPartPr>
            <p14:xfrm>
              <a:off x="2824200" y="2399400"/>
              <a:ext cx="2517480" cy="510480"/>
            </p14:xfrm>
          </p:contentPart>
        </mc:Choice>
        <mc:Fallback>
          <p:pic>
            <p:nvPicPr>
              <p:cNvPr id="2" name="Ink 1">
                <a:extLst>
                  <a:ext uri="{FF2B5EF4-FFF2-40B4-BE49-F238E27FC236}">
                    <a16:creationId xmlns:a16="http://schemas.microsoft.com/office/drawing/2014/main" id="{F3B94437-6462-4E4E-831A-D4E1A4D23E50}"/>
                  </a:ext>
                </a:extLst>
              </p:cNvPr>
              <p:cNvPicPr/>
              <p:nvPr/>
            </p:nvPicPr>
            <p:blipFill>
              <a:blip r:embed="rId3"/>
              <a:stretch>
                <a:fillRect/>
              </a:stretch>
            </p:blipFill>
            <p:spPr>
              <a:xfrm>
                <a:off x="2814840" y="2390040"/>
                <a:ext cx="2536200" cy="5292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19F5F49-A3EE-4414-B36A-04A26D87F0F6}"/>
              </a:ext>
            </a:extLst>
          </p:cNvPr>
          <p:cNvSpPr>
            <a:spLocks noGrp="1"/>
          </p:cNvSpPr>
          <p:nvPr>
            <p:ph type="title"/>
          </p:nvPr>
        </p:nvSpPr>
        <p:spPr/>
        <p:txBody>
          <a:bodyPr/>
          <a:lstStyle/>
          <a:p>
            <a:pPr eaLnBrk="1" hangingPunct="1"/>
            <a:r>
              <a:rPr lang="en-GB" altLang="en-US"/>
              <a:t>More complex problems in NER</a:t>
            </a:r>
            <a:endParaRPr lang="en-US" altLang="en-US"/>
          </a:p>
        </p:txBody>
      </p:sp>
      <p:sp>
        <p:nvSpPr>
          <p:cNvPr id="15363" name="Content Placeholder 2">
            <a:extLst>
              <a:ext uri="{FF2B5EF4-FFF2-40B4-BE49-F238E27FC236}">
                <a16:creationId xmlns:a16="http://schemas.microsoft.com/office/drawing/2014/main" id="{3BB3640E-8301-4297-866A-A7FBEF3425CF}"/>
              </a:ext>
            </a:extLst>
          </p:cNvPr>
          <p:cNvSpPr>
            <a:spLocks noGrp="1"/>
          </p:cNvSpPr>
          <p:nvPr>
            <p:ph idx="1"/>
          </p:nvPr>
        </p:nvSpPr>
        <p:spPr/>
        <p:txBody>
          <a:bodyPr>
            <a:normAutofit lnSpcReduction="10000"/>
          </a:bodyPr>
          <a:lstStyle/>
          <a:p>
            <a:pPr eaLnBrk="1" hangingPunct="1">
              <a:lnSpc>
                <a:spcPct val="90000"/>
              </a:lnSpc>
              <a:buFont typeface="Arial" panose="020B0604020202020204" pitchFamily="34" charset="0"/>
              <a:buNone/>
            </a:pPr>
            <a:r>
              <a:rPr lang="en-GB" altLang="en-US" dirty="0"/>
              <a:t>Issues of style, structure, domain, genre etc.</a:t>
            </a:r>
          </a:p>
          <a:p>
            <a:pPr lvl="1" eaLnBrk="1" hangingPunct="1">
              <a:lnSpc>
                <a:spcPct val="90000"/>
              </a:lnSpc>
            </a:pPr>
            <a:r>
              <a:rPr lang="en-GB" altLang="en-US" dirty="0"/>
              <a:t>Punctuation, spelling, spacing, formatting, ….all have an impact</a:t>
            </a:r>
          </a:p>
          <a:p>
            <a:pPr eaLnBrk="1" hangingPunct="1">
              <a:lnSpc>
                <a:spcPct val="90000"/>
              </a:lnSpc>
              <a:buFontTx/>
              <a:buNone/>
            </a:pPr>
            <a:endParaRPr lang="en-GB" altLang="en-US" sz="2000" dirty="0"/>
          </a:p>
          <a:p>
            <a:pPr eaLnBrk="1" hangingPunct="1">
              <a:lnSpc>
                <a:spcPct val="90000"/>
              </a:lnSpc>
              <a:buFontTx/>
              <a:buNone/>
            </a:pPr>
            <a:r>
              <a:rPr lang="en-US" altLang="en-US" sz="2000" dirty="0"/>
              <a:t>	Dept. of Computing and Information Science</a:t>
            </a:r>
          </a:p>
          <a:p>
            <a:pPr eaLnBrk="1" hangingPunct="1">
              <a:lnSpc>
                <a:spcPct val="90000"/>
              </a:lnSpc>
              <a:buFontTx/>
              <a:buNone/>
            </a:pPr>
            <a:r>
              <a:rPr lang="en-US" altLang="en-US" sz="2000" dirty="0"/>
              <a:t>	Manchester Metropolitan University</a:t>
            </a:r>
          </a:p>
          <a:p>
            <a:pPr eaLnBrk="1" hangingPunct="1">
              <a:lnSpc>
                <a:spcPct val="90000"/>
              </a:lnSpc>
              <a:buFontTx/>
              <a:buNone/>
            </a:pPr>
            <a:r>
              <a:rPr lang="en-US" altLang="en-US" sz="2000" dirty="0"/>
              <a:t>	Manchester</a:t>
            </a:r>
          </a:p>
          <a:p>
            <a:pPr eaLnBrk="1" hangingPunct="1">
              <a:lnSpc>
                <a:spcPct val="90000"/>
              </a:lnSpc>
              <a:buFontTx/>
              <a:buNone/>
            </a:pPr>
            <a:r>
              <a:rPr lang="en-US" altLang="en-US" sz="2000" dirty="0"/>
              <a:t>	United Kingdom</a:t>
            </a:r>
          </a:p>
          <a:p>
            <a:pPr eaLnBrk="1" hangingPunct="1">
              <a:lnSpc>
                <a:spcPct val="90000"/>
              </a:lnSpc>
              <a:buFontTx/>
              <a:buNone/>
            </a:pPr>
            <a:r>
              <a:rPr lang="en-GB" altLang="en-US" sz="2000" dirty="0"/>
              <a:t>	The Modi Government</a:t>
            </a:r>
          </a:p>
          <a:p>
            <a:pPr eaLnBrk="1" hangingPunct="1">
              <a:lnSpc>
                <a:spcPct val="90000"/>
              </a:lnSpc>
              <a:buFontTx/>
              <a:buNone/>
            </a:pPr>
            <a:endParaRPr lang="en-GB" altLang="en-US" sz="2000" dirty="0"/>
          </a:p>
          <a:p>
            <a:pPr eaLnBrk="1" hangingPunct="1">
              <a:lnSpc>
                <a:spcPct val="90000"/>
              </a:lnSpc>
              <a:buFont typeface="Wingdings" panose="05000000000000000000" pitchFamily="2" charset="2"/>
              <a:buNone/>
            </a:pPr>
            <a:r>
              <a:rPr lang="en-GB" altLang="en-US" sz="2000" dirty="0"/>
              <a:t>	&gt; Tell me more about Leonardo</a:t>
            </a:r>
          </a:p>
          <a:p>
            <a:pPr eaLnBrk="1" hangingPunct="1">
              <a:lnSpc>
                <a:spcPct val="90000"/>
              </a:lnSpc>
              <a:buFont typeface="Wingdings" panose="05000000000000000000" pitchFamily="2" charset="2"/>
              <a:buNone/>
            </a:pPr>
            <a:r>
              <a:rPr lang="en-GB" altLang="en-US" sz="2000" dirty="0"/>
              <a:t>	&gt; Da Vinci</a:t>
            </a:r>
          </a:p>
          <a:p>
            <a:pPr eaLnBrk="1" hangingPunct="1">
              <a:lnSpc>
                <a:spcPct val="90000"/>
              </a:lnSpc>
              <a:buFont typeface="Wingdings" panose="05000000000000000000" pitchFamily="2" charset="2"/>
              <a:buNone/>
            </a:pPr>
            <a:endParaRPr lang="en-GB" altLang="en-US" sz="2000" dirty="0"/>
          </a:p>
          <a:p>
            <a:pPr eaLnBrk="1" hangingPunct="1"/>
            <a:endParaRPr lang="en-US" altLang="en-US" dirty="0"/>
          </a:p>
        </p:txBody>
      </p:sp>
      <p:sp>
        <p:nvSpPr>
          <p:cNvPr id="4" name="Date Placeholder 3">
            <a:extLst>
              <a:ext uri="{FF2B5EF4-FFF2-40B4-BE49-F238E27FC236}">
                <a16:creationId xmlns:a16="http://schemas.microsoft.com/office/drawing/2014/main" id="{030C3089-3A6A-441C-AF18-326C45380B29}"/>
              </a:ext>
            </a:extLst>
          </p:cNvPr>
          <p:cNvSpPr>
            <a:spLocks noGrp="1"/>
          </p:cNvSpPr>
          <p:nvPr>
            <p:ph type="dt" sz="quarter" idx="10"/>
          </p:nvPr>
        </p:nvSpPr>
        <p:spPr/>
        <p:txBody>
          <a:bodyPr/>
          <a:lstStyle/>
          <a:p>
            <a:pPr>
              <a:defRPr/>
            </a:pPr>
            <a:fld id="{90D17527-AEF1-4E8E-889E-4308EE6BDCD7}" type="datetime1">
              <a:rPr lang="en-US"/>
              <a:pPr>
                <a:defRPr/>
              </a:pPr>
              <a:t>1/31/2022</a:t>
            </a:fld>
            <a:endParaRPr lang="en-US"/>
          </a:p>
        </p:txBody>
      </p:sp>
      <p:sp>
        <p:nvSpPr>
          <p:cNvPr id="5" name="Slide Number Placeholder 4">
            <a:extLst>
              <a:ext uri="{FF2B5EF4-FFF2-40B4-BE49-F238E27FC236}">
                <a16:creationId xmlns:a16="http://schemas.microsoft.com/office/drawing/2014/main" id="{26D2AB7F-9F6D-4387-A58E-EF3A757B956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407A1C-D14C-4339-9CCF-EFE1875C445C}"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7EF3C135-0201-4236-A7D7-5B6C73B0309B}"/>
              </a:ext>
            </a:extLst>
          </p:cNvPr>
          <p:cNvSpPr>
            <a:spLocks noGrp="1"/>
          </p:cNvSpPr>
          <p:nvPr>
            <p:ph type="ftr" sz="quarter" idx="11"/>
          </p:nvPr>
        </p:nvSpPr>
        <p:spPr/>
        <p:txBody>
          <a:bodyPr/>
          <a:lstStyle/>
          <a:p>
            <a:pPr>
              <a:defRPr/>
            </a:pPr>
            <a:r>
              <a:rPr lang="en-US"/>
              <a:t>IIIT Summer School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8811</TotalTime>
  <Words>3140</Words>
  <Application>Microsoft Office PowerPoint</Application>
  <PresentationFormat>Widescreen</PresentationFormat>
  <Paragraphs>423</Paragraphs>
  <Slides>53</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Bahnschrift Light Condensed</vt:lpstr>
      <vt:lpstr>Calibri</vt:lpstr>
      <vt:lpstr>Calibri Light</vt:lpstr>
      <vt:lpstr>Cambria Math</vt:lpstr>
      <vt:lpstr>charter</vt:lpstr>
      <vt:lpstr>Wingdings</vt:lpstr>
      <vt:lpstr>Office Theme</vt:lpstr>
      <vt:lpstr>Named Entity Recognition</vt:lpstr>
      <vt:lpstr>LSTM vs GRU</vt:lpstr>
      <vt:lpstr>Types of RNN</vt:lpstr>
      <vt:lpstr>What is NER ?</vt:lpstr>
      <vt:lpstr>NER Definition </vt:lpstr>
      <vt:lpstr>EXAMPLES  for Named Entity and not a Named Entity</vt:lpstr>
      <vt:lpstr>Some problems in indentifying NE</vt:lpstr>
      <vt:lpstr>Ambiguity Examples</vt:lpstr>
      <vt:lpstr>More complex problems in NER</vt:lpstr>
      <vt:lpstr>Why do NER?</vt:lpstr>
      <vt:lpstr>PowerPoint Presentation</vt:lpstr>
      <vt:lpstr>Identify the Person Name</vt:lpstr>
      <vt:lpstr>Example Annotation</vt:lpstr>
      <vt:lpstr>LSTM model for NER Recognition</vt:lpstr>
      <vt:lpstr>Bi-LSTM model for NER Recognition</vt:lpstr>
      <vt:lpstr>Bi-Directional RNN</vt:lpstr>
      <vt:lpstr>Bidirectional RNNs </vt:lpstr>
      <vt:lpstr>Bidirectional RNNs </vt:lpstr>
      <vt:lpstr>RNNs with Character Embeddings</vt:lpstr>
      <vt:lpstr>Incorporating Additional Linguistic Features with RNNs</vt:lpstr>
      <vt:lpstr>Crime Information Extraction</vt:lpstr>
      <vt:lpstr>PowerPoint Presentation</vt:lpstr>
      <vt:lpstr>PowerPoint Presentation</vt:lpstr>
      <vt:lpstr>Bi-LSTM-CRF model for Crime Information Extraction</vt:lpstr>
      <vt:lpstr>Bi-LSTM-CRF model for Crime Information Extraction</vt:lpstr>
      <vt:lpstr>Multi-layer RNNs </vt:lpstr>
      <vt:lpstr>Multi-layer RNNs </vt:lpstr>
      <vt:lpstr>Multi-layer RNNs </vt:lpstr>
      <vt:lpstr>Limitations of LSTM</vt:lpstr>
      <vt:lpstr>Attention Model Motivation</vt:lpstr>
      <vt:lpstr>Attention Model Motivation</vt:lpstr>
      <vt:lpstr>Attention Model</vt:lpstr>
      <vt:lpstr>Attention Model</vt:lpstr>
      <vt:lpstr>Hierarchical Attention Network (HAN)</vt:lpstr>
      <vt:lpstr>Attention Visualization</vt:lpstr>
      <vt:lpstr>Sequence-to-Sequence Modeling</vt:lpstr>
      <vt:lpstr>Conditional LM</vt:lpstr>
      <vt:lpstr>Neural Seq-Seq Generation Model</vt:lpstr>
      <vt:lpstr>Sequence-to-Sequence Modeling</vt:lpstr>
      <vt:lpstr>Sequence-to-sequence is versatile! </vt:lpstr>
      <vt:lpstr>Machine Translation </vt:lpstr>
      <vt:lpstr>1950s: Early Machine Translation </vt:lpstr>
      <vt:lpstr>1990s-2010s: Statistical Machine Translation </vt:lpstr>
      <vt:lpstr>Building a MT System</vt:lpstr>
      <vt:lpstr>Learning alignment for SMT </vt:lpstr>
      <vt:lpstr>PowerPoint Presentation</vt:lpstr>
      <vt:lpstr>What is alignment? </vt:lpstr>
      <vt:lpstr>Alignment is complex </vt:lpstr>
      <vt:lpstr>Learning alignment for SMT </vt:lpstr>
      <vt:lpstr>Decoding for SMT </vt:lpstr>
      <vt:lpstr>What is Neural Machine Translation? </vt:lpstr>
      <vt:lpstr>Conditional LM</vt:lpstr>
      <vt:lpstr>Neural Seq-Seq Generation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Rituparna Sen</dc:creator>
  <cp:lastModifiedBy>Rituparna Sen</cp:lastModifiedBy>
  <cp:revision>36</cp:revision>
  <dcterms:created xsi:type="dcterms:W3CDTF">2022-01-30T10:11:36Z</dcterms:created>
  <dcterms:modified xsi:type="dcterms:W3CDTF">2022-02-05T13:03:32Z</dcterms:modified>
</cp:coreProperties>
</file>