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xml" ContentType="application/vnd.openxmlformats-officedocument.presentationml.notesSlide+xml"/>
  <Override PartName="/ppt/ink/ink9.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62" r:id="rId3"/>
    <p:sldId id="257" r:id="rId4"/>
    <p:sldId id="258" r:id="rId5"/>
    <p:sldId id="259" r:id="rId6"/>
    <p:sldId id="260" r:id="rId7"/>
    <p:sldId id="2142533046" r:id="rId8"/>
    <p:sldId id="263" r:id="rId9"/>
    <p:sldId id="265" r:id="rId10"/>
    <p:sldId id="264" r:id="rId11"/>
    <p:sldId id="270" r:id="rId12"/>
    <p:sldId id="271" r:id="rId13"/>
    <p:sldId id="266" r:id="rId14"/>
    <p:sldId id="267" r:id="rId15"/>
    <p:sldId id="289" r:id="rId16"/>
    <p:sldId id="269" r:id="rId17"/>
    <p:sldId id="2142533048" r:id="rId18"/>
    <p:sldId id="273" r:id="rId19"/>
    <p:sldId id="274" r:id="rId20"/>
    <p:sldId id="275" r:id="rId21"/>
    <p:sldId id="276" r:id="rId22"/>
    <p:sldId id="277" r:id="rId23"/>
    <p:sldId id="278" r:id="rId24"/>
    <p:sldId id="279" r:id="rId25"/>
    <p:sldId id="280" r:id="rId26"/>
    <p:sldId id="281" r:id="rId27"/>
    <p:sldId id="2142533069" r:id="rId28"/>
    <p:sldId id="2142533047" r:id="rId29"/>
    <p:sldId id="282" r:id="rId30"/>
    <p:sldId id="285" r:id="rId31"/>
    <p:sldId id="286" r:id="rId32"/>
    <p:sldId id="283" r:id="rId33"/>
    <p:sldId id="287" r:id="rId34"/>
    <p:sldId id="2142533068" r:id="rId35"/>
    <p:sldId id="2142533050" r:id="rId36"/>
    <p:sldId id="2142533051" r:id="rId37"/>
    <p:sldId id="2142533057" r:id="rId38"/>
    <p:sldId id="2142533054" r:id="rId39"/>
    <p:sldId id="2142533058" r:id="rId40"/>
    <p:sldId id="2142533059" r:id="rId41"/>
    <p:sldId id="2142533060" r:id="rId42"/>
    <p:sldId id="2142533061" r:id="rId43"/>
    <p:sldId id="2142533062" r:id="rId44"/>
    <p:sldId id="2142533063" r:id="rId45"/>
    <p:sldId id="2142533064" r:id="rId46"/>
    <p:sldId id="2142533065" r:id="rId47"/>
    <p:sldId id="214253306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44" autoAdjust="0"/>
    <p:restoredTop sz="92632" autoAdjust="0"/>
  </p:normalViewPr>
  <p:slideViewPr>
    <p:cSldViewPr snapToGrid="0">
      <p:cViewPr varScale="1">
        <p:scale>
          <a:sx n="102" d="100"/>
          <a:sy n="102" d="100"/>
        </p:scale>
        <p:origin x="11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B7B6A7-5000-4041-8DF6-003C6EAA69B8}" type="doc">
      <dgm:prSet loTypeId="urn:microsoft.com/office/officeart/2005/8/layout/StepDownProcess" loCatId="process" qsTypeId="urn:microsoft.com/office/officeart/2005/8/quickstyle/simple1" qsCatId="simple" csTypeId="urn:microsoft.com/office/officeart/2005/8/colors/colorful1" csCatId="colorful" phldr="1"/>
      <dgm:spPr/>
      <dgm:t>
        <a:bodyPr/>
        <a:lstStyle/>
        <a:p>
          <a:endParaRPr lang="en-IN"/>
        </a:p>
      </dgm:t>
    </dgm:pt>
    <dgm:pt modelId="{3250981D-8A6A-4B35-974E-1F26DBDF7D95}">
      <dgm:prSet phldrT="[Text]"/>
      <dgm:spPr/>
      <dgm:t>
        <a:bodyPr/>
        <a:lstStyle/>
        <a:p>
          <a:r>
            <a:rPr lang="en-US" dirty="0"/>
            <a:t>Identifying the Problem </a:t>
          </a:r>
          <a:endParaRPr lang="en-IN" dirty="0"/>
        </a:p>
      </dgm:t>
    </dgm:pt>
    <dgm:pt modelId="{CFC00B6A-C779-43C0-9B97-95E075F40F03}" type="parTrans" cxnId="{EB41720F-94D6-4E5D-AE9E-ABA5DC10CDFD}">
      <dgm:prSet/>
      <dgm:spPr/>
      <dgm:t>
        <a:bodyPr/>
        <a:lstStyle/>
        <a:p>
          <a:endParaRPr lang="en-IN"/>
        </a:p>
      </dgm:t>
    </dgm:pt>
    <dgm:pt modelId="{E294D818-18EB-4119-B88B-A7C0C9EFCC6C}" type="sibTrans" cxnId="{EB41720F-94D6-4E5D-AE9E-ABA5DC10CDFD}">
      <dgm:prSet/>
      <dgm:spPr/>
      <dgm:t>
        <a:bodyPr/>
        <a:lstStyle/>
        <a:p>
          <a:endParaRPr lang="en-IN"/>
        </a:p>
      </dgm:t>
    </dgm:pt>
    <dgm:pt modelId="{7BF3FF19-223E-496D-A79B-7336CA0A8D05}">
      <dgm:prSet phldrT="[Text]"/>
      <dgm:spPr/>
      <dgm:t>
        <a:bodyPr/>
        <a:lstStyle/>
        <a:p>
          <a:r>
            <a:rPr lang="en-US" dirty="0"/>
            <a:t>Data Collection and Labeling</a:t>
          </a:r>
          <a:endParaRPr lang="en-IN" dirty="0"/>
        </a:p>
      </dgm:t>
    </dgm:pt>
    <dgm:pt modelId="{14F4FA5A-5963-4A00-99C5-9BC8BED257BF}" type="parTrans" cxnId="{8C711DBD-DB5F-4168-AD56-65CA3B3FD838}">
      <dgm:prSet/>
      <dgm:spPr/>
      <dgm:t>
        <a:bodyPr/>
        <a:lstStyle/>
        <a:p>
          <a:endParaRPr lang="en-IN"/>
        </a:p>
      </dgm:t>
    </dgm:pt>
    <dgm:pt modelId="{0C37F875-5E77-4916-9102-02CCF19BDB94}" type="sibTrans" cxnId="{8C711DBD-DB5F-4168-AD56-65CA3B3FD838}">
      <dgm:prSet/>
      <dgm:spPr/>
      <dgm:t>
        <a:bodyPr/>
        <a:lstStyle/>
        <a:p>
          <a:endParaRPr lang="en-IN"/>
        </a:p>
      </dgm:t>
    </dgm:pt>
    <dgm:pt modelId="{CC68F6C6-96E5-4B9D-B026-762E24606A88}">
      <dgm:prSet phldrT="[Text]"/>
      <dgm:spPr/>
      <dgm:t>
        <a:bodyPr/>
        <a:lstStyle/>
        <a:p>
          <a:r>
            <a:rPr lang="en-US" dirty="0"/>
            <a:t>Training &amp; Debugging</a:t>
          </a:r>
          <a:endParaRPr lang="en-IN" dirty="0"/>
        </a:p>
      </dgm:t>
    </dgm:pt>
    <dgm:pt modelId="{A557C629-B6E2-43EE-A4AD-7469EE28690A}" type="parTrans" cxnId="{227BFAE1-CC8B-4B50-8F5D-5B61CFA035E7}">
      <dgm:prSet/>
      <dgm:spPr/>
      <dgm:t>
        <a:bodyPr/>
        <a:lstStyle/>
        <a:p>
          <a:endParaRPr lang="en-IN"/>
        </a:p>
      </dgm:t>
    </dgm:pt>
    <dgm:pt modelId="{E938704B-8109-4352-8E54-964BFC194E0B}" type="sibTrans" cxnId="{227BFAE1-CC8B-4B50-8F5D-5B61CFA035E7}">
      <dgm:prSet/>
      <dgm:spPr/>
      <dgm:t>
        <a:bodyPr/>
        <a:lstStyle/>
        <a:p>
          <a:endParaRPr lang="en-IN"/>
        </a:p>
      </dgm:t>
    </dgm:pt>
    <dgm:pt modelId="{917FDA02-055B-48EB-A6E2-B6D7C2CE463B}">
      <dgm:prSet phldrT="[Text]"/>
      <dgm:spPr/>
      <dgm:t>
        <a:bodyPr/>
        <a:lstStyle/>
        <a:p>
          <a:r>
            <a:rPr lang="en-US" dirty="0"/>
            <a:t>Deployment and Testing</a:t>
          </a:r>
          <a:endParaRPr lang="en-IN" dirty="0"/>
        </a:p>
      </dgm:t>
    </dgm:pt>
    <dgm:pt modelId="{8F088AD2-C58C-40B2-AD00-788E08B652B6}" type="parTrans" cxnId="{4DD13DA6-F207-4DE0-8BD7-4FD072642210}">
      <dgm:prSet/>
      <dgm:spPr/>
      <dgm:t>
        <a:bodyPr/>
        <a:lstStyle/>
        <a:p>
          <a:endParaRPr lang="en-IN"/>
        </a:p>
      </dgm:t>
    </dgm:pt>
    <dgm:pt modelId="{CFBF8AED-37B6-4E7F-9D5B-2521CEF92870}" type="sibTrans" cxnId="{4DD13DA6-F207-4DE0-8BD7-4FD072642210}">
      <dgm:prSet/>
      <dgm:spPr/>
      <dgm:t>
        <a:bodyPr/>
        <a:lstStyle/>
        <a:p>
          <a:endParaRPr lang="en-IN"/>
        </a:p>
      </dgm:t>
    </dgm:pt>
    <dgm:pt modelId="{234A2FD8-449C-4B82-B5BC-58781CC45394}" type="pres">
      <dgm:prSet presAssocID="{45B7B6A7-5000-4041-8DF6-003C6EAA69B8}" presName="rootnode" presStyleCnt="0">
        <dgm:presLayoutVars>
          <dgm:chMax/>
          <dgm:chPref/>
          <dgm:dir/>
          <dgm:animLvl val="lvl"/>
        </dgm:presLayoutVars>
      </dgm:prSet>
      <dgm:spPr/>
    </dgm:pt>
    <dgm:pt modelId="{08D90119-920B-4649-9E8A-FA258D127606}" type="pres">
      <dgm:prSet presAssocID="{3250981D-8A6A-4B35-974E-1F26DBDF7D95}" presName="composite" presStyleCnt="0"/>
      <dgm:spPr/>
    </dgm:pt>
    <dgm:pt modelId="{6320FAFD-341B-4C79-8F27-CC7E942A0AEB}" type="pres">
      <dgm:prSet presAssocID="{3250981D-8A6A-4B35-974E-1F26DBDF7D95}" presName="bentUpArrow1" presStyleLbl="alignImgPlace1" presStyleIdx="0" presStyleCnt="3"/>
      <dgm:spPr/>
    </dgm:pt>
    <dgm:pt modelId="{82A07E52-B949-4B21-B78E-8D1BD83C3778}" type="pres">
      <dgm:prSet presAssocID="{3250981D-8A6A-4B35-974E-1F26DBDF7D95}" presName="ParentText" presStyleLbl="node1" presStyleIdx="0" presStyleCnt="4">
        <dgm:presLayoutVars>
          <dgm:chMax val="1"/>
          <dgm:chPref val="1"/>
          <dgm:bulletEnabled val="1"/>
        </dgm:presLayoutVars>
      </dgm:prSet>
      <dgm:spPr/>
    </dgm:pt>
    <dgm:pt modelId="{59A28BB0-A819-4B79-B220-A3826555F3F6}" type="pres">
      <dgm:prSet presAssocID="{3250981D-8A6A-4B35-974E-1F26DBDF7D95}" presName="ChildText" presStyleLbl="revTx" presStyleIdx="0" presStyleCnt="3">
        <dgm:presLayoutVars>
          <dgm:chMax val="0"/>
          <dgm:chPref val="0"/>
          <dgm:bulletEnabled val="1"/>
        </dgm:presLayoutVars>
      </dgm:prSet>
      <dgm:spPr/>
    </dgm:pt>
    <dgm:pt modelId="{26CA4629-5A59-4C7B-8E8D-3BCAE42031FA}" type="pres">
      <dgm:prSet presAssocID="{E294D818-18EB-4119-B88B-A7C0C9EFCC6C}" presName="sibTrans" presStyleCnt="0"/>
      <dgm:spPr/>
    </dgm:pt>
    <dgm:pt modelId="{06B1FE87-64CD-4B07-9FF9-67B7A0ADB2FF}" type="pres">
      <dgm:prSet presAssocID="{7BF3FF19-223E-496D-A79B-7336CA0A8D05}" presName="composite" presStyleCnt="0"/>
      <dgm:spPr/>
    </dgm:pt>
    <dgm:pt modelId="{F0673E33-F374-4373-9580-253EF7029EFB}" type="pres">
      <dgm:prSet presAssocID="{7BF3FF19-223E-496D-A79B-7336CA0A8D05}" presName="bentUpArrow1" presStyleLbl="alignImgPlace1" presStyleIdx="1" presStyleCnt="3"/>
      <dgm:spPr/>
    </dgm:pt>
    <dgm:pt modelId="{3F4F4127-A148-4EDB-B8F9-2A9E7CA6CB9C}" type="pres">
      <dgm:prSet presAssocID="{7BF3FF19-223E-496D-A79B-7336CA0A8D05}" presName="ParentText" presStyleLbl="node1" presStyleIdx="1" presStyleCnt="4">
        <dgm:presLayoutVars>
          <dgm:chMax val="1"/>
          <dgm:chPref val="1"/>
          <dgm:bulletEnabled val="1"/>
        </dgm:presLayoutVars>
      </dgm:prSet>
      <dgm:spPr/>
    </dgm:pt>
    <dgm:pt modelId="{5F6433D8-B024-48DC-89A7-7031CAF44B73}" type="pres">
      <dgm:prSet presAssocID="{7BF3FF19-223E-496D-A79B-7336CA0A8D05}" presName="ChildText" presStyleLbl="revTx" presStyleIdx="1" presStyleCnt="3">
        <dgm:presLayoutVars>
          <dgm:chMax val="0"/>
          <dgm:chPref val="0"/>
          <dgm:bulletEnabled val="1"/>
        </dgm:presLayoutVars>
      </dgm:prSet>
      <dgm:spPr/>
    </dgm:pt>
    <dgm:pt modelId="{82B7FB94-C13B-4F1B-B453-CED2C497EF2D}" type="pres">
      <dgm:prSet presAssocID="{0C37F875-5E77-4916-9102-02CCF19BDB94}" presName="sibTrans" presStyleCnt="0"/>
      <dgm:spPr/>
    </dgm:pt>
    <dgm:pt modelId="{FE6784BF-1D48-4048-BACE-5D0D96CB550B}" type="pres">
      <dgm:prSet presAssocID="{CC68F6C6-96E5-4B9D-B026-762E24606A88}" presName="composite" presStyleCnt="0"/>
      <dgm:spPr/>
    </dgm:pt>
    <dgm:pt modelId="{0D06ACB0-6892-4428-8C06-58BA5B972611}" type="pres">
      <dgm:prSet presAssocID="{CC68F6C6-96E5-4B9D-B026-762E24606A88}" presName="bentUpArrow1" presStyleLbl="alignImgPlace1" presStyleIdx="2" presStyleCnt="3"/>
      <dgm:spPr/>
    </dgm:pt>
    <dgm:pt modelId="{48209C47-8FA5-47EA-B46E-07197DFBA523}" type="pres">
      <dgm:prSet presAssocID="{CC68F6C6-96E5-4B9D-B026-762E24606A88}" presName="ParentText" presStyleLbl="node1" presStyleIdx="2" presStyleCnt="4">
        <dgm:presLayoutVars>
          <dgm:chMax val="1"/>
          <dgm:chPref val="1"/>
          <dgm:bulletEnabled val="1"/>
        </dgm:presLayoutVars>
      </dgm:prSet>
      <dgm:spPr/>
    </dgm:pt>
    <dgm:pt modelId="{38AD507E-428A-4E04-B4E1-ACA5486B076B}" type="pres">
      <dgm:prSet presAssocID="{CC68F6C6-96E5-4B9D-B026-762E24606A88}" presName="ChildText" presStyleLbl="revTx" presStyleIdx="2" presStyleCnt="3">
        <dgm:presLayoutVars>
          <dgm:chMax val="0"/>
          <dgm:chPref val="0"/>
          <dgm:bulletEnabled val="1"/>
        </dgm:presLayoutVars>
      </dgm:prSet>
      <dgm:spPr/>
    </dgm:pt>
    <dgm:pt modelId="{4B4B6E0D-C892-4A58-A13B-3B07FC5CC1F6}" type="pres">
      <dgm:prSet presAssocID="{E938704B-8109-4352-8E54-964BFC194E0B}" presName="sibTrans" presStyleCnt="0"/>
      <dgm:spPr/>
    </dgm:pt>
    <dgm:pt modelId="{24C5026B-05F4-44F2-BB8D-E58715001AD9}" type="pres">
      <dgm:prSet presAssocID="{917FDA02-055B-48EB-A6E2-B6D7C2CE463B}" presName="composite" presStyleCnt="0"/>
      <dgm:spPr/>
    </dgm:pt>
    <dgm:pt modelId="{9789FCDE-AB3A-4DFA-8187-6308D462F856}" type="pres">
      <dgm:prSet presAssocID="{917FDA02-055B-48EB-A6E2-B6D7C2CE463B}" presName="ParentText" presStyleLbl="node1" presStyleIdx="3" presStyleCnt="4">
        <dgm:presLayoutVars>
          <dgm:chMax val="1"/>
          <dgm:chPref val="1"/>
          <dgm:bulletEnabled val="1"/>
        </dgm:presLayoutVars>
      </dgm:prSet>
      <dgm:spPr/>
    </dgm:pt>
  </dgm:ptLst>
  <dgm:cxnLst>
    <dgm:cxn modelId="{EB41720F-94D6-4E5D-AE9E-ABA5DC10CDFD}" srcId="{45B7B6A7-5000-4041-8DF6-003C6EAA69B8}" destId="{3250981D-8A6A-4B35-974E-1F26DBDF7D95}" srcOrd="0" destOrd="0" parTransId="{CFC00B6A-C779-43C0-9B97-95E075F40F03}" sibTransId="{E294D818-18EB-4119-B88B-A7C0C9EFCC6C}"/>
    <dgm:cxn modelId="{3E3AA323-A3F4-4F29-AF2A-71A1747C002E}" type="presOf" srcId="{917FDA02-055B-48EB-A6E2-B6D7C2CE463B}" destId="{9789FCDE-AB3A-4DFA-8187-6308D462F856}" srcOrd="0" destOrd="0" presId="urn:microsoft.com/office/officeart/2005/8/layout/StepDownProcess"/>
    <dgm:cxn modelId="{80877A40-1460-47D3-A753-8F52B0195EE2}" type="presOf" srcId="{45B7B6A7-5000-4041-8DF6-003C6EAA69B8}" destId="{234A2FD8-449C-4B82-B5BC-58781CC45394}" srcOrd="0" destOrd="0" presId="urn:microsoft.com/office/officeart/2005/8/layout/StepDownProcess"/>
    <dgm:cxn modelId="{08D82E43-BAAF-46CD-9235-1CE46E6BA7CF}" type="presOf" srcId="{3250981D-8A6A-4B35-974E-1F26DBDF7D95}" destId="{82A07E52-B949-4B21-B78E-8D1BD83C3778}" srcOrd="0" destOrd="0" presId="urn:microsoft.com/office/officeart/2005/8/layout/StepDownProcess"/>
    <dgm:cxn modelId="{4DD13DA6-F207-4DE0-8BD7-4FD072642210}" srcId="{45B7B6A7-5000-4041-8DF6-003C6EAA69B8}" destId="{917FDA02-055B-48EB-A6E2-B6D7C2CE463B}" srcOrd="3" destOrd="0" parTransId="{8F088AD2-C58C-40B2-AD00-788E08B652B6}" sibTransId="{CFBF8AED-37B6-4E7F-9D5B-2521CEF92870}"/>
    <dgm:cxn modelId="{8C711DBD-DB5F-4168-AD56-65CA3B3FD838}" srcId="{45B7B6A7-5000-4041-8DF6-003C6EAA69B8}" destId="{7BF3FF19-223E-496D-A79B-7336CA0A8D05}" srcOrd="1" destOrd="0" parTransId="{14F4FA5A-5963-4A00-99C5-9BC8BED257BF}" sibTransId="{0C37F875-5E77-4916-9102-02CCF19BDB94}"/>
    <dgm:cxn modelId="{227BFAE1-CC8B-4B50-8F5D-5B61CFA035E7}" srcId="{45B7B6A7-5000-4041-8DF6-003C6EAA69B8}" destId="{CC68F6C6-96E5-4B9D-B026-762E24606A88}" srcOrd="2" destOrd="0" parTransId="{A557C629-B6E2-43EE-A4AD-7469EE28690A}" sibTransId="{E938704B-8109-4352-8E54-964BFC194E0B}"/>
    <dgm:cxn modelId="{8C6909FA-98B1-4355-B713-39D3DA83F464}" type="presOf" srcId="{7BF3FF19-223E-496D-A79B-7336CA0A8D05}" destId="{3F4F4127-A148-4EDB-B8F9-2A9E7CA6CB9C}" srcOrd="0" destOrd="0" presId="urn:microsoft.com/office/officeart/2005/8/layout/StepDownProcess"/>
    <dgm:cxn modelId="{5C8A02FE-3DAA-41B5-A263-3443D793F4C6}" type="presOf" srcId="{CC68F6C6-96E5-4B9D-B026-762E24606A88}" destId="{48209C47-8FA5-47EA-B46E-07197DFBA523}" srcOrd="0" destOrd="0" presId="urn:microsoft.com/office/officeart/2005/8/layout/StepDownProcess"/>
    <dgm:cxn modelId="{0F63F7E7-D010-409D-94FA-AA63293497BF}" type="presParOf" srcId="{234A2FD8-449C-4B82-B5BC-58781CC45394}" destId="{08D90119-920B-4649-9E8A-FA258D127606}" srcOrd="0" destOrd="0" presId="urn:microsoft.com/office/officeart/2005/8/layout/StepDownProcess"/>
    <dgm:cxn modelId="{3A65C656-4FF6-4601-B3A6-D841CC626A3D}" type="presParOf" srcId="{08D90119-920B-4649-9E8A-FA258D127606}" destId="{6320FAFD-341B-4C79-8F27-CC7E942A0AEB}" srcOrd="0" destOrd="0" presId="urn:microsoft.com/office/officeart/2005/8/layout/StepDownProcess"/>
    <dgm:cxn modelId="{BE3E4CD3-5CDE-4C25-A484-CE8EC90E2B11}" type="presParOf" srcId="{08D90119-920B-4649-9E8A-FA258D127606}" destId="{82A07E52-B949-4B21-B78E-8D1BD83C3778}" srcOrd="1" destOrd="0" presId="urn:microsoft.com/office/officeart/2005/8/layout/StepDownProcess"/>
    <dgm:cxn modelId="{2E9ED1CC-68EB-47D2-9231-73B5F70A76CB}" type="presParOf" srcId="{08D90119-920B-4649-9E8A-FA258D127606}" destId="{59A28BB0-A819-4B79-B220-A3826555F3F6}" srcOrd="2" destOrd="0" presId="urn:microsoft.com/office/officeart/2005/8/layout/StepDownProcess"/>
    <dgm:cxn modelId="{BB02270A-F6E9-47CB-8A2D-648CD94BADB1}" type="presParOf" srcId="{234A2FD8-449C-4B82-B5BC-58781CC45394}" destId="{26CA4629-5A59-4C7B-8E8D-3BCAE42031FA}" srcOrd="1" destOrd="0" presId="urn:microsoft.com/office/officeart/2005/8/layout/StepDownProcess"/>
    <dgm:cxn modelId="{0B1A3560-B376-4837-BDE6-18003F5B18ED}" type="presParOf" srcId="{234A2FD8-449C-4B82-B5BC-58781CC45394}" destId="{06B1FE87-64CD-4B07-9FF9-67B7A0ADB2FF}" srcOrd="2" destOrd="0" presId="urn:microsoft.com/office/officeart/2005/8/layout/StepDownProcess"/>
    <dgm:cxn modelId="{4A7F14C1-2E2D-45FB-BAD7-0711B6A33FB6}" type="presParOf" srcId="{06B1FE87-64CD-4B07-9FF9-67B7A0ADB2FF}" destId="{F0673E33-F374-4373-9580-253EF7029EFB}" srcOrd="0" destOrd="0" presId="urn:microsoft.com/office/officeart/2005/8/layout/StepDownProcess"/>
    <dgm:cxn modelId="{AA22D3D5-9221-4019-97B6-F67F5AA3BA61}" type="presParOf" srcId="{06B1FE87-64CD-4B07-9FF9-67B7A0ADB2FF}" destId="{3F4F4127-A148-4EDB-B8F9-2A9E7CA6CB9C}" srcOrd="1" destOrd="0" presId="urn:microsoft.com/office/officeart/2005/8/layout/StepDownProcess"/>
    <dgm:cxn modelId="{659E299E-ABE7-4D7B-841C-2D2ECC528453}" type="presParOf" srcId="{06B1FE87-64CD-4B07-9FF9-67B7A0ADB2FF}" destId="{5F6433D8-B024-48DC-89A7-7031CAF44B73}" srcOrd="2" destOrd="0" presId="urn:microsoft.com/office/officeart/2005/8/layout/StepDownProcess"/>
    <dgm:cxn modelId="{0A2F62DC-25E3-4BA4-82B2-F2EEE8333FEA}" type="presParOf" srcId="{234A2FD8-449C-4B82-B5BC-58781CC45394}" destId="{82B7FB94-C13B-4F1B-B453-CED2C497EF2D}" srcOrd="3" destOrd="0" presId="urn:microsoft.com/office/officeart/2005/8/layout/StepDownProcess"/>
    <dgm:cxn modelId="{7D6F5D6C-FDFB-4162-A00A-64C5422A5305}" type="presParOf" srcId="{234A2FD8-449C-4B82-B5BC-58781CC45394}" destId="{FE6784BF-1D48-4048-BACE-5D0D96CB550B}" srcOrd="4" destOrd="0" presId="urn:microsoft.com/office/officeart/2005/8/layout/StepDownProcess"/>
    <dgm:cxn modelId="{122AF005-0C50-49D1-AE0F-404A6A27F5CB}" type="presParOf" srcId="{FE6784BF-1D48-4048-BACE-5D0D96CB550B}" destId="{0D06ACB0-6892-4428-8C06-58BA5B972611}" srcOrd="0" destOrd="0" presId="urn:microsoft.com/office/officeart/2005/8/layout/StepDownProcess"/>
    <dgm:cxn modelId="{94753778-9AEA-46E7-B87D-37FF30C376D5}" type="presParOf" srcId="{FE6784BF-1D48-4048-BACE-5D0D96CB550B}" destId="{48209C47-8FA5-47EA-B46E-07197DFBA523}" srcOrd="1" destOrd="0" presId="urn:microsoft.com/office/officeart/2005/8/layout/StepDownProcess"/>
    <dgm:cxn modelId="{A5C3CABB-971A-48CE-9F26-99D5B83C0893}" type="presParOf" srcId="{FE6784BF-1D48-4048-BACE-5D0D96CB550B}" destId="{38AD507E-428A-4E04-B4E1-ACA5486B076B}" srcOrd="2" destOrd="0" presId="urn:microsoft.com/office/officeart/2005/8/layout/StepDownProcess"/>
    <dgm:cxn modelId="{818154F6-5AA1-45C1-A4A4-CAF4DE44E03C}" type="presParOf" srcId="{234A2FD8-449C-4B82-B5BC-58781CC45394}" destId="{4B4B6E0D-C892-4A58-A13B-3B07FC5CC1F6}" srcOrd="5" destOrd="0" presId="urn:microsoft.com/office/officeart/2005/8/layout/StepDownProcess"/>
    <dgm:cxn modelId="{A341FEEB-77B5-4596-A214-7506EB193515}" type="presParOf" srcId="{234A2FD8-449C-4B82-B5BC-58781CC45394}" destId="{24C5026B-05F4-44F2-BB8D-E58715001AD9}" srcOrd="6" destOrd="0" presId="urn:microsoft.com/office/officeart/2005/8/layout/StepDownProcess"/>
    <dgm:cxn modelId="{C643F892-33CA-4DF7-9727-58321E0AB9B2}" type="presParOf" srcId="{24C5026B-05F4-44F2-BB8D-E58715001AD9}" destId="{9789FCDE-AB3A-4DFA-8187-6308D462F856}"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B7B6A7-5000-4041-8DF6-003C6EAA69B8}" type="doc">
      <dgm:prSet loTypeId="urn:microsoft.com/office/officeart/2005/8/layout/StepDownProcess" loCatId="process" qsTypeId="urn:microsoft.com/office/officeart/2005/8/quickstyle/simple1" qsCatId="simple" csTypeId="urn:microsoft.com/office/officeart/2005/8/colors/colorful1" csCatId="colorful" phldr="1"/>
      <dgm:spPr/>
      <dgm:t>
        <a:bodyPr/>
        <a:lstStyle/>
        <a:p>
          <a:endParaRPr lang="en-IN"/>
        </a:p>
      </dgm:t>
    </dgm:pt>
    <dgm:pt modelId="{3250981D-8A6A-4B35-974E-1F26DBDF7D95}">
      <dgm:prSet phldrT="[Text]"/>
      <dgm:spPr/>
      <dgm:t>
        <a:bodyPr/>
        <a:lstStyle/>
        <a:p>
          <a:r>
            <a:rPr lang="en-US" dirty="0"/>
            <a:t>Identifying the Problem </a:t>
          </a:r>
          <a:endParaRPr lang="en-IN" dirty="0"/>
        </a:p>
      </dgm:t>
    </dgm:pt>
    <dgm:pt modelId="{CFC00B6A-C779-43C0-9B97-95E075F40F03}" type="parTrans" cxnId="{EB41720F-94D6-4E5D-AE9E-ABA5DC10CDFD}">
      <dgm:prSet/>
      <dgm:spPr/>
      <dgm:t>
        <a:bodyPr/>
        <a:lstStyle/>
        <a:p>
          <a:endParaRPr lang="en-IN"/>
        </a:p>
      </dgm:t>
    </dgm:pt>
    <dgm:pt modelId="{E294D818-18EB-4119-B88B-A7C0C9EFCC6C}" type="sibTrans" cxnId="{EB41720F-94D6-4E5D-AE9E-ABA5DC10CDFD}">
      <dgm:prSet/>
      <dgm:spPr/>
      <dgm:t>
        <a:bodyPr/>
        <a:lstStyle/>
        <a:p>
          <a:endParaRPr lang="en-IN"/>
        </a:p>
      </dgm:t>
    </dgm:pt>
    <dgm:pt modelId="{7BF3FF19-223E-496D-A79B-7336CA0A8D05}">
      <dgm:prSet phldrT="[Text]"/>
      <dgm:spPr/>
      <dgm:t>
        <a:bodyPr/>
        <a:lstStyle/>
        <a:p>
          <a:r>
            <a:rPr lang="en-US" dirty="0"/>
            <a:t>Data Collection and Labeling</a:t>
          </a:r>
          <a:endParaRPr lang="en-IN" dirty="0"/>
        </a:p>
      </dgm:t>
    </dgm:pt>
    <dgm:pt modelId="{14F4FA5A-5963-4A00-99C5-9BC8BED257BF}" type="parTrans" cxnId="{8C711DBD-DB5F-4168-AD56-65CA3B3FD838}">
      <dgm:prSet/>
      <dgm:spPr/>
      <dgm:t>
        <a:bodyPr/>
        <a:lstStyle/>
        <a:p>
          <a:endParaRPr lang="en-IN"/>
        </a:p>
      </dgm:t>
    </dgm:pt>
    <dgm:pt modelId="{0C37F875-5E77-4916-9102-02CCF19BDB94}" type="sibTrans" cxnId="{8C711DBD-DB5F-4168-AD56-65CA3B3FD838}">
      <dgm:prSet/>
      <dgm:spPr/>
      <dgm:t>
        <a:bodyPr/>
        <a:lstStyle/>
        <a:p>
          <a:endParaRPr lang="en-IN"/>
        </a:p>
      </dgm:t>
    </dgm:pt>
    <dgm:pt modelId="{CC68F6C6-96E5-4B9D-B026-762E24606A88}">
      <dgm:prSet phldrT="[Text]"/>
      <dgm:spPr/>
      <dgm:t>
        <a:bodyPr/>
        <a:lstStyle/>
        <a:p>
          <a:r>
            <a:rPr lang="en-US" dirty="0"/>
            <a:t>Training &amp; Debugging</a:t>
          </a:r>
          <a:endParaRPr lang="en-IN" dirty="0"/>
        </a:p>
      </dgm:t>
    </dgm:pt>
    <dgm:pt modelId="{A557C629-B6E2-43EE-A4AD-7469EE28690A}" type="parTrans" cxnId="{227BFAE1-CC8B-4B50-8F5D-5B61CFA035E7}">
      <dgm:prSet/>
      <dgm:spPr/>
      <dgm:t>
        <a:bodyPr/>
        <a:lstStyle/>
        <a:p>
          <a:endParaRPr lang="en-IN"/>
        </a:p>
      </dgm:t>
    </dgm:pt>
    <dgm:pt modelId="{E938704B-8109-4352-8E54-964BFC194E0B}" type="sibTrans" cxnId="{227BFAE1-CC8B-4B50-8F5D-5B61CFA035E7}">
      <dgm:prSet/>
      <dgm:spPr/>
      <dgm:t>
        <a:bodyPr/>
        <a:lstStyle/>
        <a:p>
          <a:endParaRPr lang="en-IN"/>
        </a:p>
      </dgm:t>
    </dgm:pt>
    <dgm:pt modelId="{917FDA02-055B-48EB-A6E2-B6D7C2CE463B}">
      <dgm:prSet phldrT="[Text]"/>
      <dgm:spPr/>
      <dgm:t>
        <a:bodyPr/>
        <a:lstStyle/>
        <a:p>
          <a:r>
            <a:rPr lang="en-US" dirty="0"/>
            <a:t>Deployment and Testing</a:t>
          </a:r>
          <a:endParaRPr lang="en-IN" dirty="0"/>
        </a:p>
      </dgm:t>
    </dgm:pt>
    <dgm:pt modelId="{8F088AD2-C58C-40B2-AD00-788E08B652B6}" type="parTrans" cxnId="{4DD13DA6-F207-4DE0-8BD7-4FD072642210}">
      <dgm:prSet/>
      <dgm:spPr/>
      <dgm:t>
        <a:bodyPr/>
        <a:lstStyle/>
        <a:p>
          <a:endParaRPr lang="en-IN"/>
        </a:p>
      </dgm:t>
    </dgm:pt>
    <dgm:pt modelId="{CFBF8AED-37B6-4E7F-9D5B-2521CEF92870}" type="sibTrans" cxnId="{4DD13DA6-F207-4DE0-8BD7-4FD072642210}">
      <dgm:prSet/>
      <dgm:spPr/>
      <dgm:t>
        <a:bodyPr/>
        <a:lstStyle/>
        <a:p>
          <a:endParaRPr lang="en-IN"/>
        </a:p>
      </dgm:t>
    </dgm:pt>
    <dgm:pt modelId="{234A2FD8-449C-4B82-B5BC-58781CC45394}" type="pres">
      <dgm:prSet presAssocID="{45B7B6A7-5000-4041-8DF6-003C6EAA69B8}" presName="rootnode" presStyleCnt="0">
        <dgm:presLayoutVars>
          <dgm:chMax/>
          <dgm:chPref/>
          <dgm:dir/>
          <dgm:animLvl val="lvl"/>
        </dgm:presLayoutVars>
      </dgm:prSet>
      <dgm:spPr/>
    </dgm:pt>
    <dgm:pt modelId="{08D90119-920B-4649-9E8A-FA258D127606}" type="pres">
      <dgm:prSet presAssocID="{3250981D-8A6A-4B35-974E-1F26DBDF7D95}" presName="composite" presStyleCnt="0"/>
      <dgm:spPr/>
    </dgm:pt>
    <dgm:pt modelId="{6320FAFD-341B-4C79-8F27-CC7E942A0AEB}" type="pres">
      <dgm:prSet presAssocID="{3250981D-8A6A-4B35-974E-1F26DBDF7D95}" presName="bentUpArrow1" presStyleLbl="alignImgPlace1" presStyleIdx="0" presStyleCnt="3"/>
      <dgm:spPr/>
    </dgm:pt>
    <dgm:pt modelId="{82A07E52-B949-4B21-B78E-8D1BD83C3778}" type="pres">
      <dgm:prSet presAssocID="{3250981D-8A6A-4B35-974E-1F26DBDF7D95}" presName="ParentText" presStyleLbl="node1" presStyleIdx="0" presStyleCnt="4" custLinFactNeighborX="-2219" custLinFactNeighborY="-793">
        <dgm:presLayoutVars>
          <dgm:chMax val="1"/>
          <dgm:chPref val="1"/>
          <dgm:bulletEnabled val="1"/>
        </dgm:presLayoutVars>
      </dgm:prSet>
      <dgm:spPr/>
    </dgm:pt>
    <dgm:pt modelId="{59A28BB0-A819-4B79-B220-A3826555F3F6}" type="pres">
      <dgm:prSet presAssocID="{3250981D-8A6A-4B35-974E-1F26DBDF7D95}" presName="ChildText" presStyleLbl="revTx" presStyleIdx="0" presStyleCnt="3">
        <dgm:presLayoutVars>
          <dgm:chMax val="0"/>
          <dgm:chPref val="0"/>
          <dgm:bulletEnabled val="1"/>
        </dgm:presLayoutVars>
      </dgm:prSet>
      <dgm:spPr/>
    </dgm:pt>
    <dgm:pt modelId="{26CA4629-5A59-4C7B-8E8D-3BCAE42031FA}" type="pres">
      <dgm:prSet presAssocID="{E294D818-18EB-4119-B88B-A7C0C9EFCC6C}" presName="sibTrans" presStyleCnt="0"/>
      <dgm:spPr/>
    </dgm:pt>
    <dgm:pt modelId="{06B1FE87-64CD-4B07-9FF9-67B7A0ADB2FF}" type="pres">
      <dgm:prSet presAssocID="{7BF3FF19-223E-496D-A79B-7336CA0A8D05}" presName="composite" presStyleCnt="0"/>
      <dgm:spPr/>
    </dgm:pt>
    <dgm:pt modelId="{F0673E33-F374-4373-9580-253EF7029EFB}" type="pres">
      <dgm:prSet presAssocID="{7BF3FF19-223E-496D-A79B-7336CA0A8D05}" presName="bentUpArrow1" presStyleLbl="alignImgPlace1" presStyleIdx="1" presStyleCnt="3"/>
      <dgm:spPr/>
    </dgm:pt>
    <dgm:pt modelId="{3F4F4127-A148-4EDB-B8F9-2A9E7CA6CB9C}" type="pres">
      <dgm:prSet presAssocID="{7BF3FF19-223E-496D-A79B-7336CA0A8D05}" presName="ParentText" presStyleLbl="node1" presStyleIdx="1" presStyleCnt="4">
        <dgm:presLayoutVars>
          <dgm:chMax val="1"/>
          <dgm:chPref val="1"/>
          <dgm:bulletEnabled val="1"/>
        </dgm:presLayoutVars>
      </dgm:prSet>
      <dgm:spPr/>
    </dgm:pt>
    <dgm:pt modelId="{5F6433D8-B024-48DC-89A7-7031CAF44B73}" type="pres">
      <dgm:prSet presAssocID="{7BF3FF19-223E-496D-A79B-7336CA0A8D05}" presName="ChildText" presStyleLbl="revTx" presStyleIdx="1" presStyleCnt="3">
        <dgm:presLayoutVars>
          <dgm:chMax val="0"/>
          <dgm:chPref val="0"/>
          <dgm:bulletEnabled val="1"/>
        </dgm:presLayoutVars>
      </dgm:prSet>
      <dgm:spPr/>
    </dgm:pt>
    <dgm:pt modelId="{82B7FB94-C13B-4F1B-B453-CED2C497EF2D}" type="pres">
      <dgm:prSet presAssocID="{0C37F875-5E77-4916-9102-02CCF19BDB94}" presName="sibTrans" presStyleCnt="0"/>
      <dgm:spPr/>
    </dgm:pt>
    <dgm:pt modelId="{FE6784BF-1D48-4048-BACE-5D0D96CB550B}" type="pres">
      <dgm:prSet presAssocID="{CC68F6C6-96E5-4B9D-B026-762E24606A88}" presName="composite" presStyleCnt="0"/>
      <dgm:spPr/>
    </dgm:pt>
    <dgm:pt modelId="{0D06ACB0-6892-4428-8C06-58BA5B972611}" type="pres">
      <dgm:prSet presAssocID="{CC68F6C6-96E5-4B9D-B026-762E24606A88}" presName="bentUpArrow1" presStyleLbl="alignImgPlace1" presStyleIdx="2" presStyleCnt="3"/>
      <dgm:spPr/>
    </dgm:pt>
    <dgm:pt modelId="{48209C47-8FA5-47EA-B46E-07197DFBA523}" type="pres">
      <dgm:prSet presAssocID="{CC68F6C6-96E5-4B9D-B026-762E24606A88}" presName="ParentText" presStyleLbl="node1" presStyleIdx="2" presStyleCnt="4">
        <dgm:presLayoutVars>
          <dgm:chMax val="1"/>
          <dgm:chPref val="1"/>
          <dgm:bulletEnabled val="1"/>
        </dgm:presLayoutVars>
      </dgm:prSet>
      <dgm:spPr/>
    </dgm:pt>
    <dgm:pt modelId="{38AD507E-428A-4E04-B4E1-ACA5486B076B}" type="pres">
      <dgm:prSet presAssocID="{CC68F6C6-96E5-4B9D-B026-762E24606A88}" presName="ChildText" presStyleLbl="revTx" presStyleIdx="2" presStyleCnt="3">
        <dgm:presLayoutVars>
          <dgm:chMax val="0"/>
          <dgm:chPref val="0"/>
          <dgm:bulletEnabled val="1"/>
        </dgm:presLayoutVars>
      </dgm:prSet>
      <dgm:spPr/>
    </dgm:pt>
    <dgm:pt modelId="{4B4B6E0D-C892-4A58-A13B-3B07FC5CC1F6}" type="pres">
      <dgm:prSet presAssocID="{E938704B-8109-4352-8E54-964BFC194E0B}" presName="sibTrans" presStyleCnt="0"/>
      <dgm:spPr/>
    </dgm:pt>
    <dgm:pt modelId="{24C5026B-05F4-44F2-BB8D-E58715001AD9}" type="pres">
      <dgm:prSet presAssocID="{917FDA02-055B-48EB-A6E2-B6D7C2CE463B}" presName="composite" presStyleCnt="0"/>
      <dgm:spPr/>
    </dgm:pt>
    <dgm:pt modelId="{9789FCDE-AB3A-4DFA-8187-6308D462F856}" type="pres">
      <dgm:prSet presAssocID="{917FDA02-055B-48EB-A6E2-B6D7C2CE463B}" presName="ParentText" presStyleLbl="node1" presStyleIdx="3" presStyleCnt="4">
        <dgm:presLayoutVars>
          <dgm:chMax val="1"/>
          <dgm:chPref val="1"/>
          <dgm:bulletEnabled val="1"/>
        </dgm:presLayoutVars>
      </dgm:prSet>
      <dgm:spPr/>
    </dgm:pt>
  </dgm:ptLst>
  <dgm:cxnLst>
    <dgm:cxn modelId="{EB41720F-94D6-4E5D-AE9E-ABA5DC10CDFD}" srcId="{45B7B6A7-5000-4041-8DF6-003C6EAA69B8}" destId="{3250981D-8A6A-4B35-974E-1F26DBDF7D95}" srcOrd="0" destOrd="0" parTransId="{CFC00B6A-C779-43C0-9B97-95E075F40F03}" sibTransId="{E294D818-18EB-4119-B88B-A7C0C9EFCC6C}"/>
    <dgm:cxn modelId="{3E3AA323-A3F4-4F29-AF2A-71A1747C002E}" type="presOf" srcId="{917FDA02-055B-48EB-A6E2-B6D7C2CE463B}" destId="{9789FCDE-AB3A-4DFA-8187-6308D462F856}" srcOrd="0" destOrd="0" presId="urn:microsoft.com/office/officeart/2005/8/layout/StepDownProcess"/>
    <dgm:cxn modelId="{80877A40-1460-47D3-A753-8F52B0195EE2}" type="presOf" srcId="{45B7B6A7-5000-4041-8DF6-003C6EAA69B8}" destId="{234A2FD8-449C-4B82-B5BC-58781CC45394}" srcOrd="0" destOrd="0" presId="urn:microsoft.com/office/officeart/2005/8/layout/StepDownProcess"/>
    <dgm:cxn modelId="{08D82E43-BAAF-46CD-9235-1CE46E6BA7CF}" type="presOf" srcId="{3250981D-8A6A-4B35-974E-1F26DBDF7D95}" destId="{82A07E52-B949-4B21-B78E-8D1BD83C3778}" srcOrd="0" destOrd="0" presId="urn:microsoft.com/office/officeart/2005/8/layout/StepDownProcess"/>
    <dgm:cxn modelId="{4DD13DA6-F207-4DE0-8BD7-4FD072642210}" srcId="{45B7B6A7-5000-4041-8DF6-003C6EAA69B8}" destId="{917FDA02-055B-48EB-A6E2-B6D7C2CE463B}" srcOrd="3" destOrd="0" parTransId="{8F088AD2-C58C-40B2-AD00-788E08B652B6}" sibTransId="{CFBF8AED-37B6-4E7F-9D5B-2521CEF92870}"/>
    <dgm:cxn modelId="{8C711DBD-DB5F-4168-AD56-65CA3B3FD838}" srcId="{45B7B6A7-5000-4041-8DF6-003C6EAA69B8}" destId="{7BF3FF19-223E-496D-A79B-7336CA0A8D05}" srcOrd="1" destOrd="0" parTransId="{14F4FA5A-5963-4A00-99C5-9BC8BED257BF}" sibTransId="{0C37F875-5E77-4916-9102-02CCF19BDB94}"/>
    <dgm:cxn modelId="{227BFAE1-CC8B-4B50-8F5D-5B61CFA035E7}" srcId="{45B7B6A7-5000-4041-8DF6-003C6EAA69B8}" destId="{CC68F6C6-96E5-4B9D-B026-762E24606A88}" srcOrd="2" destOrd="0" parTransId="{A557C629-B6E2-43EE-A4AD-7469EE28690A}" sibTransId="{E938704B-8109-4352-8E54-964BFC194E0B}"/>
    <dgm:cxn modelId="{8C6909FA-98B1-4355-B713-39D3DA83F464}" type="presOf" srcId="{7BF3FF19-223E-496D-A79B-7336CA0A8D05}" destId="{3F4F4127-A148-4EDB-B8F9-2A9E7CA6CB9C}" srcOrd="0" destOrd="0" presId="urn:microsoft.com/office/officeart/2005/8/layout/StepDownProcess"/>
    <dgm:cxn modelId="{5C8A02FE-3DAA-41B5-A263-3443D793F4C6}" type="presOf" srcId="{CC68F6C6-96E5-4B9D-B026-762E24606A88}" destId="{48209C47-8FA5-47EA-B46E-07197DFBA523}" srcOrd="0" destOrd="0" presId="urn:microsoft.com/office/officeart/2005/8/layout/StepDownProcess"/>
    <dgm:cxn modelId="{0F63F7E7-D010-409D-94FA-AA63293497BF}" type="presParOf" srcId="{234A2FD8-449C-4B82-B5BC-58781CC45394}" destId="{08D90119-920B-4649-9E8A-FA258D127606}" srcOrd="0" destOrd="0" presId="urn:microsoft.com/office/officeart/2005/8/layout/StepDownProcess"/>
    <dgm:cxn modelId="{3A65C656-4FF6-4601-B3A6-D841CC626A3D}" type="presParOf" srcId="{08D90119-920B-4649-9E8A-FA258D127606}" destId="{6320FAFD-341B-4C79-8F27-CC7E942A0AEB}" srcOrd="0" destOrd="0" presId="urn:microsoft.com/office/officeart/2005/8/layout/StepDownProcess"/>
    <dgm:cxn modelId="{BE3E4CD3-5CDE-4C25-A484-CE8EC90E2B11}" type="presParOf" srcId="{08D90119-920B-4649-9E8A-FA258D127606}" destId="{82A07E52-B949-4B21-B78E-8D1BD83C3778}" srcOrd="1" destOrd="0" presId="urn:microsoft.com/office/officeart/2005/8/layout/StepDownProcess"/>
    <dgm:cxn modelId="{2E9ED1CC-68EB-47D2-9231-73B5F70A76CB}" type="presParOf" srcId="{08D90119-920B-4649-9E8A-FA258D127606}" destId="{59A28BB0-A819-4B79-B220-A3826555F3F6}" srcOrd="2" destOrd="0" presId="urn:microsoft.com/office/officeart/2005/8/layout/StepDownProcess"/>
    <dgm:cxn modelId="{BB02270A-F6E9-47CB-8A2D-648CD94BADB1}" type="presParOf" srcId="{234A2FD8-449C-4B82-B5BC-58781CC45394}" destId="{26CA4629-5A59-4C7B-8E8D-3BCAE42031FA}" srcOrd="1" destOrd="0" presId="urn:microsoft.com/office/officeart/2005/8/layout/StepDownProcess"/>
    <dgm:cxn modelId="{0B1A3560-B376-4837-BDE6-18003F5B18ED}" type="presParOf" srcId="{234A2FD8-449C-4B82-B5BC-58781CC45394}" destId="{06B1FE87-64CD-4B07-9FF9-67B7A0ADB2FF}" srcOrd="2" destOrd="0" presId="urn:microsoft.com/office/officeart/2005/8/layout/StepDownProcess"/>
    <dgm:cxn modelId="{4A7F14C1-2E2D-45FB-BAD7-0711B6A33FB6}" type="presParOf" srcId="{06B1FE87-64CD-4B07-9FF9-67B7A0ADB2FF}" destId="{F0673E33-F374-4373-9580-253EF7029EFB}" srcOrd="0" destOrd="0" presId="urn:microsoft.com/office/officeart/2005/8/layout/StepDownProcess"/>
    <dgm:cxn modelId="{AA22D3D5-9221-4019-97B6-F67F5AA3BA61}" type="presParOf" srcId="{06B1FE87-64CD-4B07-9FF9-67B7A0ADB2FF}" destId="{3F4F4127-A148-4EDB-B8F9-2A9E7CA6CB9C}" srcOrd="1" destOrd="0" presId="urn:microsoft.com/office/officeart/2005/8/layout/StepDownProcess"/>
    <dgm:cxn modelId="{659E299E-ABE7-4D7B-841C-2D2ECC528453}" type="presParOf" srcId="{06B1FE87-64CD-4B07-9FF9-67B7A0ADB2FF}" destId="{5F6433D8-B024-48DC-89A7-7031CAF44B73}" srcOrd="2" destOrd="0" presId="urn:microsoft.com/office/officeart/2005/8/layout/StepDownProcess"/>
    <dgm:cxn modelId="{0A2F62DC-25E3-4BA4-82B2-F2EEE8333FEA}" type="presParOf" srcId="{234A2FD8-449C-4B82-B5BC-58781CC45394}" destId="{82B7FB94-C13B-4F1B-B453-CED2C497EF2D}" srcOrd="3" destOrd="0" presId="urn:microsoft.com/office/officeart/2005/8/layout/StepDownProcess"/>
    <dgm:cxn modelId="{7D6F5D6C-FDFB-4162-A00A-64C5422A5305}" type="presParOf" srcId="{234A2FD8-449C-4B82-B5BC-58781CC45394}" destId="{FE6784BF-1D48-4048-BACE-5D0D96CB550B}" srcOrd="4" destOrd="0" presId="urn:microsoft.com/office/officeart/2005/8/layout/StepDownProcess"/>
    <dgm:cxn modelId="{122AF005-0C50-49D1-AE0F-404A6A27F5CB}" type="presParOf" srcId="{FE6784BF-1D48-4048-BACE-5D0D96CB550B}" destId="{0D06ACB0-6892-4428-8C06-58BA5B972611}" srcOrd="0" destOrd="0" presId="urn:microsoft.com/office/officeart/2005/8/layout/StepDownProcess"/>
    <dgm:cxn modelId="{94753778-9AEA-46E7-B87D-37FF30C376D5}" type="presParOf" srcId="{FE6784BF-1D48-4048-BACE-5D0D96CB550B}" destId="{48209C47-8FA5-47EA-B46E-07197DFBA523}" srcOrd="1" destOrd="0" presId="urn:microsoft.com/office/officeart/2005/8/layout/StepDownProcess"/>
    <dgm:cxn modelId="{A5C3CABB-971A-48CE-9F26-99D5B83C0893}" type="presParOf" srcId="{FE6784BF-1D48-4048-BACE-5D0D96CB550B}" destId="{38AD507E-428A-4E04-B4E1-ACA5486B076B}" srcOrd="2" destOrd="0" presId="urn:microsoft.com/office/officeart/2005/8/layout/StepDownProcess"/>
    <dgm:cxn modelId="{818154F6-5AA1-45C1-A4A4-CAF4DE44E03C}" type="presParOf" srcId="{234A2FD8-449C-4B82-B5BC-58781CC45394}" destId="{4B4B6E0D-C892-4A58-A13B-3B07FC5CC1F6}" srcOrd="5" destOrd="0" presId="urn:microsoft.com/office/officeart/2005/8/layout/StepDownProcess"/>
    <dgm:cxn modelId="{A341FEEB-77B5-4596-A214-7506EB193515}" type="presParOf" srcId="{234A2FD8-449C-4B82-B5BC-58781CC45394}" destId="{24C5026B-05F4-44F2-BB8D-E58715001AD9}" srcOrd="6" destOrd="0" presId="urn:microsoft.com/office/officeart/2005/8/layout/StepDownProcess"/>
    <dgm:cxn modelId="{C643F892-33CA-4DF7-9727-58321E0AB9B2}" type="presParOf" srcId="{24C5026B-05F4-44F2-BB8D-E58715001AD9}" destId="{9789FCDE-AB3A-4DFA-8187-6308D462F856}"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0FAFD-341B-4C79-8F27-CC7E942A0AEB}">
      <dsp:nvSpPr>
        <dsp:cNvPr id="0" name=""/>
        <dsp:cNvSpPr/>
      </dsp:nvSpPr>
      <dsp:spPr>
        <a:xfrm rot="5400000">
          <a:off x="695536" y="1149204"/>
          <a:ext cx="1009251" cy="1148996"/>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A07E52-B949-4B21-B78E-8D1BD83C3778}">
      <dsp:nvSpPr>
        <dsp:cNvPr id="0" name=""/>
        <dsp:cNvSpPr/>
      </dsp:nvSpPr>
      <dsp:spPr>
        <a:xfrm>
          <a:off x="428146" y="30429"/>
          <a:ext cx="1698984" cy="1189234"/>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Identifying the Problem </a:t>
          </a:r>
          <a:endParaRPr lang="en-IN" sz="2100" kern="1200" dirty="0"/>
        </a:p>
      </dsp:txBody>
      <dsp:txXfrm>
        <a:off x="486210" y="88493"/>
        <a:ext cx="1582856" cy="1073106"/>
      </dsp:txXfrm>
    </dsp:sp>
    <dsp:sp modelId="{59A28BB0-A819-4B79-B220-A3826555F3F6}">
      <dsp:nvSpPr>
        <dsp:cNvPr id="0" name=""/>
        <dsp:cNvSpPr/>
      </dsp:nvSpPr>
      <dsp:spPr>
        <a:xfrm>
          <a:off x="2127131" y="143849"/>
          <a:ext cx="1235679" cy="961191"/>
        </a:xfrm>
        <a:prstGeom prst="rect">
          <a:avLst/>
        </a:prstGeom>
        <a:noFill/>
        <a:ln>
          <a:noFill/>
        </a:ln>
        <a:effectLst/>
      </dsp:spPr>
      <dsp:style>
        <a:lnRef idx="0">
          <a:scrgbClr r="0" g="0" b="0"/>
        </a:lnRef>
        <a:fillRef idx="0">
          <a:scrgbClr r="0" g="0" b="0"/>
        </a:fillRef>
        <a:effectRef idx="0">
          <a:scrgbClr r="0" g="0" b="0"/>
        </a:effectRef>
        <a:fontRef idx="minor"/>
      </dsp:style>
    </dsp:sp>
    <dsp:sp modelId="{F0673E33-F374-4373-9580-253EF7029EFB}">
      <dsp:nvSpPr>
        <dsp:cNvPr id="0" name=""/>
        <dsp:cNvSpPr/>
      </dsp:nvSpPr>
      <dsp:spPr>
        <a:xfrm rot="5400000">
          <a:off x="2104175" y="2485106"/>
          <a:ext cx="1009251" cy="1148996"/>
        </a:xfrm>
        <a:prstGeom prst="bentUpArrow">
          <a:avLst>
            <a:gd name="adj1" fmla="val 32840"/>
            <a:gd name="adj2" fmla="val 25000"/>
            <a:gd name="adj3" fmla="val 35780"/>
          </a:avLst>
        </a:prstGeom>
        <a:solidFill>
          <a:schemeClr val="accent1">
            <a:tint val="50000"/>
            <a:hueOff val="-6359532"/>
            <a:satOff val="17037"/>
            <a:lumOff val="61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4F4127-A148-4EDB-B8F9-2A9E7CA6CB9C}">
      <dsp:nvSpPr>
        <dsp:cNvPr id="0" name=""/>
        <dsp:cNvSpPr/>
      </dsp:nvSpPr>
      <dsp:spPr>
        <a:xfrm>
          <a:off x="1836785" y="1366331"/>
          <a:ext cx="1698984" cy="1189234"/>
        </a:xfrm>
        <a:prstGeom prst="roundRect">
          <a:avLst>
            <a:gd name="adj" fmla="val 166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 Collection and Labeling</a:t>
          </a:r>
          <a:endParaRPr lang="en-IN" sz="2100" kern="1200" dirty="0"/>
        </a:p>
      </dsp:txBody>
      <dsp:txXfrm>
        <a:off x="1894849" y="1424395"/>
        <a:ext cx="1582856" cy="1073106"/>
      </dsp:txXfrm>
    </dsp:sp>
    <dsp:sp modelId="{5F6433D8-B024-48DC-89A7-7031CAF44B73}">
      <dsp:nvSpPr>
        <dsp:cNvPr id="0" name=""/>
        <dsp:cNvSpPr/>
      </dsp:nvSpPr>
      <dsp:spPr>
        <a:xfrm>
          <a:off x="3535770" y="1479752"/>
          <a:ext cx="1235679" cy="961191"/>
        </a:xfrm>
        <a:prstGeom prst="rect">
          <a:avLst/>
        </a:prstGeom>
        <a:noFill/>
        <a:ln>
          <a:noFill/>
        </a:ln>
        <a:effectLst/>
      </dsp:spPr>
      <dsp:style>
        <a:lnRef idx="0">
          <a:scrgbClr r="0" g="0" b="0"/>
        </a:lnRef>
        <a:fillRef idx="0">
          <a:scrgbClr r="0" g="0" b="0"/>
        </a:fillRef>
        <a:effectRef idx="0">
          <a:scrgbClr r="0" g="0" b="0"/>
        </a:effectRef>
        <a:fontRef idx="minor"/>
      </dsp:style>
    </dsp:sp>
    <dsp:sp modelId="{0D06ACB0-6892-4428-8C06-58BA5B972611}">
      <dsp:nvSpPr>
        <dsp:cNvPr id="0" name=""/>
        <dsp:cNvSpPr/>
      </dsp:nvSpPr>
      <dsp:spPr>
        <a:xfrm rot="5400000">
          <a:off x="3512814" y="3821009"/>
          <a:ext cx="1009251" cy="1148996"/>
        </a:xfrm>
        <a:prstGeom prst="bentUpArrow">
          <a:avLst>
            <a:gd name="adj1" fmla="val 32840"/>
            <a:gd name="adj2" fmla="val 25000"/>
            <a:gd name="adj3" fmla="val 35780"/>
          </a:avLst>
        </a:prstGeom>
        <a:solidFill>
          <a:schemeClr val="accent1">
            <a:tint val="50000"/>
            <a:hueOff val="-12719064"/>
            <a:satOff val="34075"/>
            <a:lumOff val="123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209C47-8FA5-47EA-B46E-07197DFBA523}">
      <dsp:nvSpPr>
        <dsp:cNvPr id="0" name=""/>
        <dsp:cNvSpPr/>
      </dsp:nvSpPr>
      <dsp:spPr>
        <a:xfrm>
          <a:off x="3245424" y="2702234"/>
          <a:ext cx="1698984" cy="1189234"/>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Training &amp; Debugging</a:t>
          </a:r>
          <a:endParaRPr lang="en-IN" sz="2100" kern="1200" dirty="0"/>
        </a:p>
      </dsp:txBody>
      <dsp:txXfrm>
        <a:off x="3303488" y="2760298"/>
        <a:ext cx="1582856" cy="1073106"/>
      </dsp:txXfrm>
    </dsp:sp>
    <dsp:sp modelId="{38AD507E-428A-4E04-B4E1-ACA5486B076B}">
      <dsp:nvSpPr>
        <dsp:cNvPr id="0" name=""/>
        <dsp:cNvSpPr/>
      </dsp:nvSpPr>
      <dsp:spPr>
        <a:xfrm>
          <a:off x="4944409" y="2815654"/>
          <a:ext cx="1235679" cy="961191"/>
        </a:xfrm>
        <a:prstGeom prst="rect">
          <a:avLst/>
        </a:prstGeom>
        <a:noFill/>
        <a:ln>
          <a:noFill/>
        </a:ln>
        <a:effectLst/>
      </dsp:spPr>
      <dsp:style>
        <a:lnRef idx="0">
          <a:scrgbClr r="0" g="0" b="0"/>
        </a:lnRef>
        <a:fillRef idx="0">
          <a:scrgbClr r="0" g="0" b="0"/>
        </a:fillRef>
        <a:effectRef idx="0">
          <a:scrgbClr r="0" g="0" b="0"/>
        </a:effectRef>
        <a:fontRef idx="minor"/>
      </dsp:style>
    </dsp:sp>
    <dsp:sp modelId="{9789FCDE-AB3A-4DFA-8187-6308D462F856}">
      <dsp:nvSpPr>
        <dsp:cNvPr id="0" name=""/>
        <dsp:cNvSpPr/>
      </dsp:nvSpPr>
      <dsp:spPr>
        <a:xfrm>
          <a:off x="4654063" y="4038136"/>
          <a:ext cx="1698984" cy="1189234"/>
        </a:xfrm>
        <a:prstGeom prst="roundRect">
          <a:avLst>
            <a:gd name="adj" fmla="val 166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Deployment and Testing</a:t>
          </a:r>
          <a:endParaRPr lang="en-IN" sz="2100" kern="1200" dirty="0"/>
        </a:p>
      </dsp:txBody>
      <dsp:txXfrm>
        <a:off x="4712127" y="4096200"/>
        <a:ext cx="1582856" cy="10731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0FAFD-341B-4C79-8F27-CC7E942A0AEB}">
      <dsp:nvSpPr>
        <dsp:cNvPr id="0" name=""/>
        <dsp:cNvSpPr/>
      </dsp:nvSpPr>
      <dsp:spPr>
        <a:xfrm rot="5400000">
          <a:off x="1707771" y="1149204"/>
          <a:ext cx="1009251" cy="1148996"/>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A07E52-B949-4B21-B78E-8D1BD83C3778}">
      <dsp:nvSpPr>
        <dsp:cNvPr id="0" name=""/>
        <dsp:cNvSpPr/>
      </dsp:nvSpPr>
      <dsp:spPr>
        <a:xfrm>
          <a:off x="1402680" y="20998"/>
          <a:ext cx="1698984" cy="1189234"/>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Identifying the Problem </a:t>
          </a:r>
          <a:endParaRPr lang="en-IN" sz="2100" kern="1200" dirty="0"/>
        </a:p>
      </dsp:txBody>
      <dsp:txXfrm>
        <a:off x="1460744" y="79062"/>
        <a:ext cx="1582856" cy="1073106"/>
      </dsp:txXfrm>
    </dsp:sp>
    <dsp:sp modelId="{59A28BB0-A819-4B79-B220-A3826555F3F6}">
      <dsp:nvSpPr>
        <dsp:cNvPr id="0" name=""/>
        <dsp:cNvSpPr/>
      </dsp:nvSpPr>
      <dsp:spPr>
        <a:xfrm>
          <a:off x="3139365" y="143849"/>
          <a:ext cx="1235679" cy="961191"/>
        </a:xfrm>
        <a:prstGeom prst="rect">
          <a:avLst/>
        </a:prstGeom>
        <a:noFill/>
        <a:ln>
          <a:noFill/>
        </a:ln>
        <a:effectLst/>
      </dsp:spPr>
      <dsp:style>
        <a:lnRef idx="0">
          <a:scrgbClr r="0" g="0" b="0"/>
        </a:lnRef>
        <a:fillRef idx="0">
          <a:scrgbClr r="0" g="0" b="0"/>
        </a:fillRef>
        <a:effectRef idx="0">
          <a:scrgbClr r="0" g="0" b="0"/>
        </a:effectRef>
        <a:fontRef idx="minor"/>
      </dsp:style>
    </dsp:sp>
    <dsp:sp modelId="{F0673E33-F374-4373-9580-253EF7029EFB}">
      <dsp:nvSpPr>
        <dsp:cNvPr id="0" name=""/>
        <dsp:cNvSpPr/>
      </dsp:nvSpPr>
      <dsp:spPr>
        <a:xfrm rot="5400000">
          <a:off x="3116410" y="2485106"/>
          <a:ext cx="1009251" cy="1148996"/>
        </a:xfrm>
        <a:prstGeom prst="bentUpArrow">
          <a:avLst>
            <a:gd name="adj1" fmla="val 32840"/>
            <a:gd name="adj2" fmla="val 25000"/>
            <a:gd name="adj3" fmla="val 35780"/>
          </a:avLst>
        </a:prstGeom>
        <a:solidFill>
          <a:schemeClr val="accent1">
            <a:tint val="50000"/>
            <a:hueOff val="-6359532"/>
            <a:satOff val="17037"/>
            <a:lumOff val="61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4F4127-A148-4EDB-B8F9-2A9E7CA6CB9C}">
      <dsp:nvSpPr>
        <dsp:cNvPr id="0" name=""/>
        <dsp:cNvSpPr/>
      </dsp:nvSpPr>
      <dsp:spPr>
        <a:xfrm>
          <a:off x="2849020" y="1366331"/>
          <a:ext cx="1698984" cy="1189234"/>
        </a:xfrm>
        <a:prstGeom prst="roundRect">
          <a:avLst>
            <a:gd name="adj" fmla="val 166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 Collection and Labeling</a:t>
          </a:r>
          <a:endParaRPr lang="en-IN" sz="2100" kern="1200" dirty="0"/>
        </a:p>
      </dsp:txBody>
      <dsp:txXfrm>
        <a:off x="2907084" y="1424395"/>
        <a:ext cx="1582856" cy="1073106"/>
      </dsp:txXfrm>
    </dsp:sp>
    <dsp:sp modelId="{5F6433D8-B024-48DC-89A7-7031CAF44B73}">
      <dsp:nvSpPr>
        <dsp:cNvPr id="0" name=""/>
        <dsp:cNvSpPr/>
      </dsp:nvSpPr>
      <dsp:spPr>
        <a:xfrm>
          <a:off x="4548004" y="1479752"/>
          <a:ext cx="1235679" cy="961191"/>
        </a:xfrm>
        <a:prstGeom prst="rect">
          <a:avLst/>
        </a:prstGeom>
        <a:noFill/>
        <a:ln>
          <a:noFill/>
        </a:ln>
        <a:effectLst/>
      </dsp:spPr>
      <dsp:style>
        <a:lnRef idx="0">
          <a:scrgbClr r="0" g="0" b="0"/>
        </a:lnRef>
        <a:fillRef idx="0">
          <a:scrgbClr r="0" g="0" b="0"/>
        </a:fillRef>
        <a:effectRef idx="0">
          <a:scrgbClr r="0" g="0" b="0"/>
        </a:effectRef>
        <a:fontRef idx="minor"/>
      </dsp:style>
    </dsp:sp>
    <dsp:sp modelId="{0D06ACB0-6892-4428-8C06-58BA5B972611}">
      <dsp:nvSpPr>
        <dsp:cNvPr id="0" name=""/>
        <dsp:cNvSpPr/>
      </dsp:nvSpPr>
      <dsp:spPr>
        <a:xfrm rot="5400000">
          <a:off x="4525049" y="3821009"/>
          <a:ext cx="1009251" cy="1148996"/>
        </a:xfrm>
        <a:prstGeom prst="bentUpArrow">
          <a:avLst>
            <a:gd name="adj1" fmla="val 32840"/>
            <a:gd name="adj2" fmla="val 25000"/>
            <a:gd name="adj3" fmla="val 35780"/>
          </a:avLst>
        </a:prstGeom>
        <a:solidFill>
          <a:schemeClr val="accent1">
            <a:tint val="50000"/>
            <a:hueOff val="-12719064"/>
            <a:satOff val="34075"/>
            <a:lumOff val="123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209C47-8FA5-47EA-B46E-07197DFBA523}">
      <dsp:nvSpPr>
        <dsp:cNvPr id="0" name=""/>
        <dsp:cNvSpPr/>
      </dsp:nvSpPr>
      <dsp:spPr>
        <a:xfrm>
          <a:off x="4257659" y="2702234"/>
          <a:ext cx="1698984" cy="1189234"/>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Training &amp; Debugging</a:t>
          </a:r>
          <a:endParaRPr lang="en-IN" sz="2100" kern="1200" dirty="0"/>
        </a:p>
      </dsp:txBody>
      <dsp:txXfrm>
        <a:off x="4315723" y="2760298"/>
        <a:ext cx="1582856" cy="1073106"/>
      </dsp:txXfrm>
    </dsp:sp>
    <dsp:sp modelId="{38AD507E-428A-4E04-B4E1-ACA5486B076B}">
      <dsp:nvSpPr>
        <dsp:cNvPr id="0" name=""/>
        <dsp:cNvSpPr/>
      </dsp:nvSpPr>
      <dsp:spPr>
        <a:xfrm>
          <a:off x="5956643" y="2815654"/>
          <a:ext cx="1235679" cy="961191"/>
        </a:xfrm>
        <a:prstGeom prst="rect">
          <a:avLst/>
        </a:prstGeom>
        <a:noFill/>
        <a:ln>
          <a:noFill/>
        </a:ln>
        <a:effectLst/>
      </dsp:spPr>
      <dsp:style>
        <a:lnRef idx="0">
          <a:scrgbClr r="0" g="0" b="0"/>
        </a:lnRef>
        <a:fillRef idx="0">
          <a:scrgbClr r="0" g="0" b="0"/>
        </a:fillRef>
        <a:effectRef idx="0">
          <a:scrgbClr r="0" g="0" b="0"/>
        </a:effectRef>
        <a:fontRef idx="minor"/>
      </dsp:style>
    </dsp:sp>
    <dsp:sp modelId="{9789FCDE-AB3A-4DFA-8187-6308D462F856}">
      <dsp:nvSpPr>
        <dsp:cNvPr id="0" name=""/>
        <dsp:cNvSpPr/>
      </dsp:nvSpPr>
      <dsp:spPr>
        <a:xfrm>
          <a:off x="5666298" y="4038136"/>
          <a:ext cx="1698984" cy="1189234"/>
        </a:xfrm>
        <a:prstGeom prst="roundRect">
          <a:avLst>
            <a:gd name="adj" fmla="val 166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Deployment and Testing</a:t>
          </a:r>
          <a:endParaRPr lang="en-IN" sz="2100" kern="1200" dirty="0"/>
        </a:p>
      </dsp:txBody>
      <dsp:txXfrm>
        <a:off x="5724362" y="4096200"/>
        <a:ext cx="1582856" cy="1073106"/>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1-11T12:41:04.091"/>
    </inkml:context>
    <inkml:brush xml:id="br0">
      <inkml:brushProperty name="width" value="0.05292" units="cm"/>
      <inkml:brushProperty name="height" value="0.05292" units="cm"/>
      <inkml:brushProperty name="color" value="#FF0000"/>
    </inkml:brush>
  </inkml:definitions>
  <inkml:trace contextRef="#ctx0" brushRef="#br0">16753 4014 13 0,'0'0'44'0,"0"0"3"0,0 0-9 0,0 0 7 16,0 0 1-16,0 0-5 0,0 0-7 0,0 0 0 15,0 0-10-15,0 0-2 0,0 0-8 0,0 0-1 16,0 0-3-16,0 0 7 0,0 0-4 0,0 0 5 16,0 0-7-16,0 0 0 0,0 0-3 15,0 0 0-15,0 0-8 0,-12 0 4 16,12 0 0-16,0 0 0 0,0 0-7 0,-10 3 4 16,10-3-9-16,0 0 8 0,-6 4 0 0,6-4 0 15,0 0-6-15,-8 5 6 0,8-5 1 0,-6 5 0 16,6-5-3-16,-8 4 1 0,8-4-3 0,-4 5 4 15,4-5-1-15,-5 6 2 0,5-6-1 0,-5 9 3 16,5-9-6-16,-8 8 6 0,7-1-5 0,1-7 2 16,-6 10-2-16,3-3 4 0,-1-1-8 0,2 3 9 15,-2-1-2-15,1 0 1 0,-2 3-2 0,4-1 4 16,-3 1-4-16,-1 3 4 0,1-1-4 16,3 1 3-16,-3 2-4 0,0-2 5 15,-1 3-1-15,4-2 8 0,-2 0-11 0,-1 1 2 16,1 0-2-16,0 0 4 0,2 2-2 0,-2-2-2 15,1-2 3-15,-1 2 4 0,2-1-3 0,-2 1-1 16,2 1 4-16,0 0 9 0,1-3-12 0,-3 1-2 16,3 0-2-16,0 1 0 0,0-1 7 0,0 3-3 15,0-4 2-15,0 2-2 0,0 1-2 0,0 1 2 16,0-1 3-16,0 2-5 0,0-2 1 0,3 1 4 16,-3 0 1-16,1 0 2 0,-1 0 0 0,1 0-3 15,-1 0 4-15,3 0-4 0,-2 2 2 16,2-2-2-16,-1 0-1 0,0 0 2 15,-1 0 4-15,0-2 0 0,5 1 3 0,-3 0-2 16,-2-2-2-16,3 2-1 0,0-1 0 0,0 0-2 0,0 0 2 16,-2-3-2-16,2 2 1 0,2 1 0 15,-2-3-3-15,1 1-3 0,-1-1 0 0,1 2 12 16,-1-1-13-16,0-2 4 0,2 1-3 0,2 2 9 16,-3-4-3-16,2 3-2 0,0-1 4 0,1-1-7 15,-2 1 5-15,3 1 0 0,1-4-3 0,-2 2-6 16,1 2 7-16,0-5-1 0,1 3-2 0,-1-1-1 15,0-3 1-15,4 3-1 0,-3 0 1 0,-1 1-1 16,4-4 1-16,-3 2-7 0,4-2-3 16,-2 3 8-16,-1-4-8 0,3 4 12 0,-1-4-10 15,1 2 11-15,0-1-10 0,1-1 14 0,-2 3-15 16,5-3 6-16,-4 1 24 0,3-2-24 16,1 1-10-16,-2 2 10 0,2-4-6 0,0 2 11 15,2 1-16-15,0-3 17 0,-4 0-14 0,2 3 6 16,3-5-6-16,-2 2 12 0,-1-2-9 0,2 2 0 15,2-1 3-15,-3-1-2 0,0 1 13 0,5-1-13 16,-4 2 13-16,1-2-17 0,0-1 15 0,-1 0-14 16,2 2 14-16,0-2-12 0,1 2 10 0,2-1-10 15,-2-2 10-15,4 2-14 0,-1 0 15 16,-2 0-15-16,2-1 14 0,-1 4-12 0,1-4 10 16,-1 0-8-16,1 2 10 0,-2-2-16 0,2 2 14 15,-1 1-10-15,1-4 10 0,-1 1-9 0,1 1-1 16,-2-1 1-16,3-1 2 0,-3 1 5 15,3 0-6-15,-3 1 2 0,4-3 0 0,-4 2 5 16,-3-1-1-16,2-1 7 0,1 1 6 0,0-1-7 16,-3 0 9-16,5 0-2 0,-3 1-10 0,-1-1 13 15,2 1-10-15,-4-1 10 0,2 0-4 0,1-1-1 16,-1 1-1-16,-1 0 3 0,1-1-1 0,0 1-1 16,-2 0-5-16,2 0-1 0,-3 0-5 0,4 0 5 15,-2 0-6-15,-1 0 4 0,2 1-8 16,-3 0 8-16,3-1-6 0,-2 3 2 0,1-3-4 15,-1 2 6-15,3 0-6 0,-1 1 5 16,0 0-3-16,-1-2 3 0,2 1-7 0,-1-2 7 16,4 2-2-16,-5-1 4 0,2 0-7 0,-1-1 4 15,4 1-6-15,-3-1-3 0,-2 0 8 0,5 0 3 16,-4 0-7-16,2 0 7 0,0 0-4 0,3 0 3 16,-4 2-4-16,5-1 4 0,-2 1-5 0,-1 0 5 15,3 2-4-15,-2 0 3 0,1-2-6 0,-3 1 5 16,4 2-6-16,0 0-3 0,-1-1-9 0,1 0 11 15,0 0-7-15,-1-2 9 0,1 2-6 16,2-2 5-16,-6 0-5 0,4-2 13 0,0 0-9 16,0 0 6-16,-1-3-6 0,1 2 9 0,0-3-7 15,-1 2 7-15,1-2-7 0,0 0 8 0,-2 0-10 16,2-1 12-16,0 0-6 0,-1 1 6 16,1 0-8-16,4-3 8 0,-4 2-8 0,-1 3 11 15,0-2-9-15,1-2 5 0,-2 0 22 0,2 2-25 16,0 2-6-16,1-4 6 0,-2 2-8 0,4 1-5 15,-2-1 11-15,-1 3-5 0,4-3 12 0,-4-1-1 16,2 2 0-16,-1-1 11 0,-1 2 2 0,0-2 0 16,3-1 0-16,-2 2-1 0,-3-1 0 15,2 1-11-15,2-1 6 0,0-3-4 0,2 2 5 16,-1-1-7-16,-4 0 4 0,5-1-6 0,-7 2 2 16,3-2-2-16,-2 1-6 0,-1 1 0 0,0-4-2 15,0 4 4-15,1-1-3 0,-2-3 7 0,0 3-3 16,-2-1-2-16,2 1 2 0,1-1 1 15,-1-1-2-15,-2 1-8 0,1 1 3 0,1-2 8 16,-1 1-2-16,-1 0-1 0,1-1 1 0,1 1 0 16,-4-1 4-16,5 2-7 0,-2 0 1 0,0-3 0 15,0 3-5-15,-3 2 9 0,3-5-7 0,-1 2 3 16,-3-1 1-16,5 0-1 0,-2 3 8 0,0-3-9 16,-2 1 5-16,2 0-4 0,-2-2 9 15,1 3-7-15,-1-3 4 0,3 2-5 0,-5-2 7 16,5 0-8-16,-1 0 5 0,-3 1-4 0,4-2 5 15,-4 1-3-15,3-1 11 0,0 1-16 0,-2-3 6 16,4 0-6-16,-2-1 9 0,4 0-9 16,-2 1 16-16,-1-3-20 0,-1 1 9 0,1 0-6 15,-3-2 11-15,-2 3 34 0,1 1-51 0,2-6 9 16,-5 4-5-16,1 0 0 0,-3-2 4 0,1 1-1 16,-3 0 1-16,-2 0 7 0,0 1-9 0,-1-3 2 15,-1 2-1-15,1-3 1 0,-4 1-8 0,0 1 7 16,-1-1-14-16,0 0 7 0,-2 0-4 15,1 1 16-15,-2-2-13 0,-1 0 0 0,0 0 5 16,0 0 3-16,0 1 6 0,-1-1-6 0,0 1 7 16,-2 1-5-16,-1-2 3 0,3 1-11 0,-3-2 16 15,0 3 4-15,0-2 0 0,-2-3 0 0,1 1-9 16,0 1-1-16,-2-1-1 0,2-1 3 16,-2 0-5-16,-1 2 5 0,0-1-7 0,-1 1 1 15,2-2 2-15,-2 3 0 0,1-2-3 0,-2 1 2 16,0 1 0-16,-1-2-3 0,1 4 17 0,-1-2-14 15,0 1-9-15,-1 0 3 0,0 0 5 0,-1 2-2 16,2 0 2-16,-1 0-2 0,-3-1 14 16,5 1-15-16,-3 3 3 0,0-2-5 0,0 1 3 15,1 1 1-15,0 1-1 0,-1 0 2 0,2 2 4 16,-2-5-7-16,-2 3 1 0,1 0-1 0,-3 0 7 16,3 1-6-16,-4-2 3 0,4 4 2 0,-4-4 0 15,0 5 0-15,-1-4-1 0,1 4 3 16,-1-3 6-16,-1 4 0 0,0-4-6 0,-3 4 2 0,2 1 0 15,-2-3 1-15,1 2 4 0,-1 2 4 16,0-3-3-16,-1 3 2 0,1 0-5 0,-2 1 6 16,0-2-8-16,-1 2 2 0,-2 0-1 0,3 0 4 15,-1 1 1-15,-5 1-4 0,3 0 2 0,-1-1 1 16,-2 2 13-16,2 0-8 0,-2 2-5 16,-1-2-2-16,0 0 1 0,-4 1-5 0,-2 1-2 15,4-1 2-15,-5 2 0 0,5-2-5 0,-5 1 11 16,1-1-8-16,5 3-4 0,-4-1 3 0,1-2 0 15,-1 1 2-15,-1-1-2 0,1 2 1 16,-2-1 1-16,2-1 3 0,-1 2-1 0,-2-1 0 16,2-1-4-16,-2 1 3 0,3-2-5 0,-2 1 0 15,-1-1-5-15,0 2 6 0,1-1 8 0,-1-1 4 16,3 1-3-16,0-1-1 0,-4 0 13 0,5-1-17 16,-1 1 1-16,1 0-4 0,3 0 2 0,-4-1-1 15,0 1-1-15,0-2 9 0,6 2 3 16,1-1-45-16,-6 1 36 0,4-2 5 0,1 1-7 15,-1-3-3-15,0 3 0 0,0 0 1 0,-2-1 14 16,2 2-12-16,-4-3-5 0,-1 1-2 0,1 1 2 16,2 0 2-16,2 1-3 0,-4-3 2 0,0 1 1 15,4 0 0-15,3 1 9 0,-3 0-11 0,1 1 2 16,-1-1 0-16,3 0-3 0,-2-1 3 16,2 2 1-16,-2-1 1 0,3 0-29 0,0 0 32 15,0 0 7-15,0 0-9 0,0-1-3 0,0 2 0 16,-2-1 5-16,2-2-5 0,2 1-1 0,-3 1 1 15,2 0 2-15,0-2 20 0,-1 2-9 16,4 0-10-16,1 0-4 0,1 0 2 0,-1-2-1 16,2 2 24-16,-1 1-28 0,-4 0-1 0,2-3 1 15,-3 2 10-15,3-2-13 0,-3 2 5 0,3-2-1 16,-2 2 0-16,-2-1 1 0,0-1-2 0,0 2 1 16,-3-1 1-16,3-3 0 0,0 3 6 15,-1-1-1-15,-1 0-10 0,2 0 5 0,4 1 0 16,-3-2-1-16,1 0 0 0,1 2 24 0,-1 0-30 15,2-2 36-15,1 4-40 0,0-2 31 0,1-2-33 16,2 3 30-16,-2-1-30 0,-1 1 18 0,-1 0-15 16,2 0 22-16,-2 1-23 0,-2 0 26 15,1 1-26-15,-2 0 28 0,0-1-29 0,1 1 24 16,1 2-24-16,-1 0 24 0,1-2-25 0,-1 1 26 16,2-2-20-16,-2 3 18 0,2-1-23 0,1-1 1 15,0 1 6-15,1-1-1 0,2 2 2 0,-2 1 0 16,0-3 0-16,2-1 15 0,-2 2-8 0,2 1-12 15,-6-1 4-15,3 2 3 0,0-2-3 16,0 3 3-16,0-4 2 0,4 2-4 0,-5 0 6 16,3 1 6-16,2 0-8 0,0-1-1 0,1-1 2 15,0 1-1-15,0 0 0 0,3 1-2 0,-2-2 2 16,2 4-3-16,-2-3 3 0,2 0 4 16,1 2-5-16,-4 1 0 0,5-1 0 0,-2 0 0 15,1 1 18-15,0 0-27 0,1 1 27 0,-1-3-27 16,1 3 27-16,3 1-35 0,-1 2 31 0,0-3-25 15,2 4 20-15,-1-3-25 0,1 4 20 0,3-1-25 16,-2 1 13-16,-1 2-10 0,4-2 2 0,-1 3-35 16,-1 0 18-16,2 0-15 0,-1 2 13 0,2-3-13 15,-1 2 17-15,0 0-9 0,-2 1 12 0,5 0-12 16,-6 1 8-16,4-1-16 0,-1 1 4 16,1 0-20-16,-1 2-12 0,1-2-12 0,-2 3-8 15,2-2-23-15,3 0-118 0,0 0 76 16</inkml:trace>
  <inkml:trace contextRef="#ctx0" brushRef="#br0" timeOffset="35684.99">18643 9093 56 0,'0'0'79'0,"0"0"-23"16,0 0 13-16,0 0-9 0,0 0-10 0,0 0-18 16,0 0-2-16,3-8-6 0,-3 8-4 0,0 0-13 15,0 0 6-15,0 0-3 0,0 0-18 0,0 0 2 16,0 0 16-16,0 0-7 0,0 0 3 15,0 0 1-15,0 0-4 0,0 0-1 0,0 0 0 16,0 0 10-16,0 0-2 0,0 0 3 16,0 0 2-16,0 0 6 0,0 0-7 0,0 0 13 15,0 0 2-15,0 0 3 0,0 0-13 0,0 0 8 16,0 0 4-16,0 0-1 0,0 0 2 0,0 0-3 16,0 0 5-16,0 0-9 0,0 0 7 0,0 0-4 15,0 0 1-15,0 0-4 0,0 0 3 0,0 0-3 16,0 0 0-16,0 0 0 0,0 0 1 0,0 0-4 15,0 0 6-15,0 0-6 0,-4-6-2 0,4 6-1 16,0 0-3-16,0 0 6 0,0 0-8 0,0 0-1 16,0 0-3-16,0 0 0 0,-8-2-7 15,8 2 4-15,0 0-3 0,0 0 4 0,0 0-3 16,-5-3 2-16,5 3-5 0,0 0 1 0,-8-6-1 16,8 6-1-16,0 0-2 0,-10-2 4 15,10 2 0-15,0 0-5 0,-9-3 4 0,9 3 3 16,0 0 1-16,-9-3-1 0,9 3-1 0,0 0 2 15,-14 0-5-15,14 0 9 0,0 0-10 0,-13-3 4 16,13 3-4-16,-10-1 6 0,10 1-8 0,-14-3 6 16,14 3-6-16,-13-1 7 0,13 1-7 0,-19-3 10 15,19 3-14-15,-19 0 10 0,19 0-8 0,-19 0 8 16,6 3-9-16,0-2 10 0,3 1-11 0,-4-1 8 16,1 1-6-16,-1 0 12 0,3-1-13 15,-1 2 6-15,-2-1-6 0,1 3 10 16,1-2-10-16,-1 0 1 0,0 1 2 0,0 0-4 15,0 3 6-15,1-3 0 0,-1 1-5 0,-1 4 6 16,2-4-3-16,1 1 7 0,-3 3-7 0,2-2 8 16,-2 3-9-16,5-3 8 0,-2 4-8 0,-1-4 6 15,1 5-15-15,0-3 19 0,1 4-10 0,0-3 3 16,1 2 3-16,-1 2 2 0,1-3-6 0,1 3 0 16,-2 4 1-16,1-2 0 0,4 2 10 0,-3 1-7 15,2 0-8-15,2 2 0 0,0-4 8 0,-1 2-3 16,5 0-3-16,-2 1 3 0,0-1-3 0,2-1 3 15,2 3 3-15,-1-1 0 16,0 0-5-16,3 1 1 0,1 0-2 0,1 1 4 16,1-2-5-16,-1 0 7 0,2-1-6 0,2 0 6 15,0-1-9-15,1 2 2 0,1-3 5 0,0 0-1 16,2-3 2-16,1 2 0 0,-2-1-3 0,6 0 4 16,-2-1 0-16,1-2-2 0,1 0 0 0,-1-3-12 15,2 1 15-15,1-2 17 0,-1 2-25 0,2-4 3 16,1-1 1-16,-1 1 3 0,2-2 5 0,-2-3 25 15,-1 0-30-15,1-1 27 0,6-1-31 0,-2 1 3 16,2-5-8-16,-1-1 10 0,5 1-5 0,-2-2 5 16,2-2 0-16,-1 0 12 0,1-3-16 0,0 3 12 15,1-6-16-15,3-1 11 0,-3 1-14 16,-1-2 16-16,-1-1-14 0,-2 0 14 16,-2 2 1-16,-3-1-4 0,-1-1-4 0,1-3 2 15,-4 0 3-15,-1 0-2 0,-4-1 4 0,3 1-3 16,-4 0 1-16,-4 1 5 0,2 0-16 0,-4-1 27 15,0 1-20-15,-4-3 28 0,0 5-26 0,-3-1 31 16,-1 1-31-16,-1 0 23 0,-3 1-35 0,-1-4 6 16,-4 3-2-16,0-1-1 0,-1 3 2 0,-4-1 2 15,1 1-2-15,-3-1 1 0,-1 3-1 0,-1 2 0 16,-5-2 0-16,4 2-4 0,-3 1 9 0,2-1-6 16,-7 5 3-16,5-4-1 0,-1 6-1 0,0-4 2 15,1 5 0-15,1 0-2 16,-5-1 2-16,3 2-6 0,3 0 5 0,-2 2 0 15,0 1-3-15,-2 0-1 0,5 1-3 0,-4 2-7 16,0 0-19-16,-4 1-12 0,5 0-12 0,-2 0-7 16,0 4-21-16,1-2 2 0,1-2-29 0,-1 4-16 15,0-1-47-15,0-2-107 0,4 5 260 0</inkml:trace>
  <inkml:trace contextRef="#ctx0" brushRef="#br0" timeOffset="37338.3">18453 9455 17 0,'0'0'222'0,"0"0"-40"16,0 0-31-16,-3-6-25 0,3 6-23 0,0 0-12 15,0 0-13-15,0-7-12 0,0 7-4 16,0 0-9-16,0 0 1 0,0-7 2 0,0 7-4 16,0 0 2-16,0 0-15 0,0 0 10 0,0 0-19 15,-1-6 13-15,1 6-26 0,0 0 15 16,0 0-29-16,0 0 17 0,0 0-24 0,0 0 16 16,0 0-18-16,0 0 12 0,0 0-14 0,0 0 13 15,-4 6-16-15,4-6 22 0,0 15-8 0,0-7-1 16,0 6 3-16,0-1 1 0,1 1-18 0,-1 2 16 15,0 1-17-15,4 1 18 0,-4 0-18 16,3 0 17-16,-1 0-26 0,0-1 4 0,0-1-8 16,1 0 3-16,-1-1-13 0,-1-2-3 0,1 0-7 0,-1-3-7 15,0 1-17-15,-1-4-34 0,0 2-1 16,3-3-33-16,-3-6-148 0,1 12 257 0</inkml:trace>
  <inkml:trace contextRef="#ctx0" brushRef="#br0" timeOffset="37698.3">18405 9453 4 0,'0'0'338'0,"-2"-10"-72"0,2 10-59 0,-5-8-7 0,5 8-60 15,-4-7-8-15,4 7-51 0,-4-10 5 16,4 10-42-16,0-8 13 0,0 8-33 0,0-13 13 15,0 13-26-15,0-13 23 0,4 7-32 16,-3 0 18-16,3-2-25 0,1 2 22 0,0-2-26 16,2 0 12-16,-2 4-24 0,1-3-2 0,4 1-17 15,-1 3 6-15,0 0-21 0,3 1-9 0,-12 2 9 16,19 0 2-16,-6 2 12 0,-3 1-6 0,0 1 9 16,3 4-9-16,-3-2 18 0,-1 2-7 0,1 4 8 15,-3-6 4-15,-2 6 4 0,-1-6 8 16,-2 5 4-16,1-3 11 0,-2 3-5 0,-2-3 7 0,1 2 11 15,-3-2 11-15,-2 1 18 0,1-2 2 16,0 2 11-16,-1-3 8 0,0-3 3 0,-2 2-25 16,0 0 9-16,7-5-23 0,-13 5 6 0,13-5-28 15,-11 1-15-15,11-1-32 0,0 0-33 16,-14-1-44-16,14 1-58 0,-7-4-177 0,7 4 192 16</inkml:trace>
  <inkml:trace contextRef="#ctx0" brushRef="#br0" timeOffset="121209.32">20910 6676 119 0,'0'0'104'0,"0"0"4"0,0 0-21 16,0 0-10-16,4-6-11 0,-4 6-2 0,0 0-10 15,0 0 3-15,0 0-6 0,0 0 7 0,0 0-13 16,0 0 7-16,0 0-14 0,0 0 12 0,0-7-17 16,0 7 4-16,0 0-13 0,0 0 5 15,0 0-15-15,0 0 13 0,-4-5-21 16,4 5 12-16,0 0-13 0,0 0 11 0,0 0-18 15,-4-8 11-15,4 8-11 0,0 0 9 0,-5-4-11 16,5 4 17-16,0 0-18 0,-10-6 11 0,10 6-11 16,-6-6 11-16,1 1-12 0,-2 2 11 0,7 3-14 15,-11-6 16-15,3 0-10 0,0 1 9 0,-1 0-12 16,-1 3 11-16,1-3-10 0,-1-1 9 0,-3 3-12 16,3-1 12-16,0 0-10 0,-3-1 11 0,0 2-9 15,2-1 9-15,-2 1-11 0,1 0 15 0,0-2-7 16,-1 4 8-16,0-3-8 0,0 0 10 15,2 1-10-15,-3 1 30 0,1-1-29 16,-2-1 15-16,-1 1-21 0,2 0 17 0,-1 0-17 16,0-1 13-16,-1-1-15 0,1 4 14 0,1-3-15 0,-3 2 21 15,3-1-21-15,-2-1 13 0,0 0-11 16,0 1 12-16,0 1-15 0,4-2 12 0,-4 3-13 16,2-1 13-16,1-1-12 0,-2 0 17 0,2 0-19 15,-1 2 13-15,-1-1-13 0,2 1 14 0,-2 1-15 16,-1 0 13-16,2-2-12 0,0 4 11 0,-2-2-10 15,0 0 18-15,1 1-20 0,-2 1 14 0,1 1-12 16,0-2 15-16,0 2-17 0,0 0 13 16,0-1-11-16,0 1 11 0,1-1-6 0,0 2 5 15,-2 0-12-15,3 0 15 0,-1-2-10 0,-1 4 25 16,1-3-31-16,0 4 13 0,-2-4-11 0,3 4 12 16,-1-1-8-16,-3-2 10 0,4 3-16 15,-4 1 16-15,5-3-11 0,-1 2 10 0,-1 0-10 16,1-1 10-16,-3 1-10 0,4 3 16 0,-1-4-17 15,0 3 0-15,0-1 2 0,0 2 3 0,-2-1 0 16,3 1-1-16,-1-2 1 0,2 2 0 0,-1-1 1 16,2 3 0-16,-1-3 2 0,1 2-4 0,-2 0 3 15,0 1 2-15,1 1-1 0,-1 1-1 16,-1-1 4-16,2 2-3 0,-1 1 2 0,1-1-1 16,0 1-8-16,-2 0 4 0,4 1 0 0,-2-2 4 15,1 2-2-15,1 1-3 0,1-1 1 16,-3-1 1-16,6 1 1 0,-3-2 0 0,2 2 0 15,0-2-2-15,-1 1 1 0,4 2 3 0,-1-2-4 16,0 2 2-16,0-3 0 0,1 5 0 0,0-3-2 16,-1 5 5-16,4 0-2 0,-2-1-2 0,1 1 3 15,-1 0 2-15,2 5-2 0,-2-5 1 0,3 2 0 16,0-1 0-16,0 2-1 0,-1 0-3 0,2 0 4 16,-1 3 2-16,0-4 0 0,3 2-2 0,-2-1 4 15,2 1-5-15,-1 2-2 0,2-2 3 16,0-1 0-16,1 3-3 0,1 3 5 0,1-5-4 15,-1 1-2-15,2-2 3 0,0 0 3 0,-1-2-3 16,2 2 1-16,3 1 6 0,-1 0-4 0,2 0-10 16,0-2 15-16,-2 1-12 0,2 0 10 15,2-2-1-15,1 1 3 0,-1 0-4 0,-1-1 2 16,7-2-1-16,-6 2-2 0,4-1 0 0,-2 1-3 16,1-2 4-16,-2-2-6 0,2 2 6 0,1-1 0 15,3-1 4-15,-4 2-2 0,4-2 1 0,-2 1-2 16,-1-2 2-16,3 1-4 0,0-1 7 0,-2-2-5 15,3 2 6-15,0-1 0 0,1-1-1 16,-2-2 1-16,1 2-2 0,3-2 0 0,-1 2-1 16,-3-2-1-16,5-1 0 0,0 1-3 0,1 1-1 15,0-3 4-15,0 3-3 0,5 0 1 0,2 1-5 16,-1-1-1-16,2 1 2 0,0-4-1 16,-2 3 27-16,-2-4-32 0,-1 0 22 0,1 2-26 15,0-6 23-15,0 5-23 0,0-4 22 0,0 2-22 16,-2-3 3-16,1 1 5 0,0-2 4 0,-3-2 5 15,-1 1 0-15,1-2 8 0,-1 0-2 0,1-2 1 16,-1-1-3-16,1-1 1 0,0 0 2 0,0-2-2 16,0-2 11-16,5-1-12 0,-6 3-5 0,5-6-5 15,1 3 4-15,-1-3-3 16,0 0 1-16,3-2-1 0,-3 2-1 0,0-1-2 0,1 1 1 16,-1-4 2-16,-3 4-6 0,3-4 0 0,-1 1 3 15,-2 1-1-15,-1-3 1 0,-1 0 1 16,1 1-3-16,-1 1 4 0,0-6-4 0,-4 1 17 15,1 0-15-15,-1-1 11 0,4-3-19 0,0-2 23 16,-2-1-21-16,-3-1-1 0,5-2 1 0,-1 0 0 16,-2-1-1-16,-2 0 1 0,1-1 4 0,0-2-4 15,-2 3 39-15,0-5-48 0,-1 4 41 0,1 0-42 16,-5-3 40-16,2 5-43 0,-4-1 43 0,0 2-42 16,-1 2 46-16,-4-2-48 0,1 1-1 0,-1 4 7 15,-1-3 3-15,-2 2 4 0,-1 2 0 16,2-2-2-16,-3 0 4 0,-2 2 1 0,3-2 20 15,-3 3-21-15,-1-1-4 0,-1-1-4 0,0 0 42 16,-1-3-53-16,-1 0-4 0,0-2 25 16,-1-1-33-16,-2-3 31 0,1 1-27 0,-1-2 38 15,-4 3-35-15,3-2 30 0,-2 5-26 0,0-4 30 16,-2 4-25-16,1 4 30 0,3-3-28 0,-2 5 28 16,-2-1-27-16,1 1 33 0,-1-1-39 0,0 4 38 15,1 0-39-15,0 1 38 0,-3-1-33 0,3 2 29 16,0 0-28-16,-1 3 30 0,0-3-28 0,1 1 27 15,-4 4-30-15,4-4 30 0,-4 3-31 0,2-1 34 16,-1 1-27-16,0-2 24 0,-4 1-25 16,3 1 24-16,-2-4-26 0,-3 3 28 0,2 1-25 15,-2-2 27-15,0 2-30 0,-1-3 35 0,-2 2-28 16,3 0 29-16,-1-1-31 0,0 5 35 0,0-5-35 16,0 4 34-16,1-4-34 0,-1 3 40 15,2 0-39-15,-2 0 41 0,5 0-42 0,-3 2 45 16,3-1-46-16,-1 0 39 0,-1 0-43 0,1 0 41 15,2 3-38-15,-2-5 37 0,-2 2-48 0,5 2 48 16,-4-3-43-16,2 3 43 0,1-4-43 0,-2 3 42 16,2-1-39-16,-2-1 38 0,1 3 4 0,0-3-16 15,-3 0-1-15,-2-1 1 0,5 3-3 0,-1-2-1 16,-1 1 3-16,0-2-4 16,2 3 2-16,-3-1-6 0,0-1 11 0,2 3-14 15,0-4 2-15,-2 3 0 0,3 0-1 0,-4 0-2 16,5 2 0-16,-2-4 1 0,1 4 17 0,-4-2-25 15,5 1 10-15,-2 1-9 0,0 0 3 0,-2 1-1 16,4-1-2-16,-2 1-6 0,0 0-9 0,-2 1-18 16,2 1-1-16,-3 0-51 0,1 1-12 0,-3 2-43 15,-1 2-23-15,-3 1-29 0,-2 2-39 0,-4 5-100 16,-2-3 204-16</inkml:trace>
  <inkml:trace contextRef="#ctx0" brushRef="#br0" timeOffset="123786.78">20062 7379 164 0,'0'0'196'0,"0"-8"-36"0,0 8-14 16,-3-8-26-16,3 8-16 0,0-9-17 0,0 9-14 15,0 0-11-15,-1-8-10 0,1 8-13 0,0 0-8 16,0-8-6-16,0 8-11 0,0 0-5 0,0 0-4 16,-3-5-9-16,3 5-2 0,0 0 3 0,0 0 2 15,0 6-1-15,2 1 2 0,-1 1 0 0,0 6-1 16,2-3 7-16,-2 6-8 0,3 1 3 0,-2 3 1 15,2 0 4-15,0 4-2 0,0-3-4 16,-3 1-9-16</inkml:trace>
  <inkml:trace contextRef="#ctx0" brushRef="#br0" timeOffset="124201.66">20058 7286 1583 0,'0'0'65'0,"-1"-6"-32"0,1 6-32 15,0 0-22-15,0 0 18 0,0 0 3 16,0 0 0-16,0 0-2 0,0 0 0 0,0 0 4 16,0 0-7-16,0 0-3 0,2-6 3 0,-2 6 3 15,9-9 0-15,-4 3-4 0,3 3 3 0,2-7-3 16,0 3 0-16,3-4 0 0,1 4-13 15,-2-1-11-15,-1-1-9 0,3 4-8 0,-1-4-9 16,-2 3-8-16,-2 3-11 0,-1-4-17 0,1 4-11 16,-1-1 0-16,-8 4 14 0,9-2 17 0,-9 2 10 15,0 0 11-15,0 0 5 0,9 1-1 0,-9-1 1 16,-2 6-7-16,2-6-13 0,-2 9-78 0,2-9 39 16</inkml:trace>
  <inkml:trace contextRef="#ctx0" brushRef="#br0" timeOffset="125405.15">20040 7386 13 0,'0'0'124'0,"0"0"-12"0,0 0-10 0,0 0-18 0,0 0-21 16,0 0 2-16,0 0-13 0,0 0-1 16,0 0-2-16,0 0-7 0,0 0 3 15,0 0-11-15,0 0 2 0,0 0-14 0,0 0 4 16,-3-7-12-16,3 7 5 0,-6-4-10 0,6 4 34 15,-4-7-44-15,4 7 14 0,-2-8-2 0,2 8 10 16,-4-8-8-16,4 8 8 0,-5-11-12 0,5 11 9 16,-4-9-8-16,1 1 6 0,3 8-11 0,0-10 10 15,0 10-12-15,0-15 12 0,3 7-16 0,-1-2 8 16,2 1-13-16,4-5 15 0,-3 3-15 0,5 0 9 16,2 0-11-16,-2 1 10 0,3-2-9 0,-3 4 0 15,3-1 0-15,-2 4-2 0,2-2-1 0,-3 1 0 16,2 4-6-16,-2 1-5 15,-10 1 0-15,19 0 3 0,-11 2 0 0,2 2 2 16,-4 3 1-16,1-1 3 0,-1 1 9 0,-2 4-4 16,1-2-2-16,-2 2 3 0,-1 3 2 0,-2-4 4 15,3 2-3-15,-3 4 1 0,0-7 0 0,-3 5 1 16,2-1 1-16,0-2 4 0,-3 2-4 0,0-4 6 16,0 2 3-16,-1 0 4 0,1-2 2 0,-1-1 8 15,-1 0 2-15,-2-2-6 0,2 1 8 0,-1-2 2 16,-2-2 2-16,-1 0-2 0,10-3-1 0,-14 3-2 15,14-3 1-15,-18 0-4 0,18 0 1 16,-14 0 7-16,14 0 1 0,-14-2-3 16,14 2-3-16,-10-1-6 0,10 1-7 0,0 0-7 15,-13-1 1-15,13 1-9 0,0 0-1 0,0 0-2 16,0 0 2-16,0 0 0 0,-11 1 0 0,11-1 2 16,6 4 0-16,-6-4 1 0,13 10 4 0,-7-7-4 15,3 2-1-15,4 4 1 0,-3-3 2 0,4 3-4 16,-1-2-4-16,0 2 3 0,1-1-22 0,1 2-19 15,0-2-13-15,2 1-21 0,-2 1-26 0,-2-3-45 16,1 1-28-16,-1-1-78 0,0-1 80 16</inkml:trace>
  <inkml:trace contextRef="#ctx0" brushRef="#br0" timeOffset="127218.37">20440 7397 50 0,'0'0'78'0,"0"0"-9"0,0 0-6 0,0 0-1 0,0 0-12 16,0 0-9-16,0 0-4 0,0 0-3 16,0 0-5-16,0 0 1 0,0 0-2 0,0 0-3 15,0 0-5-15,0 0-2 0,0 0-3 16,0 0-3-16,0 0-4 0,0 0-2 0,0 0-1 16,0 0 1-16,0 0-2 0,1-7 1 0,-1 7 0 15,0 0 4-15,0 0 5 0,0 0 6 0,0 0-4 16,0 0 1-16,0 0-4 0,0 0 4 0,0 0 4 15,0-5-2-15,0 5 1 0,0 0-5 0,0 0-2 16,0 0 2-16,-1-8-7 0,1 8-2 0,0 0-9 16,0 0 5-16,-13-2-5 0,13 2 0 0,-9 3 2 15,0 1-1-15,2 2 0 0,-2-3 0 16,0 3 0-16,-2 3 4 0,1-2-4 0,0 2-2 16,1-1 3-16,0 1 2 0,0 0-1 15,4-1 10-15,0 1-14 0,-1 0 10 0,2 1-12 16,0-3-3-16,3 2 3 0,-2-3 15 0,3 1-13 15,3 1 13-15,-3-8-12 0,6 11 8 0,-6-11-7 16,10 8 8-16,-10-8-10 0,12 3 13 0,-12-3-14 16,15-2 13-16,-15 2-12 0,14-5 2 0,-5 0 1 15,0 0 6-15,-1 0 10 0,-2-1 0 0,1-2-4 16,0 3 0-16,-3-3-3 0,0 0 1 0,-2 4 5 16,1-4-3-16,-3 8 2 0,4-10 2 0,-4 10 0 15,1-11 3-15,-1 11-6 0,0-7 0 0,0 7-4 16,0 0-7-16,0-10-2 0,0 10 4 15,0 0-6-15,3-6-5 0,-3 6 6 16,0 0-3-16,0 0 2 0,0 0 0 0,6 6 2 16,-2 1-2-16,-4-7 2 0,6 9 1 0,-1-1 1 15,-1-3 0-15,4 2-6 0,-2 2-6 0,2-4-17 16,0 1-7-16,-2 3-33 0,2-4-19 0,-1-1-43 16,1 4-98-16,-3-5 74 0</inkml:trace>
  <inkml:trace contextRef="#ctx0" brushRef="#br0" timeOffset="127800.12">20632 7365 231 0,'0'0'189'16,"1"-8"-35"-16,-1 8-19 0,1-6 1 0,-1 6-27 15,0 0-1-15,0-9-40 0,0 9-19 0,0 0-2 16,0 0-28-16,0 0 3 0,0 0-16 0,0 0 8 16,0 0-14-16,0 0 3 0,3 10 0 15,-3-4-3-15,0 3-2 0,0-1 7 0,1 3-2 16,0-1-2-16,1 1 0 0,-1-1 1 16,0 1 0-16,-1 0 2 0,4-2-8 0,0-1 3 15,-3 1-5-15,0-2 1 0,2 0 2 0,-2-2-9 16,-1-5 8-16,7 10-6 0,-7-10 2 0,7 7-1 15,-7-7 1-15,0 0-5 0,14-2 0 0,-7-3 0 16,-1 1 0-16,-2-1-2 0,1 2 2 0,1-3 0 16,-2 1 6-16,-4 5 2 0,9-6-1 0,-5 1-1 15,-4 5-1-15,5-6-1 0,-5 6 0 0,4-5-2 16,-4 5 0-16,9-2 2 0,-9 2 0 0,0 0 3 16,0 0 0-16,10 1 3 0,-10-1 2 0,9 6 5 15,-4-1-2-15,3-1-2 0,-2 0 1 16,2 1 1-16,-3 1 0 0,5-1 2 15,-2-2-1-15,0 2-1 0,-2 0 2 0,3-1 2 16,-9-4 0-16,13 2 4 0,-13-2-8 0,15 1 11 16,-15-1-4-16,14-4 1 0,-6-3-3 0,-1 1-1 15,0-1-1-15,-2-2 4 0,0-1-3 0,-1-3-3 16,-1 1 1-16,-2 1-1 0,0-4 8 0,-2 1-10 16,0 0 8-16,-2 0-13 0,-1-1 11 0,0-2-11 15,-1 4 11-15,-1 1-7 0,-2-1 17 0,3 1-12 16,-1 5 10-16,-1-3-12 0,1 1 3 0,-2 6-11 15,3-6 6-15,-1 5-25 16,-1 1-33-16,7 3-28 0,-14-1-56 0,14 1-147 16,-10 2 253-16</inkml:trace>
  <inkml:trace contextRef="#ctx0" brushRef="#br0" timeOffset="128259.12">20260 8070 37 0,'0'0'323'0,"-7"-7"-98"0,7 7-51 0,-2-7-37 16,2 7-27-16,-5-5-25 0,5 5-21 0,0 0-19 15,-4-5-10-15,4 5-12 0,0 0-2 0,0 0-7 16,0 0-4-16,1 8 2 0,3 1-2 0,2-1-2 16,-2 3-1-16,3 1-2 0,-1 2-1 0,3 4-1 15,0-1-1-15,-3 1-13 0,1-2-16 0,-1-1-7 16,2 0-18-16,-3-2-19 0,1 1-31 15,-2-2-41-15,0-4-143 0,1 2 259 0</inkml:trace>
  <inkml:trace contextRef="#ctx0" brushRef="#br0" timeOffset="128583.37">20196 7993 205 0,'-4'-7'297'0,"1"1"-74"0,0-2-35 0,0 3-32 16,2-4-19-16,1 2-30 0,0-4-22 16,1 3-17-16,2-5-19 0,3 1-24 0,0 1 14 15,2-3-28-15,0 6 9 0,3-5-24 0,1 6 9 16,3-2-22-16,-1 4 5 0,3 3-3 16,-2 2-5-16,4 2 2 0,-1 1 1 0,4 7-6 15,-2-2-3-15,1 8 2 0,-1-1 7 0,-1 3-2 16,-6-1 2-16,1 0 2 0,-2 1 4 0,-3 0 2 15,-3 0 4-15,2-1-2 0,-6-1 3 0,1 2 0 16,-3-2 4-16,-3 2-1 0,-1-1 0 0,-3 2 3 16,-2-2 1-16,0 0-1 0,-4-4-2 0,3 2 7 15,0-3-5-15,-3-2 2 0,3 2-7 0,-2-5-24 16,1 3-35-16,-1-6-45 16,2 2-76-16,1-1-119 0,9-5 238 0</inkml:trace>
  <inkml:trace contextRef="#ctx0" brushRef="#br0" timeOffset="128856.09">20596 8048 119 0,'-5'5'126'0,"-3"2"-17"15,3-1-22-15,0 2-15 0,-3 2-11 0,4 0-13 16,-2 2-4-16,2 3-11 0,0-1-5 16,3-2 7-16,0 0-18 0,1 3 10 0,0-4-15 15,1 2 10-15,0-1-15 0,2-2 12 0,1 2-19 16,1-5 16-16,-3 3-16 0,2-6 12 0,3 0-18 16,-7-4 9-16,11 2-28 0,-11-2-5 0,15-6-38 15,-8 2-21-15,-1-5-33 0,1 0-53 0,-1-6 48 16</inkml:trace>
  <inkml:trace contextRef="#ctx0" brushRef="#br0" timeOffset="129666.36">20624 8056 57 0,'0'0'63'0,"0"0"-1"0,0 0-6 0,0 0-8 0,-1 8-4 16,1-8-2-16,2 10-8 0,1-2-9 16,1-2 0-16,-2 3-5 0,6-2-2 0,-3 6-3 15,5-5-1-15,-1 2-7 0,-1-3 5 0,-1 0 1 16,0 1-3-16,-1-4 0 0,1 2 5 0,-1-1 4 15,-6-5 10-15,13 4 3 0,-13-4-6 0,10-2-6 16,-10 2-6-16,9-9-4 0,-3 1-7 0,-2-2-1 16,0-1-7-16,-1-4-12 0,-1-2-8 15,-2 1-5-15,0-5 5 0,3 2 1 0,-6-2 9 16,3 1 8-16,0-1 11 0,-1 3 15 0,0 0 22 16,-1 1 24-16,1 1 11 0,0 5 1 0,-2 0 24 15,3-2-57-15,0 5-14 0,-1-1-4 0,1 2-8 16,0 7-10-16,-1-13-5 0,1 13 6 15,0 0-6-15,0 0 1 0,0 0 1 0,9 3-1 16,-4 6-4-16,1 1 5 0,2 4 2 0,1 4-3 16,-3 0-3-16,3 3 2 0,1 0-1 0,-1 1 2 15,0 1 1-15,1-2-2 0,-3 1-2 0,-1-4 1 16,1 1 4-16,-2-1 3 0,1-2 3 16,-5-3-6-16,3-1-8 0,-1-1 11 0,-2-1 0 15,-1 0 3-15,0-5-5 0,-4 1 3 0,4-6-7 16,-4 10-3-16,4-10-13 0,0 0-3 0,-14-3 1 15,9-1 1-15,1-1 1 0,-1-1 3 0,1 0-1 16,2-4 2-16,-2 2 1 0,3-3 0 16,2 2-2-16,3-3 6 0,-2 0 0 0,5 2 0 15,-1-5 7-15,3 3-3 0,1 1 3 0,3-3 6 16,2 2-7-16,-2 2 0 0,5 0 0 0,-4 2-2 16,-1-1 0-16,4 1 1 0,-3 4 1 0,1-3-3 15,-2 2-2-15,-2 2 0 0,-2-1-8 16,3-1 0-16,-3 2-3 0,-9 3 5 0,11-3-3 15,-11 3 5-15,9-4-1 0,-9 4 1 0,0 0 2 16,0 0 1-16,0 0 4 0,0 0-3 0,-9 7 2 16,9-7 1-16,-9 6 1 0,9-6 1 0,-14 6-1 15,14-6 2-15,-11 6 2 0,4-3 5 0,2 2 3 16,-1-1-1-16,1 0 3 0,-2 2 0 16,2 1-3-16,1-2 0 0,3 3-1 0,-2-2-4 15,1 2 1-15,1 1 4 0,2-4-6 0,-1 2 0 16,2 3 1-16,1-4-4 0,-2 2 3 0,3-2 1 15,-4-6-3-15,5 12 0 0,-1-7-1 0,-4-5 1 16,9 6 1-16,-9-6-7 0,14 1-1 16,-14-1-7-16,14-4-7 0,-5 2 2 0,-1-3 0 15,-2-2 0-15,3 1 5 0,-1 0 4 0,-2-1-3 16,1 1 4-16,-1 1 1 0,-1-2 2 0,-5 7-1 16,10-7-2-16,-10 7 1 0,8-8-3 0,-8 8 1 15,5-5 5-15,-5 5 6 0,9-3 3 0,-9 3 2 16,0 0 1-16,17 3-1 0,-17-3 3 15,11 7-7-15,-3-4 0 0,-2 1 2 0,2 0-1 16,0 1-1-16,-2 2-2 0,3-4-20 0,-3 3-72 16,3 0-84-16,0-2-113 0,-4-2 260 0</inkml:trace>
  <inkml:trace contextRef="#ctx0" brushRef="#br0" timeOffset="129799.76">21396 7977 418 0,'0'0'306'16,"0"0"-75"-16,0 0-44 0,9-3-48 0,-9 3-37 16,0 0-35-16,0 0-99 0,1 7-162 15,-1-7-195-15,-2 9 155 0</inkml:trace>
  <inkml:trace contextRef="#ctx0" brushRef="#br0" timeOffset="183858.53">24285 7390 8 0,'0'0'103'0,"0"0"-5"0,0 0-6 16,0 0-18-16,0 0-11 0,0 0-4 0,0 0-8 15,0 0-4-15,0 0-4 0,0 0-6 0,0 0-4 16,0 0-3-16,-10-2-3 0,10 2-8 16,0 0 0-16,0 0-4 0,0 0-2 0,0 0 1 15,0 0 17-15,0 0-28 0,0 0-1 0,0 0 1 16,0 0 1-16,0 0 0 0,0 0 4 0,0 0-1 15,0 0 2-15,0 0 1 0,0 0-4 0,0 0-4 16,0 0 1-16,-2-7 1 0,2 7 1 0,0 0-5 16,0 0 0-16,0 0 0 0,-4-7 5 15,4 7-4-15,0 0-3 0,0 0 0 0,-4-6 0 16,4 6 1-16,0 0 0 0,-5-7 3 0,5 7-4 16,0 0 3-16,-4-5 32 0,4 5-38 0,0 0 3 15,-6-6 4-15,6 6 5 0,-4-7-3 16,4 7-1-16,-5-4-1 0,5 4 2 0,-4-5 0 15,4 5 4-15,-8-3-2 0,8 3 0 0,-4-6-1 16,4 6 0-16,-7-4 0 0,7 4 1 0,-8-5-1 16,8 5-3-16,-6-3 3 0,6 3 1 0,-8-4-5 15,8 4 2-15,-9-5-3 0,9 5 3 0,-6-3-2 16,6 3 1-16,-9-3 3 0,9 3-7 16,-8-1 5-16,8 1 0 0,-10-2-3 0,10 2 0 15,-9-3 0-15,9 3 0 0,0 0 0 0,-18 0 0 16,18 0 0-16,0 0-1 0,-15 0 0 0,15 0 3 15,-12 1-3-15,12-1 0 0,-13 2 1 16,13-2 1-16,-14 2-2 0,14-2 1 0,-11 1 2 16,11-1-3-16,-13 3 2 0,13-3 2 0,-14 3-3 15,14-3 0-15,-13 5 0 0,13-5 0 0,-13 5 2 16,6-3 0-16,7-2-3 0,-14 5 1 0,6-2-1 16,-1 2 3-16,3-1-2 0,-2-1 0 15,0 1-1-15,1-1 1 0,0 4 0 0,-2-4 1 16,2 2-1-16,-1 0 0 0,0 2 1 0,1-3 3 15,0 0-4-15,0 4 11 0,-1-4-14 0,0 2 12 16,3 2-10-16,-1-4 4 0,-2 2-3 0,3 2 7 16,-1-2-8-16,-1-1 7 0,2 4-9 0,-1-3 9 15,2 2-8-15,-1 1 9 0,1-2-3 16,0 3-8-16,0-3 11 0,2 4-3 0,-1-2 2 16,-2 2-3-16,4-2 6 0,0 2-5 0,-1 0-1 15,1-1-1-15,1 3 2 0,-1-4-8 0,1 4 1 16,0-2 3-16,-3 1-6 0,6 1 10 0,-3-2-7 15,1 2 9-15,-1 0-9 0,1-2 8 0,1 0-8 16,0 2 5-16,-2 0-3 0,5-1 6 0,-2 1-10 16,-1-2 5-16,3 2 0 0,-1 2 0 15,3-3 0-15,-2 2 0 0,2 0 0 0,0-2 2 16,-1 0 3-16,2 1-2 0,-1 1-1 0,2-4 4 16,-1 4 0-16,1-4-3 0,1 1 2 0,-1 3-1 15,0-5 3-15,4 3 0 0,-3-2 4 16,-1 0 0-16,1 1-2 0,3-2 4 0,-4 0 1 15,5-1-2-15,-2 2 1 0,2-3 0 0,-3 1-5 16,1 0-2-16,-1-3 11 0,3 0-8 0,-2 2-3 16,-2-3 3-16,2-2 2 0,0 2-7 0,-3-2 4 15,4 1-1-15,-3-2 1 0,3 1-1 0,0-2 1 16,-13 0 0-16,22 0-4 0,-10-3 4 16,-3 0 0-16,4 1-3 0,-3-1-1 0,3 1 1 15,-3-2-1-15,2-2 1 0,-3 3 4 0,1-2-5 16,1 1-1-16,-2-4 4 0,-1 1 1 0,5 2-1 15,-3-5 0-15,-1 5-6 0,0-3 14 16,-1 1-12-16,-1 1 16 0,1-3-18 0,1 1 12 16,-3 0-12-16,1-1 18 0,-1 1-17 0,2 0 23 15,-3 1-17-15,0-1 17 0,-1 1-19 0,1-4 27 16,-1 4-33-16,1-3 20 0,-1 1-23 0,-2-2 25 16,2 2-24-16,-1-1 25 0,-1 1-27 15,1-3 5-15,-2 4 2 0,2-4 3 0,-3 2 0 16,1-1-4-16,-1 1 4 0,0 0 4 0,0-1 1 15,-1 3 0-15,-2-3 2 0,2 3-1 0,-2-4-1 16,1 4 0-16,-2-3 1 0,0 4-6 0,0-4-3 16,-2 3 7-16,1-1-1 0,-2 0 2 0,2 0-4 15,-1 0 3-15,-2 1-8 0,2-1 2 16,-1 2 3-16,-2-4-4 0,2 3-3 0,-1-3 43 16,-1 5-46-16,1-6 39 0,-2 4-46 0,4-3 45 15,-2 4-50-15,0-3 44 0,-2 2-34 0,4-2 41 16,-1 3-67-16,0-4 61 0,-2 4-50 0,1-2 41 15,3 1-43-15,-3 1 46 0,1-1-46 16,0 2 43-16,1-3-44 0,-2 2 51 0,-2 2-53 16,4-4 48-16,-2 2-48 0,0 3 46 0,-2-4-46 15,1 3 42-15,3 0-43 0,-3 0 44 0,-3 1-43 16,3-1 49-16,-1 3-55 0,-1-1 33 0,0-3-57 16,-1 4 7-16,1-1-40 0,0 0-28 0,-2 2-31 15,2 0-42-15,0 0-60 0,-1-2-110 16,1 2 185-16</inkml:trace>
  <inkml:trace contextRef="#ctx0" brushRef="#br0" timeOffset="188368.16">21355 7454 138 0,'0'0'158'0,"0"0"-16"0,0 0-33 16,0 0-5-16,0 0-30 0,0 0 1 0,-4-5-18 16,4 5 0-16,0 0-17 0,0 0 0 0,0 0-15 15,0 0 3-15,0 0-11 0,0 0 1 16,0 0-10-16,-4-4 5 0,4 4-7 0,0 0 4 16,0 0-10-16,0 0 6 0,0 0-10 0,0 0 11 15,0 0-13-15,0 0 8 0,0 0-16 0,0 0 12 16,0 0-9-16,0 0 5 0,0 0-4 0,0 0 11 15,-1 6-12-15,1-6 13 0,4 13-12 0,-3-5 13 16,3 4 0-16,2 3 6 0,-2-3-5 16,3 5-1-16,-1 4 3 0,-1 0-12 0,4 0 8 15,-4 1-7-15,3-1 3 0,-2-2-3 0,-2 2 11 16,4-5-11-16,-3 2 4 0,-1-2 0 0,-2-4 0 16,2 0 0-16,-1 0 0 0,-1-3-1 15,1 0-9-15,-2-3-20 0,-1 2-59 0,0-8-62 16,0 9-96-16,0-9 80 0</inkml:trace>
  <inkml:trace contextRef="#ctx0" brushRef="#br0" timeOffset="188878.79">21351 7497 255 0,'-2'-7'262'0,"-2"2"-46"0,1 1-40 0,1-3-3 16,-1 0-44-16,3 7-6 0,-4-11-49 0,4 11 8 16,-4-13-36-16,4 3 16 0,-1 5-41 0,1-6 16 15,0 2-27-15,3-3 20 0,-1 2-31 0,1-2 21 16,2-1-25-16,1 2 16 0,1-3 3 0,0 2 1 16,1 2-13-16,0-1-2 0,-2 4-2 0,4-3-3 15,-1 5-2-15,-1 2-5 0,2 2 4 16,-10 1-5-16,17 0 3 0,-8 2 4 0,0 4-5 15,-2 1-3-15,1 2 1 0,0 4-2 0,-2-3-13 16,-2 2 9-16,-3 4-8 0,3-3 5 16,-4-1-3-16,-1 1 13 0,-2 3-7 0,-1-4 6 15,-3 2 2-15,2 1 4 0,-2-2-1 0,1-3 3 16,-1 2 5-16,0-4 3 0,-1 1 4 0,4-4-8 16,-2 1 1-16,-1 1-4 0,7-7 8 0,-11 5 0 15,11-5 0-15,-9 5-2 0,9-5-1 0,-8 4-1 16,8-4 0-16,0 0-1 0,-10 5-5 0,10-5 4 15,0 0-1-15,0 0 6 0,0 0-6 0,0 0 3 16,0 0-2-16,5 4 0 0,-5-4 1 16,12 7 1-16,-6 2-3 0,3-4 2 0,1 4 1 15,2-1 2-15,-2 4 2 0,4-4 0 0,0 7 3 16,0-4-5-16,0 0 6 0,-1 1-8 16,-3-3 9-16,2 2-12 0,-1-4 2 0,1 0-20 15,-2 0-44-15,0-2-46 0,-1-2-106 0,-1 2-116 16,-8-5 210-16</inkml:trace>
  <inkml:trace contextRef="#ctx0" brushRef="#br0" timeOffset="190981.22">24027 7641 109 0,'0'0'125'0,"0"0"-14"0,0 0-27 16,0-7-13-16,0 7-11 0,4-5-10 0,-4 5-15 16,5-7-3-16,-5 7 0 0,5-6 2 0,-5 6-11 15,7-2 3-15,-7 2-1 0,6-5-4 0,-6 5-5 16,0 0 0-16,8-5-7 0,-8 5-5 16,0 0 7-16,14 2-15 0,-14-2 19 0,10 7-4 15,-5-4 0-15,2 5-3 0,0 0-12 0,0-1 14 16,-1 5-15-16,2-1 5 0,1 1-4 0,-3 0 13 15,-1 1-14-15,2-1 10 0,-2 1-12 16,0-2 5-16,-3 0-1 0,3-1 0 0,-3-1 4 16,0 0 3-16,-2-1 9 0,0-2 3 0,3 2 10 15,-3-8 16-15,-3 11 14 0,3-11 19 0,0 11 10 16,0-11-18-16,-2 6 19 0,2-6-26 0,-7 5 30 16,7-5-38-16,0 0 42 0,0 0-51 0,-11-4 31 15,11 4-48-15,-8-6 34 0,8 6-46 16,-2-13-3-16,0 7 4 0,1-5-4 0,1 1-7 15,1-2 2-15,1 1 4 0,-1 0-3 0,3-4-2 16,1 0-1-16,-1 4-2 0,3-3-1 0,-2-1-2 16,2 3 3-16,-1 1-5 0,-2-2-2 15,4 5-3-15,-3-2 5 0,0 3-4 0,-1-1-4 16,1 0-7-16,-1 3-3 0,-4 5-14 0,6-11-12 16,-6 11-15-16,5-7-20 0,-5 7-23 0,5-8-34 15,-5 8-9-15,0 0-45 0,4-6-155 0,-4 6 197 16</inkml:trace>
  <inkml:trace contextRef="#ctx0" brushRef="#br0" timeOffset="199564.8">22873 6388 6 0,'-5'-4'255'0,"5"4"-31"16,0 0-14-16,0 0-26 0,0 0 2 0,0 0-39 15,0 0 9-15,0 0-52 0,0 0 22 0,-5-7-56 16,5 7 33-16,0 0-64 0,0 0 35 0,0 0-54 15,0 0 35-15,0 0-53 0,0 0 37 0,-1-5-50 16,1 5 39-16,0 0-50 0,0 0 45 16,0 0-48-16,0 0 38 0,0 0-39 0,11 1 38 15,-11-1-39-15,16 6 33 0,-5 0-34 0,1 3 31 16,-1 0-35-16,6 3 33 0,-2 0-39 16,0 1 20-16,-2 1-19 0,1 3 21 0,0-3-15 15,0-2 20-15,-5 0-15 0,0 1 18 0,-1-4-10 16,-2 1 25-16,1-3-25 0,-2 1 23 0,0 1-13 15,-2-4 26-15,-3-5-16 0,6 10 35 0,-6-10-28 16,4 8 33-16,-4-8-36 0,0 0 42 0,0 0-48 16,0 0 35-16,0 0-42 0,0 0 33 15,-9-4-41-15,9 4 38 0,-4-16-37 0,3 8 30 0,-1-6-34 16,1 2 40-16,2-2-42 0,-1-3 37 16,2-1-34-16,0 0 32 0,1-1-35 0,2-2 31 15,-1 0-29-15,1 0 33 0,-1 2-33 16,1 0 5-16,-1 3 3 0,-2 1-3 0,6 1 7 15,-6 0-1-15,2 1 2 0,-1 4 0 0,1-1-4 16,-2 1-3-16,-2 9-2 0,4-12-10 0,-4 12-11 16,3-10-18-16,-3 10-18 0,2-9-9 0,-2 9-17 15,0 0-9-15,6-6-54 0,-6 6-36 0,0 0-109 16,0 0 234-16</inkml:trace>
  <inkml:trace contextRef="#ctx0" brushRef="#br0" timeOffset="202633.12">23676 6073 61 0,'-3'-10'299'0,"3"10"-88"0,-4-8-46 0,4 8-36 16,-7-6-23-16,7 6-11 0,-10-7-22 15,3 5-1-15,7 2-24 0,-14-4-4 0,14 4-14 16,-18-1-5-16,18 1-9 0,-23 1 0 16,12 2-8-16,-2-1-1 0,-1 3-8 0,0 2 6 15,0-1-4-15,0 3 3 0,1 0-2 0,0 6 2 16,-1-2-4-16,1 2 1 0,3 3-2 0,0 0 4 15,2 1-7-15,3 3 6 0,-1-1-2 0,2 3 3 16,3-4 5-16,1 1-7 0,1-2 1 0,0 0 0 16,4 1 1-16,0-1 0 0,2-2-8 0,-1 0 10 15,2-5-8-15,1 2 12 0,0-3-7 0,1-2 4 16,3-1-5-16,-2-3 7 0,2-1-7 16,1-3 4-16,-1-1-9 0,2-4 11 0,1 2-13 15,1-5-4-15,-4 1-14 0,8-3-29 16,-7 0-7-16,1 1-32 0,-2-1-19 0,-2 0-45 15,1 0-6-15,-2 0-90 0,0-1 79 0</inkml:trace>
  <inkml:trace contextRef="#ctx0" brushRef="#br0" timeOffset="202867.12">23485 6316 218 0,'0'0'194'0,"0"0"-49"0,0 0-23 0,0 0-19 16,0 0-24-16,0 0-8 0,0 0-18 0,-6-6-6 16,6 6-7-16,8-3-9 0,-8 3 1 0,11-7-14 15,-2 0 1-15,5 2-23 0,-2-2-34 0,3-2-59 16,-1 0-53-16,5-1-126 0,-1 0 270 0</inkml:trace>
  <inkml:trace contextRef="#ctx0" brushRef="#br0" timeOffset="204928.36">24069 5938 148 0,'0'-11'175'0,"0"11"-50"0,0 0-26 0,0 0-19 0,-2-7-17 15,2 7-17-15,0 0-8 0,0 0-12 16,0 0-8-16,0 0-7 0,-1-7-8 0,1 7-3 16,0 0-1-16,0 0 0 0,0 0 1 0,0 0-3 15,6 9 22-15,-6-9-22 0,5 12 15 0,-1-1-13 16,0 1 13-16,0 2 1 0,2 6-1 0,2 0 0 15,-2 2-17-15,-1 0 4 0,3 1-5 16,2 3 18-16,-5-1-17 0,3-2 12 0,-2-2-14 16,1-1 7-16,-1 0-54 0,-1-5-31 0,-1 1-155 15,0-4 78-15</inkml:trace>
  <inkml:trace contextRef="#ctx0" brushRef="#br0" timeOffset="205600.49">24054 5952 80 0,'0'0'70'0,"0"0"15"15,0 0-8-15,0 0 16 0,0 0-18 0,0 0 20 16,0 0-13-16,0 0 8 0,0 0 0 16,0 0 6-16,0 0-4 0,0 0 2 0,0 0 4 15,0 0-20-15,0 0 15 0,0 0-27 0,0 0 20 16,-5-3-40-16,5 3 26 0,0 0-48 0,0 0 30 15,0 0-41-15,0 0 22 0,1-7-36 0,2 1 26 16,1-2-31-16,2 2 22 0,2-3-31 0,1-2 17 16,0 0-12-16,3 1-18 0,1-3-7 0,1 0-9 15,3 3-3-15,-1-1 2 0,-3 4 2 16,3 0 6-16,0 2 5 0,-3 2-2 0,2 2 6 16,-2 1 6-16,1 1-2 0,-2 2 8 0,0 3 3 15,-1 4 2-15,-2 0 3 0,-3 3-1 16,-2 3 6-16,-2-4 2 0,0 6 1 0,-2-4 4 15,-3 1-1-15,-2 1 1 0,1 1 1 0,0-4-11 16,-1 0 12-16,0 1-3 0,0-3 2 0,-4-2 5 16,7 0 9-16,-5-1 4 0,3-4 5 0,-2 3-10 15,6-7-5-15,-10 7-5 0,10-7 2 0,-8 2-3 16,8-2-6-16,0 0-7 0,-10-1 6 0,10 1 2 16,0 0 0-16,-4-8-1 0,4 8-2 15,0 0-2-15,0 0 4 0,0 0-5 0,0 0-6 16,1-8 8-16,-1 8-2 0,9 3 5 0,-9-3 1 15,12 8 3-15,-5-3 3 0,2 2-5 0,3 3 1 16,-1-2 0-16,2 4 0 0,1-1 0 16,0 1-7-16,0 3 15 0,3-5-11 0,-1 1-2 15,-3 2 3-15,3-3-2 0,-1-1-8 0,-2-2-27 16,-2 0-36-16,3 1-32 0,0-5-74 0,-2 3-171 16,-2-3 193-16</inkml:trace>
  <inkml:trace contextRef="#ctx0" brushRef="#br0" timeOffset="-196669.75">25083 7006 83 0,'-6'-3'136'0,"6"3"-21"0,0 0-24 0,-9-5-22 16,9 5-14-16,0 0-7 0,-11-2-8 0,11 2-5 16,0 0-9-16,-10-1-2 0,10 1-5 0,0 0-6 15,0 0 1-15,-11 0-2 0,11 0-4 0,0 0 0 16,-12 1-3-16,12-1-1 0,-10 5 1 0,10-5-4 16,-9 5 3-16,4 0-1 0,-2 0 3 0,1 1-3 15,1 3 5-15,0-2-4 0,0 3 3 16,1 0-5-16,0 3 7 0,-1 0-8 0,1-2 11 15,4 3-12-15,0 1 9 0,0-3-8 16,3 3 2-16,2-1-2 0,-3 2 6 0,5-4-4 16,-1 1 3-16,2-1-6 0,2-2 11 0,0 1-13 15,1-4 9-15,1 3-8 0,1-5 10 0,1-1-10 16,-2-1 10-16,-1 3-9 0,2-6 11 0,-13 0-1 16,24 0 22-16,-14-6-10 0,1 3 13 0,-1-1-3 15,-1 0 15-15,-3-4-15 0,3 0 10 0,-1 2-19 16,-3-5 9-16,-1 2-18 0,-2-3 17 0,1 1-22 15,-3 2-3-15,0-3 12 0,-1 2-15 0,-2 0-3 16,-1-1-3-16,0 1 0 0,-1 1-2 0,0 0-1 16,0 3 0-16,-1-5-6 15,-1 6-7-15,-2-4-12 0,3 4-17 0,-2 0-17 16,2 2-23-16,6 3-30 0,-17-3-32 0,17 3-95 16,-14 0 78-16</inkml:trace>
  <inkml:trace contextRef="#ctx0" brushRef="#br0" timeOffset="-196313.01">25050 7283 47 0,'-4'3'61'0,"1"4"-2"15,3-7-14-15,-5 11-12 0,1-2-3 0,-1-2-2 16,3 4-7-16,-3-2-4 0,1 3-4 0,0-3-3 16,0 5-2-16,0-1 3 0,2-4-21 0,-1 2-3 15,-1-1-5-15,3 1-49 0,-2-4-28 0,1 4 34 16</inkml:trace>
  <inkml:trace contextRef="#ctx0" brushRef="#br0" timeOffset="-195773.51">24986 7351 69 0,'0'0'121'16,"0"0"5"-16,4-8-8 0,-4 8-19 0,0 0-6 15,11-2-22-15,-11 2-11 0,13-1-14 0,-5-1-2 16,3 0-18-16,-1 0 3 0,2 1-15 16,1 0-13-16,-2-2-45 0,3 2-36 0,-2-3-43 15,0 4-91-15,0-2 69 0</inkml:trace>
  <inkml:trace contextRef="#ctx0" brushRef="#br0" timeOffset="-195378.19">24965 7331 34 0,'0'0'111'0,"-10"-3"8"0,10 3 4 0,0 0 5 16,0 0 7-16,0 0 2 0,-9-4-11 15,9 4 6-15,0 0-5 0,-9-3-18 0,9 3-18 16,-5-5-15-16,5 5-11 0,-10-6-4 0,10 6-9 16,-10-11-11-16,3 8 0 0,2-5-14 0,-2 1-10 15,0 1 0-15,2-2-5 0,-3 0-7 0,2 3-5 16,0-4-2-16,-1 3-9 0,3-2-7 0,-1 1-1 16,1 3-14-16,-1-1-9 0,0-1-14 0,5 6-16 15,-4-7-15-15,4 7-28 0,-5-5-10 16,5 5-22-16,0 0-24 0,0 0-108 0,0 0 271 15</inkml:trace>
  <inkml:trace contextRef="#ctx0" brushRef="#br0" timeOffset="-194996.77">25024 7507 17 0,'-9'4'74'0,"0"5"0"0,0-1-34 16,-2 3 18-16,1-3-27 15,-2 3 6-15,-1 3-23 0,3-5 10 0,0 5-20 16,-3-3 10-16,4 0-30 0,-2 3-21 0,3-5-77 15,-1 3 39-15</inkml:trace>
  <inkml:trace contextRef="#ctx0" brushRef="#br0" timeOffset="-194717.72">25000 7507 37 0,'5'-6'212'0,"-5"6"-52"0,4-7-39 16,-4 7-26-16,4-6-22 0,-4 6-19 0,6-5-9 16,-6 5-11-16,9-5-9 0,-9 5-8 0,10-4 0 15,-10 4-10-15,12 4-1 0,-5 0-2 0,2-1 0 16,-1 3 1-16,1 4-1 0,1-2 8 0,-1 4-13 15,0-1 14-15,4 3-31 0,-3 2-15 16,0 0-57-16,2 2-13 0,-2-1-119 16,-1-1 70-16</inkml:trace>
  <inkml:trace contextRef="#ctx0" brushRef="#br0" timeOffset="-193646.37">25785 7033 17 0,'0'0'316'0,"-4"-5"-77"0,4 5-36 16,-4-7-17-16,4 7-15 0,-5-5-23 0,5 5-27 16,-7-3-12-16,7 3-31 0,-10-7-20 0,10 7-11 15,-9-3-8-15,9 3-3 0,-13-2-17 0,13 2-2 16,-15 2-5-16,15-2-2 0,-19 4-3 15,10 3-5-15,0-4 11 0,-1 4-14 0,-2 3 1 16,2-1 6-16,1 4-8 0,0-1-7 0,0 2 4 16,4 1 2-16,-1 2-1 0,1-1 2 0,0 1-3 15,3 1-2-15,2-2-2 0,2-2 6 0,0 1-9 16,4 0 4-16,1-1 0 0,-1-4 5 0,7 0-2 16,0-1 1-16,1 1-1 0,1-5 2 0,2 0 2 15,2-2 6-15,-2-2-5 16,2-2-5-16,0-4 8 0,-2 0 2 0,2-1-3 15,-4-5 3-15,4 3-2 0,-5-7 0 0,2 2-1 0,-6 0 7 16,1-1-12-16,-4-2-5 0,-2 1 1 16,-1-1-4-16,-2 2 0 0,0 2-5 0,-4-2 0 15,0 1-8-15,-3 2 1 0,-2-2 6 0,1 4-3 16,-4-2 0-16,1 4 2 0,-2-3-7 0,1 5-20 16,0 1-26-16,1-3-21 0,-2 4-29 0,2 0-40 15,-2 2-35-15,11 1-80 0,-19-1 271 0</inkml:trace>
  <inkml:trace contextRef="#ctx0" brushRef="#br0" timeOffset="-193244.89">25813 7361 21 0,'0'0'275'0,"0"0"-74"0,0 0-41 0,4-4-39 16,-4 4-21-16,0 0-25 0,0 0-15 0,0 0-16 16,0 0-8-16,-3 8-5 0,3-8-5 0,-4 13-8 15,2-2-3-15,-1 0-1 0,-1 3-3 0,0 1-1 16,3 2-3-16,-3 0-1 0,2-1 5 16,-1 1-9-16,1-2 2 0,-1 2-8 0,-1 1-2 15,3-3-3-15,-2 1-11 0,1-5-11 0,-1-1-21 16,2 2-26-16,0-3-29 0,-1-2-36 0,1 1-108 15,-3-3 79-15</inkml:trace>
  <inkml:trace contextRef="#ctx0" brushRef="#br0" timeOffset="-192677.41">25778 7561 150 0,'9'2'173'0,"-9"-2"-28"0,-6 4-41 0,2 3-10 16,-1-3-30-16,-3 0-1 0,-1 6-25 0,-1-1 4 15,-2 3-18-15,-3 0-6 0,1 2-4 0,-4 0 0 16,4 3-5-16,-1-1-2 0,-1-1-5 0,2-1 0 16,0 1 3-16,2 1-14 0,0-2-16 15,2-4-18-15,0 2-22 0,3-6-29 0,1 3-29 16,-1-4-71-16,1 0 58 0</inkml:trace>
  <inkml:trace contextRef="#ctx0" brushRef="#br0" timeOffset="-192421.58">25778 7614 111 0,'0'0'200'0,"0"0"-64"15,7-4-15-15,-7 4-40 0,0 0-8 16,0 0-28-16,7-3 2 0,-7 3-22 0,0 0 9 15,14 3-19-15,-7 1 11 0,-7-4-17 0,16 6 11 16,-7 0-19-16,3 1 5 0,-1 0-1 0,3 3-1 16,-1-2-1-16,-1 4-1 0,-1-4 1 0,2 4-1 15,-2-1-2-15,-3-3-1 0,5 3-5 0,-4-3-18 16,-3-1-32-16,3 1-42 0,-3-3-149 0,-2 1 79 16</inkml:trace>
  <inkml:trace contextRef="#ctx0" brushRef="#br0" timeOffset="-192129.93">25860 7448 15 0,'0'0'230'0,"-9"-2"-39"16,9 2-31-16,-5-5-22 0,5 5-18 0,0 0-23 16,-5-8-18-16,5 8-22 15,0 0-7-15,2-8-10 0,-2 8-2 0,7-10-9 16,-1 4-3-16,2 3 0 0,-2-4-1 0,6-2 2 16,-1 4-4-16,1-4-7 0,2 3-5 0,-3-3-3 15,1 2-6-15,-1 2-24 0,-2-2-42 0,0 1-6 16,1 3-122-16,-2-1-142 0,-3-1 209 0</inkml:trace>
  <inkml:trace contextRef="#ctx0" brushRef="#br0" timeOffset="-191829.67">25781 7490 167 0,'0'0'193'0,"-8"7"-36"0,8-7-23 16,-8 4-26-16,8-4-26 0,-10 2-16 0,10-2-14 15,-11 3-9-15,11-3-8 0,-17 1-6 0,17-1-9 16,-18 0-3-16,4-1 1 0,4-1-3 0,-2 1-4 16,-2-1 1-16,0 0 0 0,2-3 0 0,-3 1 2 15,0-1-2-15,1 2 2 16,-1-1-2-16,2-3 0 0,0 2 0 0,0 3-3 15,2-3 8-15,-2-1 0 0,4 2-3 0,9 4-2 16,-14-4-4-16,14 4-19 0,-14-9-43 0,14 9-45 16,-10-3-45-16,10 3-34 0,0 0-88 0,0 0 82 15</inkml:trace>
  <inkml:trace contextRef="#ctx0" brushRef="#br0" timeOffset="-176242.05">25376 8479 82 0,'0'0'101'16,"0"0"-21"-16,0 0-12 0,0 0-12 0,0 0-13 16,0 0-7-16,0 0-5 0,0 0-7 0,9-1 0 15,-9 1-3-15,0 0-8 0,0 0-7 0,11-1 1 16,-11 1 2-16,0 0 2 0,13 1-8 0,-13-1 1 16,13 3-4-16,-3-1 0 0,-1 0 1 0,2 3-1 15,5 0-1-15,0 0 2 0,6 1 1 16,2 3 6-16,7-2-8 0,1 3 2 0,9 1 0 15,2 0 3-15,2 0-5 0,2-1 6 0,2 2-7 16,2-2 8-16,1 3-3 0,-2-4 2 16,4 0-3-16,-2 3 4 0,3-2-7 0,-2 1 8 15,0 0-8-15,-2 2 2 0,2-5-5 0,-3 3 6 16,-1 0-3-16,-1-2 3 0,-2 2-3 0,-4-3 4 16,-1 3-4-16,-8-5 4 0,3 3-5 0,-4-2 5 15,-2-1-7-15,-5 1 7 0,-1-2-3 0,0-2 1 16,-2 2-8-16,-4 1-13 0,-3-2-30 0,2-1-31 15,-2 1-92-15,-2-1 47 0</inkml:trace>
  <inkml:trace contextRef="#ctx0" brushRef="#br0" timeOffset="-173330.22">27934 8700 260 0,'0'0'235'0,"0"0"2"0,0 0-32 15,0 0 17-15,0 0-59 0,-6-4-18 0,6 4-16 16,0 0-17-16,0 0-18 0,0 0-8 16,0 0-3-16,-5-6-8 0,5 6-11 0,0 0-8 15,0 0-2-15,0 0-12 0,0 0 2 0,0 0-7 16,0 0-12-16,0 0 5 0,0 0-7 0,0 0-4 15,0 0-5-15,-3-5 0 0,3 5-9 16,0 0 9-16,0 0-4 0,-5-7-6 0,5 7 3 16,-4-7-7-16,4 7-2 0,-5-7 1 0,5 7 2 15,-6-11-6-15,-1 5 4 0,3-1-3 0,-3-1 0 16,0 0 4-16,0-2-20 0,-2 0 18 0,-1-1-6 16,-1 3-2-16,1-5 0 0,-3 1-50 15,-1-1 61-15,2 1-49 0,-3-1 62 0,0 1-56 16,2-1 60-16,-2 3-65 0,1-2 55 0,-3 1-53 15,2 1 50-15,-3-1-52 0,5 5 47 0,-6-5-8 16,1 5 15-16,-2-3-16 0,-2 2 0 0,0 3-15 16,-1-2-4-16,-2 2 1 0,-2 1-2 0,-1 2 0 15,-3 1-25-15,3 0 38 0,-4 1-25 0,0 2 48 16,-1 1-40-16,0 2 34 0,2-2-29 16,0 3 32-16,2 2 1 0,1-2-3 0,0 5-1 15,2-2 2-15,-1 4-3 0,2 0 6 0,-1 1-7 16,1-1-3-16,2 4 2 0,-2 1 27 0,1 5-32 15,1 1 25-15,0-1-28 0,1 5 26 16,3-3-25-16,1 4 30 0,4-4-35 0,1 3 5 16,1-2-1-16,1 3 5 0,4-1 2 0,-1 1-5 0,4 1-22 15,3-3 35-15,0 1-27 0,2 1 37 16,2 4-8-16,-1 0-3 0,7-2-2 0,-1 7 0 16,1-2-1-16,2 0 0 0,1-1 0 0,2-1 1 15,1 1-1-15,-1-3 6 0,4 2-7 16,-1-5-2-16,3-1 5 0,-1 1-1 0,2-5-4 15,-2-2 5-15,1-1-1 0,1-2 1 0,2-1-1 16,1-3 8-16,3-1-10 0,1 0 3 0,0-2-4 16,3-4 7-16,1 2-3 0,2-6 0 0,2-1 1 15,0-1 2-15,2-3-7 0,2-3 13 16,-2-1-9-16,7-3 2 0,-2-4-3 0,1 0 1 16,-3-3 0-16,1-3-3 0,-4-1 2 0,-1-3 0 15,0-3-1-15,-2 0 9 0,-2-1-4 0,-5-5-7 16,-2 3 0-16,-2-4 2 0,-2 2-35 0,-3-2 42 15,-4 1-30-15,-2 3 38 0,-3 0-32 0,-1-1 39 16,-4 6 8-16,-1-5-8 0,-4 3 0 16,0 1-4-16,0-1-2 0,-2-1-3 0,-2 2-3 15,-4-5-3-15,0 0-1 0,-3 3-3 0,-1-3 7 16,1 4-7-16,-6-2-1 0,4 0-5 0,-2 4 2 16,0-3 0-16,-3 0 0 0,1 3 0 15,2 1-10-15,-3-3 8 0,1 3 7 0,0-1-10 0,0 3 2 16,-1 1-6-16,3 4-4 0,-2-1-5 15,2-1-10-15,-3 4-17 0,2 2-13 0,-3-3-21 16,0 6-15-16,1-1-15 0,-1 3-12 0,0 2-16 16,0 1-14-16,-3 1-37 0,0 2-148 0,-1 2 204 15</inkml:trace>
  <inkml:trace contextRef="#ctx0" brushRef="#br0" timeOffset="-172657.86">27330 8914 233 0,'0'0'219'0,"-3"-4"-26"0,3 4-38 15,0-9 5-15,0 9-22 0,-4-7-19 0,4 7-28 16,-5-4-14-16,5 4-20 0,-5-5-1 0,5 5-17 15,-6-5-14-15,6 5-5 0,-12-1-5 0,12 1 0 16,-10 6-8-16,2-2 0 0,-2 1-3 0,2 5-2 16,-2-1 2-16,2 4 4 0,-2 0-1 15,0 1-30-15,1 3 27 0,0 1-13 0,0 0 18 16,3 1-17-16,1 0 15 0,-2-2-15 0,4 1 15 16,0 0-17-16,0-2 24 0,3-2-11 15,0-2 0-15,0 2-1 0,2-1 0 0,-1-4 0 16,2 4 0-16,0-7-1 0,2 3 5 0,-1-2-1 15,3-4 6-15,-7-3-6 0,11 3-2 0,-11-3 8 16,18-2-24-16,-9-2 19 0,0 2-17 0,0-4 22 16,0-2-18-16,-1 3 20 0,-1-4-22 0,-2 1 27 15,3 2-29-15,-3-4 32 0,-1 3-21 0,0-2 24 16,1 4 5-16,-3-3-25 0,1 1 38 0,-1 2-33 16,1 0 41-16,-3 5-39 0,4-10 37 15,-4 10-54-15,1-7 43 0,-1 7-46 0,4-8 37 16,-4 8-47-16,0 0 34 0,3-7-40 0,-3 7 37 15,0 0-36-15,0 0 38 0,0 0-38 0,0 0 40 16,11 5-34-16,-11-5 39 0,6 12-39 16,-2-5 38-16,1 2-37 0,1-2 37 0,-1 2-37 15,2 0 36-15,-3 2-42 0,1-3 40 0,0 4-15 16,-1-4-24-16,1 2-28 0,2-2-34 0,-5 4-24 16,3-6-36-16,-1 4-47 0,-1-3-236 0,-1-2 108 15</inkml:trace>
  <inkml:trace contextRef="#ctx0" brushRef="#br0" timeOffset="-172496.91">27541 9172 78 0,'0'0'317'16,"0"0"-140"-16,-7 4-105 0,7-4-101 0,0 0-166 15,0 0 58-15</inkml:trace>
  <inkml:trace contextRef="#ctx0" brushRef="#br0" timeOffset="-162101.65">25822 5925 9 0,'0'0'244'0,"0"0"-26"15,-3-7-44-15,3 7-4 0,0 0-31 0,-2-8 1 16,2 8-32-16,0 0 15 0,-2-6-53 0,2 6 25 16,0 0-30-16,-2-8 26 0,2 8-39 0,0 0 28 15,0 0-31-15,0-7 14 0,0 7-28 0,0 0 20 16,0 0-38-16,-3-7 21 0,3 7-35 0,0 0 27 16,0 0-43-16,0 0 23 0,3-7-25 0,-3 7 28 15,0 0-33-15,0 0 30 0,14 3 3 0,-14-3-9 16,11 8-26-16,-2-2 19 15,1 2-34-15,1 3-8 0,-1 3-7 0,1 0-6 16,2 3-5-16,-4 0-3 0,4 1 5 0,-4 0 3 16,0 1-1-16,0 0 3 0,-3-1 10 0,-1-1 16 15,-1 0-5-15,0-1 16 0,-3-2-7 0,3-3 17 16,-3 1-7-16,2-1 15 0,-3-2-7 0,1-2 28 16,-1 2 0-16,1-4 22 0,-1-5-21 0,-1 10 16 15,1-10-19-15,0 0-2 0,0 0 0 0,0 0-8 16,-11-4-3-16,11 4 2 0,-4-11-2 0,1 0-1 15,2 2 2-15,0-2-3 0,1 1-1 0,-2-3 0 16,2 1 3-16,2 0-3 16,-1-3 15-16,0-2-25 0,3 2 20 0,0-1-23 15,1 1 10-15,1 0-6 0,2-3 17 0,0 2-21 16,-2-2 26-16,4 0-28 0,-1 3 21 0,-1 3-19 16,0 0 14-16,-1-3-16 0,2 4 19 0,-1 1-20 15,-3 1 13-15,1-1-18 0,-2 3 12 0,3-1-29 16,-5 2 9-16,3-1-16 0,-1 2 1 0,-4 5-22 15,5-8-16-15,-5 8-30 0,5-8-32 0,-5 8-24 16,0 0-81-16,3-5 79 0</inkml:trace>
  <inkml:trace contextRef="#ctx0" brushRef="#br0" timeOffset="-160978.33">26660 5677 170 0,'0'0'150'0,"0"0"-34"16,1-7-34-16,-1 7-21 0,0 0 26 0,0 0-55 16,0 0-9-16,0 0-5 0,0 0-3 0,-1 11-2 0,-3-4-2 15,-1 3 2-15,-1-1-6 0,-2 5 0 16,0 1 1-16,-2 1 1 0,0 2-10 0,-2 1 8 16,0 4-8-16,-1-1 7 0,-2 0-7 0,0 0 5 15,0 0-1-15,4-4 2 0,-1-2 0 0,-1 0 0 16,4 0-2-16,0-3 2 0,-1-4-1 0,5 1 5 15,0-3 4-15,0 1 7 0,1-1 12 16,0-3 6-16,4-4 11 0,-7 9 6 0,7-9 2 16,-6 7-5-16,6-7-9 0,0 0-10 0,-3 6-1 15,3-6-15-15,0 0-5 0,0 0-3 0,0 0-2 16,10 3-2-16,-10-3-4 0,0 0 0 16,15 1 0-16,-15-1 1 0,14 7 2 0,-2-5-5 15,-2 3 4-15,3 1-2 0,1 1 2 0,-1 1-1 16,4 2 2-16,0-1-4 0,1 2 11 0,0 1-30 15,-3-1-25-15,3 3-50 0,-1-5-37 0,-1 3-44 16,0 0-112-16,-2-5 257 0</inkml:trace>
  <inkml:trace contextRef="#ctx0" brushRef="#br0" timeOffset="-160533.65">26959 5688 122 0,'3'-6'223'0,"-3"6"-67"0,2-7-32 16,-2 7-28-16,0 0-21 0,0 0-16 0,-13 7-11 15,7-1-6-15,-2 6-12 0,-2 0-3 16,-1 5-1-16,-5 4-18 0,2 5 10 0,-4-2-13 16,2 5 12-16,-1-5-12 0,2 1-1 0,-2 1 1 15,3-3-1-15,-1-1 10 0,3-4-7 0,2 0-3 16,0-5 5-16,1-1 6 0,1-1-3 0,2 0 3 16,-2-2 7-16,4-1 15 0,-1 0 4 0,5-8 25 15,-5 8-13-15,5-8-16 0,-5 5-11 16,5-5-3-16,0 0-6 0,0 0-4 0,0 0-6 15,0 0-1-15,8-3-2 0,-8 3 1 0,7-4-7 16,-7 4-2-16,13-2-2 0,-13 2 4 0,13-1-1 16,-13 1-1-16,19 3 2 0,-9 1-1 0,-1-1 3 15,5 2 3-15,-1-1-6 0,2 5-2 0,-2-2-2 16,4 1-15-16,-1 1-37 0,1-1-24 16,0 3-43-16,0-2-59 0,-2 0-133 0,0-4 223 15</inkml:trace>
  <inkml:trace contextRef="#ctx0" brushRef="#br0" timeOffset="-160202.6">27270 5818 267 0,'0'-7'230'0,"2"-1"-30"16,-2 2-45-16,0 6 6 0,1-13-45 15,-1 13-10-15,2-8-48 0,-2 8 0 0,1-9-33 16,-1 9 10-16,4-4-23 0,-4 4 18 0,0 0-29 16,6 9 19-16,-1-3-22 0,-1 4 20 0,0 2-20 15,1 5 16-15,0 2-16 0,-1 2 17 0,0 3-17 16,0 2 2-16,-2-4-2 0,1 5-9 0,-2 0-9 15,5-3 8-15,-3 2 0 0,1-1-47 0,-2-2-3 16,1-4-13-16,-2-1 0 0,-1 0-27 16,3-4 3-16,-2-3-14 0,-1 0-39 0,0-2-76 15,0-9 74-15</inkml:trace>
  <inkml:trace contextRef="#ctx0" brushRef="#br0" timeOffset="-159746.6">27318 5766 61 0,'-4'-12'336'0,"2"-2"-26"16,-2 1-82-16,1-2 11 0,-2 3-58 0,3-3-4 15,-1 0-45-15,1-1-4 0,0 1-45 16,1 2 6-16,1-3-47 0,1 1-10 0,1-1-12 16,0-1-2-16,2 3-4 0,1 0-5 0,1-3 6 15,1 3-15-15,1 0 5 0,3 2-6 16,-2-1-1-16,3 3-3 0,0-1-1 0,1 4 0 15,1-1-3-15,0 3-1 0,-1 3 23 0,1 2-31 16,-1 0 29-16,2 4-35 0,-1 3 26 0,-1 2-35 16,0 5 14-16,-2 1-39 0,-2 1 16 0,-4 5-8 15,-1 1 10-15,-4-2-5 0,0 1-14 16,-2 0 30-16,-4 3-13 0,0-3 24 0,-4 2-12 16,1-2 24-16,0-2-16 0,-2-1 32 0,0-3-20 0,2-2 34 15,-1 0-5-15,1-5 42 0,4 3-28 16,-3-6 29-16,3 2-33 0,-1-1 20 0,6-6-32 15,-9 5 30-15,9-5-41 0,-8 4 23 16,8-4-36-16,0 0 21 0,-4 6-30 0,4-6 26 16,0 0-27-16,0 0 26 0,9 5-30 0,-9-5 37 15,9 5-32-15,-1-2 28 0,1 5-30 0,0-1 28 16,1 4-28-16,3-1 29 0,0 3-27 0,1 4 31 16,1 2-7-16,0 0-23 0,2 3 6 0,1-1 5 15,-1 2-2-15,0 1-15 0,1-2-33 0,0-2-32 16,0 0-25-16,0 0-46 0,-3-4-55 0,-1-2-184 15,3-5 145-15</inkml:trace>
  <inkml:trace contextRef="#ctx0" brushRef="#br0" timeOffset="-154825.72">26649 8561 32 0,'0'0'151'0,"0"0"4"0,-8-5-52 15,8 5 5-15,-4-3-15 0,4 3 3 0,0 0-13 16,-8-8 13-16,8 8 8 0,-2-6 3 0,2 6 31 16,-5-4-40-16,5 4 22 0,-4-6-48 0,4 6-9 15,0 0 22-15,-4-7-48 0,4 7-8 0,0 0 28 16,0 0-48-16,-4-4 35 0,4 4-52 16,0 0 30-16,0 0-40 0,0 0 36 0,0 0-35 15,0 0 36-15,3 9-37 0,1-4 33 0,1 1-37 16,2 3 25-16,1 1-46 0,0 4 14 15,1-4-20-15,-2 5 14 0,6 0 4 0,-3 2-2 16,3-1 5-16,-3 0 1 0,-1-4 7 0,1 2 7 16,-2-1-2-16,0-2 3 0,-1 1 3 0,-3-4 3 15,3 4 0-15,-5-5-2 0,3 4 2 0,-1-5 2 16,-1 3-1-16,-2-3 8 0,0 2 0 0,-1-1-8 16,-1-1 2-16,0 2 3 0,-4-1 0 0,1 0-5 15,-3 1 7-15,0-1-6 0,-3 2 7 16,-2-3-12-16,-1 4 21 0,-1-2-11 0,1 0 11 15,-2 1-7-15,-3-3 13 0,3 5-16 0,1-6 12 16,0 5-14-16,-2-3 9 0,4 2-18 0,0 0-23 16,-2-2-37-16,5 4-75 0,0-3-268 15,-1 3 126-15</inkml:trace>
  <inkml:trace contextRef="#ctx0" brushRef="#br0" timeOffset="-148662.22">19176 9224 189 0,'0'0'168'0,"0"0"-47"0,0 0-24 16,0 0-15-16,0 0-12 0,-3-7-21 0,3 7-1 15,0 0-18-15,4-7 4 0,-4 7-16 0,7-8 8 16,-7 8-17-16,6-12 8 0,2 7-11 16,-2-4 9-16,2 5-13 0,-2-6 11 0,3 1-13 15,1-1 10-15,3 0-11 0,2-4 10 0,-2 0-11 16,5 1-2-16,0-4 3 0,1-1-2 0,-1 0 2 15,5 0-2-15,-4 0 7 0,2 0-9 16,-1-2 7-16,-1 2-3 0,-2 0 1 0,-2 4-1 16,1-2 2-16,-2 5 0 0,-3-3-2 0,-2 4 4 15,1 0-5-15,-2 1 0 0,-3 1-7 0,3 2-6 16,-3-3-12-16,0 2-13 0,-5 7-23 0,5-9-18 16,-5 9-10-16,4-7-122 0,-4 7 66 0</inkml:trace>
  <inkml:trace contextRef="#ctx0" brushRef="#br0" timeOffset="-148270.22">19411 8632 83 0,'0'0'140'0,"-5"-4"-22"0,5 4-36 16,0 0-22-16,-4-6-11 0,4 6-9 0,4-7-10 15,0 2-5-15,-4 5-3 0,13-7-7 0,-3 1-6 16,0 2 0-16,4 1-3 0,3-2-6 0,1-1 3 16,1 3-1-16,0-1 0 0,0 4-5 15,2 0-1-15,-1-1-7 0,3 1-11 0,-5 1-8 16,1-1-4-16,0 3-16 0,-1-1 5 0,-1 4 3 0,-3 0 5 15,0-2 3-15,-4 4 8 0,-2 1 4 16,-1-3 5-16,-3 4 3 0,0-1 3 0,0 3 0 16,-3 1 4-16,-1-3 17 0,-1 5-17 15,0 0 0-15,-2 0 6 0,-1 0-1 0,2 2 2 16,-2-1-1-16,0 0-1 0,2 2-2 0,-1-1 7 16,2-1 3-16,-2-1-5 0,3-2-1 0,-1 1 15 15,2 1-64-15,-1-5-32 0,4 3 27 0</inkml:trace>
  <inkml:trace contextRef="#ctx0" brushRef="#br0" timeOffset="-147283.83">22706 7649 102 0,'0'0'210'0,"-9"-5"-43"0,9 5-21 16,-10-4-12-16,10 4 1 0,-12-4-2 16,12 4-10-16,-6-2-26 0,6 2 0 15,-8-3-33-15,8 3 9 0,-6-5-35 0,6 5 13 16,0 0-33-16,-8-4 43 0,8 4-60 0,0 0 19 15,-6-3-23-15,6 3 18 0,0 0-26 0,0 0 16 16,-7-4-21-16,7 4 10 0,0 0 3 0,0 0-3 16,0 0-4-16,0 0 3 0,13 0-7 0,-13 0 15 15,19 2-14-15,-6 0 16 0,6-2-14 0,4 2 12 16,4-1-13-16,2 1 9 0,3-1-17 0,5 0 4 16,2 1-4-16,2-1-6 0,-2 2-2 15,2-2-2-15,0 0 5 0,0-1 2 0,-3 0 3 0,-2 1 6 16,-1-1 0-16,-3 0 1 15,-2 1 4-15,0-2 3 0,-1 1 1 0,-2 0-2 16,-3 0 3-16,-2-1 3 0,-2 1-2 0,-2 0-2 16,-2 0 5-16,-1 0 0 0,-2 0-3 0,-13 0 2 15,21 0-7-15,-21 0-7 0,17-1-18 0,-17 1-12 16,14 0-59-16,-14 0-42 0,0 0-146 0,0 0 249 16</inkml:trace>
  <inkml:trace contextRef="#ctx0" brushRef="#br0" timeOffset="-146996.74">23432 7445 19 0,'0'0'48'15,"0"0"-9"-15,0 0-13 0,0 0 1 0,0 0-4 16,13 0-8-16,-13 0-5 0,11 3 1 0,-3 3-1 16,-2 3 18-16,6-2-23 0,-2 5 1 0,1 0-3 15,2 3 21-15,-1 2-7 0,-2 1-9 16,0 1 0-16,-2 1-1 0,-2 3 1 0,-1 0-1 16,-2 0-1-16,-2 1-1 0,-2 3 0 15,-2-2-4-15,-2-1 4 0,-4 5-6 0,-2-4 1 16,-1 2-12-16,-1-3-46 0,-2-1-45 0,2-1 36 15</inkml:trace>
  <inkml:trace contextRef="#ctx0" brushRef="#br0" timeOffset="-142964.18">24219 11516 115 0,'0'0'109'0,"0"0"-36"0,0 0-10 0,0 0-22 15,0 0 2-15,0 0-20 0,0 0-4 0,4 13-4 16,-3-4-7-16,2 5 3 0,-2 2-1 0,0 1-5 15,4 5-2-15,-1 4 1 0,3 6 1 0,-1 2-2 16,0 8 0-16,2 0 3 0,0 3-6 16,1 2 3-16,-2 3 24 0,5 1-21 0,-2 10-5 15,0 0 1-15,3 0 2 0,-3 1-2 0,3-1 0 16,-3-2-2-16,2-7-8 0,-3-5 0 0,1 3 2 16,0-6-5-16,-2 2 3 0,-2-7-1 15,2-5 18-15,-2-5-21 0,-1-3 2 0,-1-2-32 16,0-3 2-16,0-6-15 0,-3 0 1 0,2-6-67 15,-3 0 42-15</inkml:trace>
  <inkml:trace contextRef="#ctx0" brushRef="#br0" timeOffset="-141885.18">24145 11671 30 0,'-10'-7'230'0,"-2"-3"-46"0,6 4-22 16,-3-1-17-16,1-2-18 0,-1 2-9 0,0 0-10 15,3-1-18-15,-1 2-15 0,0-2-10 0,2 3-26 16,1-1 6-16,-1-3-20 0,5 9 8 0,-7-9-20 15,6 2 23-15,1 7-38 0,-1-12 15 16,1 12-17-16,2-13 16 0,1 6-14 16,2-3 10-16,0 4-14 0,3-2 8 0,3 1-7 15,2 0 8-15,2-3 3 0,3 3-7 0,4-4-1 16,6 4 9-16,0-4-3 0,4 4-3 0,1-2 1 16,7 0-10-16,2-1 12 0,2 0-11 0,-1 0 18 15,6 2-8-15,-3-2-3 0,2 3 1 0,1-3 2 16,-2 3 0-16,4-1-3 0,-2-1 0 0,1 2-4 15,-2-2-1-15,1 4-8 0,-1-3-17 0,-2 0-5 16,0 2 0-16,-2-2 2 0,-2 1-2 0,-5 2 3 16,-1-2 0-16,0 1 5 0,-2 0 11 0,1-2-8 15,-2 3 1-15,0-1 5 16,-1 0 14-16,1 0-9 0,-2 1 12 0,-3 1-9 16,-1-3 9-16,-3 4-8 0,2-1 7 0,-2 1-4 15,-3-3 13-15,-1 3-15 0,-2 0 11 0,-3 0-9 16,2 1 11-16,-6 0-12 0,2-1 12 0,0-1-14 15,-13 4 15-15,18-1-9 0,-18 1 7 0,15-3-13 16,-15 3 18-16,13-1-18 0,-13 1 10 0,11-2-12 16,-11 2 13-16,0 0-11 0,16 0 16 0,-16 0-18 15,12 2 14-15,-12-2-15 0,9 5 18 0,-2 1-14 16,-1-1 10-16,3 1-11 0,-4 5 4 0,4-1-8 16,-1 3 11-16,2 5-1 0,-1 1-1 0,0 4 4 15,2 6 9-15,-2 1-6 0,2 8-2 16,0 6-1-16,1-1 1 0,-2 4-2 15,1 0 1-15,2 10 0 0,2 2 0 0,-2 0 2 16,3 2 1-16,-1-2-2 0,0 2 16 0,1-1-12 16,-1 2-3-16,2-2-1 0,-1 2 0 0,-2-2 1 15,4 1-4-15,-4-3 4 0,3 0 1 0,-2-1-4 16,-3-9 3-16,0 0-2 0,-1-3 1 0,0 1 8 16,-2-3-8-16,0-5 8 0,0 2-1 0,-3-6-9 15,2-4 8-15,-3-3-6 0,0-3 6 0,-1 1-11 16,4-5 9-16,-6-2-8 0,3-2-8 0,-1-4 13 15,-1 3 2-15,-1-3-6 16,1-3 6-16,0 1 4 0,-1-2-1 0,-2 0 3 16,0-8-1-16,3 11 7 0,-1-3 1 0,-2-8 2 15,3 10 8-15,-3-10-2 0,0 8 0 0,0-8-6 16,0 7-1-16,0-7-8 0,-5 6 2 0,5-6-7 16,-4 9 3-16,4-9-10 0,-7 6 10 0,7-6-6 15,-9 6 2-15,4-1-2 0,-5-2 2 0,4 1-5 16,-3-1 6-16,-3-1-3 0,1 4 0 0,-3-3 2 15,-7 1-6-15,0 0 0 0,-5-1 1 0,-1 2 3 16,-10-2-5-16,0 3 1 0,-9-2-2 0,-5 2 3 16,-1-1 0-16,-1 0 3 0,-2 0-4 15,-1 2 0-15,0-2 1 0,-2 1 2 0,-2 1-1 16,4 0 6-16,-2-2 24 0,1 3 13 16,1-1 6-16,2-2 10 0,3 3-12 0,0-2 0 15,2-1 0-15,8 2-4 0,5-2-2 0,2-3-9 16,6 5-7-16,1-4-3 0,0 1-7 0,7-2 5 15,-1 0-14-15,3 1 22 0,3-1-29 0,0 1 0 16,3-2 1-16,-2 1-5 0,5-1-7 0,9-1-6 16,-15 2-5-16,15-2-3 0,-14 1-9 0,14-1 1 15,-12-1-3-15,12 1-5 0,0 0-12 0,-11-2-14 16,11 2-8-16,0 0-11 0,-8-2-6 0,8 2-7 16,0 0-11-16,0 0-6 15,-8-5-6-15,8 5-8 0,0 0-9 0,0 0-67 16,0 0 64-16</inkml:trace>
  <inkml:trace contextRef="#ctx0" brushRef="#br0" timeOffset="-141005.18">24559 12701 115 0,'-4'-5'189'0,"4"5"-32"16,-1-10-22-16,1 10-14 0,-3-9-14 0,3 9-11 15,-2-7-6-15,2 7-22 0,-3-9-11 16,3 9-18-16,0 0-4 0,-1-7-12 16,1 7-8-16,0 0-3 0,0 0-1 0,0 0-2 15,6 4-3-15,-3 0 0 0,1 6-3 0,2-2 3 16,-1 8-1-16,0 0-1 0,-1 4-2 0,4 3 2 16,-2-1-3-16,-1 8 8 0,3-3-9 0,0 4 6 15,-3 1-11-15,2-2 4 0,1 1 7 0,-3 0-5 16,4-1-1-16,-1 1-1 0,-2-3 1 0,2 1-2 15,-3-7 3-15,0 0 2 0,-1-1-8 16,2-4 2-16,-3-2 4 0,1-1 1 0,-2-2-2 16,1-1-1-16,-1-1 2 0,1-2 1 0,-2-2 4 15,2 2 5-15,-3-8-11 0,1 11 1 16,2-4 6-16,-3-7-2 0,3 7 0 0,-3-7 0 16,2 10-1-16,-2-10 4 0,2 7 2 0,-2-7-2 15,0 0-5-15,0 9 3 0,0-9 5 0,0 0-1 16,0 0 0-16,0 8-2 0,0-8-1 0,0 0-2 15,0 0 5-15,3 7-9 0,-3-7-4 0,0 0 4 16,0 0-3-16,0 0 0 0,0 0-2 0,1 7-2 16,-1-7 2-16,0 0-3 0,0 0 6 15,0 0-3-15,4 4-2 0,-4-4 4 0,0 0 2 0,0 0-1 16,10 5-1-16,-10-5 4 0,14 2-1 0,-14-2-1 16,22 1 6-16,-8-2-11 0,0 1-22 15,4-2-30-15,1 0-33 0,-1 1-48 16,1-1-49-16,-1 0-104 0,1-1 250 0</inkml:trace>
  <inkml:trace contextRef="#ctx0" brushRef="#br0" timeOffset="-140005.09">24873 12065 45 0,'0'-6'351'0,"0"6"-59"0,0-13-38 16,0 13-34-16,0-10-20 0,0 10-43 0,-1-11-33 15,1 11-29-15,0-8-21 0,0 8-21 0,0 0-15 16,1-8-10-16,-1 8-5 0,0 0-6 0,8 5 7 16,-4 0-51-16,1 2 46 0,0 7-40 15,4-1 40-15,0 3-41 0,-1 4 6 0,-2 0 40 16,4 3-41-16,-2 0 37 0,0 0-40 0,-3 0 46 16,2-1-15-16,-2-1-5 0,-1-5-5 0,0-1 0 15,-1-2 1-15,1 0 32 0,-2-4-35 0,-2 2 2 16,4-7-25-16,-4-4-33 0,2 8-49 0,-2-8-12 15,0 0 4-15,-3-10 8 0,0-1 6 16,1 2 20-16,-1-8-3 0,-1-2 18 0,2 0-2 16,-2-3 11-16,0-1 13 0,1-1 11 0,1 2 16 15,-3 1 2-15,2 1 3 0,1 2 5 0,-1 0 10 16,2 2 8-16,-2-1 10 0,2 2-2 16,0 2 13-16,-1 0-10 0,1 3-2 0,0 0-9 15,-2 0-5-15,3 1-6 0,0 9 1 0,0-10-4 0,0 10 1 16,3-10 0-16,-3 10-4 0,0 0 5 15,9-4 2-15,-9 4-3 0,9 5 2 0,-2-1-3 16,1 3 4-16,0 0-3 0,1 3 2 0,1 0-1 16,0-2 0-16,-1 3 2 0,5 0 2 15,-4-2 1-15,3 2 5 0,-1-3-11 0,-2 2 10 16,1-3-13-16,-2 1 5 0,0-3-2 0,0 0 10 16,-1-1-9-16,-2 0 12 0,-6-4-9 0,13 3 9 15,-13-3-12-15,13-6 0 0,-7 1 2 0,2 0 0 16,-3-3 1-16,1 1-4 0,-1-3 3 0,1 1 3 15,-4-3-6-15,3 1 4 0,-1-1 1 16,-1 1 3-16,2 2 11 0,-3-4 6 0,1 5-1 16,-1-3 3-16,1 2 8 0,-2-1 5 0,2 2-6 15,-1 1-3-15,0 0-7 0,-2 7-4 0,2-11-4 16,1 4 2-16,-3 7-11 0,1-8 0 0,-1 8-4 16,4-10 1-16,-4 10-3 0,0 0-2 15,2-7-1-15,-2 7-3 0,0 0 0 0,3-7 6 16,-3 7-6-16,0 0 4 0,0 0-5 0,0 0 4 15,9 3 0-15,-9-3-2 0,5 10 2 0,-1 0 0 16,0-2 3-16,1 6 6 0,0 2-7 0,-1 1-1 16,2 4 0-16,-1 1 4 0,2 1-3 0,0 7 4 15,1-2 4-15,0 4-9 0,-2-1 6 16,3-1 9-16,-1 4-13 0,-2-2-2 0,2-2-13 16,-1 3-34-16,-3-4-37 0,4-1-53 0,-4-3-235 15,1-2 170-15</inkml:trace>
  <inkml:trace contextRef="#ctx0" brushRef="#br0" timeOffset="-139266.21">25502 11947 342 0,'-2'-10'258'0,"2"10"-41"0,-3-8-15 0,3 8-29 16,-1-6-5-16,1 6-72 0,0 0-19 0,-3-8-21 16,3 8-16-16,0 0-5 0,0 0-9 0,0 0-3 15,5 7 1-15,-2-1-12 0,1 3-4 0,0 2-20 16,1 5 22-16,1 2-24 0,-1 3 26 0,0 0-24 16,-1 4 6-16,1 2 20 0,-1 2-20 0,0 2 30 15,-3-3-39-15,2-2 28 0,-2-1-3 16,0 3-1-16,-1-5-3 0,3 4-3 15,-2-8 34-15,0 1-39 0,2-6 2 0,-2 1 6 16,-1 0-7-16,0-5-3 0,4 1 6 0,-1-3 8 16,2 1-7-16,1-4 2 0,2 2-12 0,2-4 12 15,3 0 17-15,1-3-15 0,1 0-4 0,3-2-6 16,1-1-10-16,-1 1-23 0,5-2-33 0,-4 2-43 16,3 0-44-16,-3 1-66 0,3-1-181 0,-3 0 139 15</inkml:trace>
  <inkml:trace contextRef="#ctx0" brushRef="#br0" timeOffset="-117139.96">26844 9611 69 0,'0'0'143'15,"0"0"-13"-15,0 0-24 0,0 0-15 0,0 0-9 16,0 0-13-16,-6 5-9 0,6-5-5 0,0 0 1 16,0 0-4-16,0 0 1 0,0 0-2 0,0 0-1 15,0 0 30-15,0 0-33 0,0 0-3 16,0 0-2-16,0 0 1 0,0 0 2 0,0 0 2 15,0 0-4-15,0 0-12 0,0 0-8 0,-7 3 1 16,7-3-5-16,0 0-7 0,0 0 0 0,0 0-3 16,0 0-2-16,0 0 4 0,0 0-8 0,0 0-1 15,-9-2-1-15,9 2 1 0,0 0-2 16,0 0 1-16,-9-2-1 0,9 2-1 0,0 0 1 16,-11-5 2-16,11 5-3 0,-9-3-3 0,9 3 2 15,-10-2 3-15,10 2-1 0,-14-1-1 0,14 1-3 16,-16-1 2-16,16 1 1 0,-20 0 4 0,7 0-7 15,0 1 11-15,-1 0-13 0,-4 0 6 0,0 3-3 16,-1-1 0-16,-4 2 15 0,-1-1-18 16,1 2 3-16,-3 0-14 0,-4 0 17 0,-1 0-15 15,0 4 19-15,-1-4-12 0,-1 4 9 0,1-1-7 16,-4 4 9-16,-2-2-11 0,1 1 6 0,0 2-5 16,0-2 13-16,-4 3-14 0,4-1 11 0,0 1-6 15,0 0-1-15,-3-2 2 0,3 1 1 16,0 2-2-16,3-1 4 0,-1-3-3 0,4 1-1 15,-3 2 5-15,-1 0-4 0,6-4 4 0,-2 3 0 16,1 4-2-16,-4-1-1 0,0 1 1 0,2 1 0 16,-1-1 0-16,-2 2-2 0,1 1 9 0,-1 0-13 15,1 0 15-15,-2-1-10 0,1 2 7 0,0 1-9 16,0-3 10-16,5 0-12 0,-2-1 12 16,5-3-15-16,4-2 15 0,-3 0-16 0,6-1 16 15,2-2-10-15,0 0 9 0,0-1-13 0,5-1 15 16,0-2-14-16,1 2 11 0,1-2-16 0,0 1 14 15,2-1-13-15,1-2 18 0,2 2-18 16,-3 0 15-16,4-2-13 0,0 5 3 0,0-3 1 16,1 4-1-16,0-4 4 0,0 4-4 0,-1-1 4 15,4 0-7-15,-2-1 10 0,2 3-1 0,0-4-1 16,-2 3 2-16,3-1-1 0,0 0 2 0,0 0-3 16,0-1-3-16,3 1 35 0,-3-1-41 15,1 1 33-15,2-1-30 0,-2 3 28 0,0-1-33 0,2 1 2 16,2 2 5-16,-3-2-2 0,2 4-1 0,-1 0 1 15,-1-1 5-15,1 2-2 0,1-2 4 16,-2 1-2-16,2 1 0 0,1-1 0 0,-1 2 10 16,0-1-9-16,-2 2 6 0,2-3-12 0,0 1 15 15,-1 0-16-15,-1-1 14 0,3-2-11 16,0 1 11-16,-1 2-10 0,0-3 11 0,0 1-13 16,-3-4 11-16,3 2-15 0,-1-4 14 0,-2 2-13 15,0-2 15-15,3 2-10 0,0-4 9 0,-3 1-21 16,0-2 25-16,2 3-12 0,-3-9 8 0,1 10-15 15,0-2 9-15,-1-8-3 0,2 10 11 0,-2-10-11 16,1 13 10-16,-1-13-11 0,0 11 10 16,1-3-9-16,-1-8 12 0,0 8-15 0,-1 1 10 0,1-9-13 15,0 8 12-15,0-8-13 0,0 11-8 16,0-11-3-16,1 7-9 0,-1-7-13 0,-1 8-1 16,1-8-24-16,0 0-8 0,-3 7-52 0,3-7-8 15,0 0-167-15,-9 3 239 0</inkml:trace>
  <inkml:trace contextRef="#ctx0" brushRef="#br0" timeOffset="-116198.55">24721 10954 91 0,'0'0'113'0,"0"0"-5"0,-7-3-15 0,7 3-20 15,0 0 4-15,0 0-11 0,-7-4-5 16,7 4-9-16,0 0-8 0,0 0-11 0,-4-6-4 16,4 6 4-16,0 0-4 0,0 0-11 0,0 0-1 15,0 0-1-15,0 0-3 0,0 0-2 0,-5-5-6 16,5 5-10-16,0 0 4 0,0 0 6 0,0 0 1 16,0 0-3-16,0 0-4 0,0 0 5 0,0 0-1 15,0 0-2-15,0 0 0 0,11 1 0 0,-11-1-13 16,8 4 15-16,-8-4-13 0,8 5 16 0,-8-5-11 15,10 6 9-15,-3-4-13 0,-7-2 15 16,14 10-13-16,-8-6 12 0,2 1-14 0,-1-2 16 16,1 3-15-16,-3 1 15 0,4-2-13 15,0 4 13-15,-4-2-13 0,4-2 15 0,-2 4-15 16,0-3 11-16,0 3-12 0,-1-1 14 0,-1-4-12 16,0 5 11-16,-1-3-8 0,4-1 7 0,-6 0-10 15,-2-5 15-15,8 9-14 0,-8-9 11 0,5 6 3 16,-5-6-4-16,5 7-15 0,-5-7 15 0,4 5-10 15,-4-5 5-15,0 0-7 0,8 5 11 0,-8-5-12 16,0 0 16-16,2 6-16 0,-2-6 14 0,0 0-14 16,0 0 15-16,5 5-14 0,-5-5 13 15,0 0-16-15,0 0 16 0,0 0-14 0,4 4 14 16,-4-4-14-16,0 0 13 0,0 0-12 0,4 3 11 16,-4-3-9-16,0 0 10 0,3 7-13 15,-3-7 12-15,0 0-11 0,2 6 12 0,-2-6-12 16,4 4 13-16,-4-4-13 0,5 7 13 0,-5-7-12 15,4 5 12-15,-4-5-14 0,4 5 14 0,-4-5-14 16,4 5 14-16,-4-5-10 0,2 7 8 0,-2-7-14 16,0 0 16-16,7 7-14 0,-7-7 14 0,0 0-14 15,5 4 13-15,-5-4-13 0,0 0 14 16,5 8-15-16,-5-8 15 0,0 0-14 0,5 5 14 16,-5-5-12-16,0 0 11 0,4 3-12 0,-4-3 6 15,0 0-5-15,0 0 11 0,5 5-12 0,-5-5 15 16,0 0 6-16,0 0-12 0,0 0-10 15,5 4 8-15,-5-4-11 0,0 0 16 0,0 0-15 16,0 0 15-16,0 0-11 0,0 0 5 0,0 0-4 16,8 3 16-16,-8-3-16 0,0 0 13 0,0 0-10 15,0 0 12-15,11-3-14 0,-11 3 12 0,0 0-11 16,9-1 3-16,-9 1-2 0,0 0 9 0,9-4-11 16,-9 4 9-16,10-4-10 0,-10 4 13 0,8-1-12 15,-8 1 12-15,6-4-11 0,-6 4 7 16,9-4 0-16,-9 4 10 0,9-8-6 0,-9 8 6 15,9-7-9-15,-4 3 11 0,-1-5-13 0,4 3 9 16,-3-3-5-16,0 3 0 0,0-5-3 0,-1 1 4 16,1-3-6-16,3 3 5 0,-3-2-10 15,0 3 8-15,0-1-8 0,-1 2 7 0,0-1-11 16,1 2 4-16,-1-2-4 0,-2 5 11 0,2-2-11 16,-1-2 6-16,-3 8-8 0,2-8 7 0,-2 8-17 15,7-7 9-15,-7 7-14 0,2-8 5 16,-2 8-7-16,4-4 15 0,-4 4-16 0,0 0 10 0,4-9-17 15,-4 9 18-15,0 0-17 0,0 0 23 0,0 0-20 16,5-4 9-16,-5 4-16 0,0 0-1 16,0 0-28-16,0 0-7 0,0 0-35 0,6-2 5 15,-6 2-45-15,0 0 41 0</inkml:trace>
  <inkml:trace contextRef="#ctx0" brushRef="#br0" timeOffset="-85105.22">26269 11972 87 0,'0'0'117'16,"0"0"-12"-16,0 0-15 0,0 0-22 0,0 0-8 15,0 0-10-15,-1 7-11 0,1-7-3 0,0 0-7 16,0 0-3-16,0 0-2 0,-3 7-2 0,3-7-4 15,0 0 0-15,0 0-4 0,0 0-3 0,0 0-3 16,0 0 2-16,-4 4 3 0,4-4 3 0,0 0-1 16,0 0 6-16,0 0-2 0,0 0 6 0,0 0 3 15,0 0-1-15,0 7-3 0,0-7-2 16,0 0-4-16,0 0-1 0,0 0-2 0,0 0-4 16,0 0 2-16,0 0-4 0,0 0 3 15,0 8-3-15,0-8 0 0,0 0-4 0,0 0 0 16,3 7 1-16,-3-7 2 0,0 0-1 0,0 0-3 15,4 4 1-15,-4-4 6 0,0 0-3 0,0 0 8 16,6 7-1-16,-6-7 2 0,5 2 5 0,-5-2 5 16,10 4-7-16,-10-4-2 0,13 4 2 0,-4-1 1 15,1 1 0-15,3-2 1 0,5-1-3 0,0 2 8 16,4 1-12-16,3-1 13 0,3 0-1 0,9 1 2 16,-1-3-1-16,5 2-6 0,8 1-22 15,0-1 20-15,-1-1-24 0,0 1 20 0,1-1-21 16,-7-1 26-16,0 0-29 0,-1 1 17 15,1 0-19-15,-2-1 22 0,-3 1-22 0,-1 1 19 16,-7-2-20-16,2 1 20 0,-6-1-21 0,-2 2 23 16,-1-2-26-16,-4-1 15 0,-3 1-16 0,1 2 20 15,-16-3-16-15,24 1 19 0,-14 1-17 0,-10-2 17 16,18 3-15-16,-18-3 22 0,14 1-24 0,-14-1 14 16,10 1-19-16,-10-1 16 0,0 0-22 0,14 1-1 15,-14-1-18-15,0 0-22 0,11 3-20 0,-11-3-20 16,0 0-30-16,0 0-21 0,11 0-2 0,-11 0-113 15,0 0 81-15</inkml:trace>
  <inkml:trace contextRef="#ctx0" brushRef="#br0" timeOffset="-84701.22">27248 12016 32 0,'0'0'148'0,"-13"-4"-4"15,13 4-28-15,-10-6-19 0,10 6-14 0,-9-5-11 16,9 5-5-16,-9-5 0 0,9 5-2 0,-6-5 3 16,6 5-6-16,-7-4-5 0,7 4-7 15,0 0-4-15,-6-4-7 0,6 4 13 0,0 0-29 16,0 0-6-16,-7-5-1 0,7 5-3 0,0 0-8 16,0 0 1-16,0 0-5 0,-6-6-1 15,6 6 1-15,0 0 4 0,0 0-6 0,0 0 1 16,0 0-4-16,9-3 8 0,-9 3-2 0,0 0-4 15,14 1 2-15,-14-1-3 0,15 6 1 0,-4-2 4 16,-1 2-5-16,1-3-3 0,2 5 1 0,1 0-6 16,-2 1-4-16,-1-1-7 0,2-1 0 0,-3 4 4 15,2-1-2-15,-2 0 5 0,-4-1 2 0,2 0 10 16,-3 0-13-16,1 1 16 0,-3-2-2 0,-2 2 8 16,-1-3-8-16,0 3 12 0,-1-2-3 15,-2 2-1-15,-3-3 16 0,1 2 2 0,-3-1-3 16,3 1 2-16,-3-1 2 0,-3 1-6 0,3-1-2 15,-1-1-6-15,-1 1-1 0,4-2-3 16,-2 2 5-16,0-1-10 0,1-2-10 0,0 1-13 16,1 1-31-16,1-2-50 0,-2 3-70 0,1-1-155 15,4-2 213-15</inkml:trace>
  <inkml:trace contextRef="#ctx0" brushRef="#br0" timeOffset="-82685.16">27883 11717 130 0,'-1'-7'201'0,"1"0"-27"16,0 7-5-16,0-14-19 0,1 8-10 0,-1 6-15 16,0-14-17-16,0 14-11 0,-1-11-7 0,2 4-6 15,-1 7-30-15,-1-9 26 0,1 9-44 16,-1-10 31-16,1 10-54 0,0 0 30 0,-2-9-38 15,2 9 25-15,0 0-39 0,-2-7 26 0,2 7-2 16,0 0-5-16,-7 9-1 0,2-1 5 0,0 5-10 16,-4 2-1-16,5 7 0 0,-2 1-1 0,1 8 0 15,-2 3-2-15,2 6-2 0,3 4 4 0,-2-1-29 16,3 3 46-16,1 0-38 0,0 4 26 0,0-3-2 16,2 2-5-16,-2 0-9 0,4-1-3 15,0 1-5-15,-3-2-2 0,-1 1-5 0,1-5 0 16,-1-3-10-16,3-4 0 0,-2-2-1 0,-1-2 6 15,0-7-4-15,0 0-8 0,0-4-1 0,0-3 0 16,0-5-3-16,-1 0-40 0,1-7-45 0,0-6-70 16,-4 6-112-16,4-6 229 0</inkml:trace>
  <inkml:trace contextRef="#ctx0" brushRef="#br0" timeOffset="-82071.16">27884 11753 100 0,'-2'-11'257'0,"-1"1"-43"15,2 0-15-15,-2 5-24 0,1-3-20 0,-1 2-11 16,3-1-27-16,-2 0-18 0,0 2-19 0,2 5-17 16,-1-13-15-16,2 7-3 0,2-2-11 15,1-2-47-15,4-2 34 0,4 0-26 0,5-2 24 16,3-3-24-16,11-3 23 0,5 1-27 0,2-1 23 15,7-1-3-15,7-1 2 0,5-2-6 0,-1 5-5 16,1-2-1-16,-1 4-2 0,-8 2 2 16,0-1 1-16,10-2 34 0,-13 2-40 0,-1 2 0 15,-3 1 8-15,-2 2-8 0,-9 1-2 0,0 2 2 16,-6 0 2-16,-4 1-8 0,0 4 8 0,-4-2-1 16,-2 1 2-16,0 0-5 0,-2 1 8 0,0 2-4 15,-1 0-5-15,-11 1 3 0,18 2 4 0,-8 1-2 16,-4 4 2-16,3 1 0 0,3 6 1 0,-5 4-3 15,1 3-17-15,1 4 26 0,1 8-3 16,-1 6-1-16,0 4-14 0,1 3-18 0,2 0 18 16,-2 4-35-16,4 9 6 0,-1-3-29 0,1 2-4 15,-1 0-5-15,-1-8-11 0,-1-1 10 0,-1 0 9 16,1 2 8-16,-2-1 19 0,0-1-1 16,-2 1 18-16,0-3-4 0,-2 2 19 0,1-6-10 15,-4 1 10-15,1-6 0 0,-2-1 15 0,-1-3-8 16,-1 0 17-16,-2 1-7 0,-1-4 25 0,0-3-3 15,-2 1 12-15,-4-4 2 0,2-5 9 0,-2 1 7 16,-3-2-7-16,0-1-6 0,-2-1-5 0,-2 1-4 16,-4-2-5-16,-1-3 2 0,-1-3-21 15,-4 4 5-15,-2-6-3 0,-2 2 1 0,-5-4-3 16,2 1-4-16,-6-2-3 0,2-2 2 0,-3-1-2 16,-1 0 4-16,1-1-6 0,-1 0-4 0,0-2 3 15,2 0 6-15,0-1 0 0,2 1-9 16,2 0 5-16,0 0-1 0,6-1-1 0,0-1 5 15,1 1-14-15,1 1-8 0,1-3-11 0,1 3-20 16,-2 1-22-16,7-1-19 0,-1 1-24 0,1 0-31 16,2 1-31-16,0 0-108 0,4-1 267 0</inkml:trace>
  <inkml:trace contextRef="#ctx0" brushRef="#br0" timeOffset="-81590.16">28417 12099 85 0,'-11'-3'241'0,"11"3"-70"16,-14-3-29-16,14 3-11 0,-17 0-1 0,17 0-11 16,-18 3-10-16,7-1-15 0,-1 1-17 0,3 3-26 15,-5 1 8-15,5 0-25 0,-1 4 12 0,-1 1-21 16,0 0 17-16,2 5-7 0,2 1-8 0,0 1-3 16,2-1-5-16,3 0-5 0,-1 0 6 0,3 1-13 15,1-1-5-15,2 0 0 0,1-1-2 0,2-2-3 16,2-1-1-16,-1-1-4 0,2-4 6 15,-1 0 1-15,2-5 8 0,2-1-11 0,-12-3 2 16,21-2 4-16,-9-1 3 0,1-4-3 0,-2-4 3 16,0 2-2-16,-1-4-1 0,-1-2 2 15,-3 1-22-15,-1-1 26 0,-1 1-25 0,-3-1 30 16,2-1-23-16,-6 4 27 0,2-4-2 0,-3 3 0 16,-2-3-4-16,-1 5-3 0,0 1 6 0,-3-2-9 15,1 5-1-15,-2-1-3 0,0-1-2 0,2 4 1 16,0-1-2-16,0 1-4 0,1 2-13 0,8 3-25 15,-11-4-30-15,11 4-22 0,0 0-21 0,-14-2-24 16,14 2-45-16,0 0 0 0,0 0-98 16,0 0 263-16</inkml:trace>
  <inkml:trace contextRef="#ctx0" brushRef="#br0" timeOffset="-81121.16">28581 12024 182 0,'9'-2'289'0,"-9"2"-81"15,7-5-55-15,-7 5-28 0,0 0-22 0,0 0-16 16,4 6-13-16,-4-6-15 0,-1 16-11 0,-2-6-10 16,0 3-2-16,0 4-15 0,-1 1 0 0,3 2-4 15,0 7-1-15,-1-2-4 0,2 0-6 16,2 4 7-16,-1-4-14 0,0 4 21 0,1-1-18 16,-1-4 13-16,0 2-29 0,-1-3 26 0,5-4-23 15,-4-1 22-15,-1-3-11 0,2-5 43 0,-1 4 8 16,0-4 31-16,-1-1 7 0,0-9-22 0,0 11-15 15,0-11-18-15,0 0-11 0,-2-7 2 16,-1 1-13-16,-2-5-1 0,5 1-1 0,-4-5-4 16,2-3-38-16,-1 1 46 0,-1-1-47 0,3-2 52 15,0 1-36-15,-1 0 49 0,2 0-44 0,2-1 46 16,-1-3-47-16,0 0 50 0,4-2-42 0,1 3 47 16,-1 1-61-16,2-2 56 0,2 2-9 0,-1-1-1 15,3 2-7-15,0 1-4 0,0 2-4 16,2 0-3-16,-2 1 6 0,3 3-13 0,-2-3 1 15,-2 7-53-15,3-2 48 0,-3 5 2 0,3-2-5 16,-3 4-4-16,0 3 0 0,-10 1-8 0,18 0 17 16,-9 3-12-16,-2 3-11 0,-1 1 3 15,0 0-34-15,-2 4 40 0,-1-2-31 0,-2 4 42 16,-1-1-34-16,-1-2 41 0,-3 4-32 0,-2-1 48 16,1-2-45-16,-2 1 41 0,-1-4-40 0,2 2 41 15,-3-3-37-15,4 1 37 0,-3-1-43 0,2-2 6 16,-2 1-56-16,8-6-55 0,-10 6-78 0,10-6-256 15,-10 3 53-15</inkml:trace>
  <inkml:trace contextRef="#ctx0" brushRef="#br0" timeOffset="-28299.08">28430 14750 167 0,'0'0'194'0,"1"-7"-22"16,-1 7-42-16,0 0-11 0,0-6-37 0,0 6 16 15,0 0-48-15,2-6 18 0,-2 6-44 16,0 0 22-16,0 0-32 0,0-8 18 0,0 8-30 16,0 0 20-16,0 0-22 0,0 0 19 0,0 0-23 15,0 0 11-15,0 0-26 0,0 0 22 0,0 0-18 16,0 0 20-16,1 7-21 0,-1 1 27 0,0 4-20 16,-1 1 25-16,1 5-27 0,-3 2 22 0,2 7-24 15,-2 0 26-15,2 6-23 0,-2-1 22 16,1 3-21-16,-1-4 3 0,-1 4 7 0,2-4-5 15,-2-4 0-15,0-2 21 0,3-1-21 0,-2-2 16 16,1-3-20-16,-1-4 23 0,3 0-22 16,-1-3 31-16,0-2-25 0,-2 0 29 0,2-2-35 15,1-8 2-15,-5 11-54 0,5-11-10 0,0 0-1 16,0 0-88-16,-13-7-126 0,10 0 263 0</inkml:trace>
  <inkml:trace contextRef="#ctx0" brushRef="#br0" timeOffset="-27973.85">28337 15008 108 0,'-3'-8'181'0,"3"-1"14"16,0 1-48-16,0 0 15 0,0-1-40 16,0 0 11-16,0-3-40 0,0 0 8 0,4 2-42 15,-3-2 20-15,3-4-26 0,0 3 8 16,2-1-32-16,1-2 12 0,2-2-29 0,0-1-4 16,3 1 7-16,0-2-12 0,3 0 0 0,2 1-3 15,-2 3 9-15,1-1-7 0,-1 3-1 0,-1 2 0 16,1-1-4-16,-3 4-2 0,-1 0-3 0,2 2-1 15,-4-1-2-15,0 5 4 0,1 2-9 0,-10 1 1 16,16 1 2-16,-16-1 5 0,11 10-1 0,-7-2 22 16,-2 2-22-16,0 0 18 0,-4 4 6 0,1-1-10 15,-3 0-20-15,2 2 25 0,-6 0-21 0,3 1 23 16,-3-4-24-16,2 2 25 0,-4 0-25 16,1-1 30-16,0-2-32 0,0 2 27 15,-1-5-23-15,1 3 24 0,1-6-25 0,0 4 25 16,2-3-24-16,1-1 23 0,0 1-14 0,5-6-57 15,-9 6-88-15,9-6-30 0,0 0-198 0,-9 2 171 16</inkml:trace>
  <inkml:trace contextRef="#ctx0" brushRef="#br0" timeOffset="-26747.75">28752 14909 135 0,'0'0'67'0,"0"0"9"0,0 0-42 15,-9 3 19-15,9-3-27 0,0 0 18 0,-2 7-19 16,2-7 18-16,0 0-15 0,1 10 12 0,-1-10-25 15,4 7 19-15,-4-7-23 0,6 7 26 0,-6-7-28 16,8 5 38-16,-8-5-41 0,10 4 23 0,-10-4-21 16,15 0 20-16,-15 0-18 0,14-1 17 0,-6-2-20 15,-8 3 22-15,14-5-30 0,-9 1 22 16,3-2-22-16,-3 2 12 0,1-2-21 0,-3-1 15 16,-1 2-22-16,0-2 22 0,-4 1-20 15,1-1 20-15,-1 2-19 0,-2-1 25 0,-1-1-15 16,-2 2 16-16,1 0-18 0,-2 0 23 0,-1 2-7 15,9 3 17-15,-15-1-29 0,15 1 20 0,-19 1-23 16,10 2 24-16,0 3-20 0,-1 0 21 0,1 1-17 16,0 5 23-16,0-1-14 0,0 1 15 0,1 2-20 15,4 1 23-15,-1-1-21 0,3-1 23 0,2 3-26 16,-2-3 22-16,2 2-27 0,0-4 37 0,2 4-41 16,0-3 1-16,1 0 1 0,1 0 4 0,-2 0-1 15,3-4 1-15,-1 2 0 0,1-2 4 16,0-1 1-16,-1 0 12 0,-4-7-5 15,9 6-2-15,-9-6 1 0,14 1-4 0,-14-1-1 16,16-6-2-16,-9 1 22 0,0-1-32 0,0-1 31 16,1-2-25-16,-2 1 48 0,1-4-24 0,0 2 35 15,0 1-18-15,-1-1 30 0,-1 0-33 0,2 1 22 16,-1-1-23-16,-1 2 6 0,2-1-37 0,-1 2 26 16,-1-2-31-16,4 4 19 0,-3-2-29 0,3 1 28 15,-1 1-25-15,2 2 12 0,2 3-21 0,-2-2 20 16,1 4-31-16,1 0 25 0,1 1-29 0,-2 4 23 15,1 1-34-15,-1 0 18 16,-2 2-32-16,0 2 26 0,1-2-32 0,-3 4 26 0,-1-3-19 16,-2 0 25-16,0-1-21 0,0 0 33 15,-2-1-19-15,1 0 27 0,-3-2-10 0,0 0 19 16,0-7-9-16,-3 11 18 0,3-11 23 0,-2 9 10 16,2-9 6-16,0 0-2 0,0 0-2 0,0 0-1 15,-12-4-13-15,12 4-2 0,-4-11-8 0,3 4 19 16,1-2-32-16,0 0 20 0,1-2-28 0,2-1 21 15,1 1-23-15,0-3 16 0,1 3-24 0,2-2 20 16,1-1-25-16,0 5 22 0,-2-1-26 0,4-3 26 16,-1 5-29-16,2-2 28 15,-1 3-21-15,-1 0 30 0,0 2-47 0,1-2 29 16,0 2-29-16,0-1 30 0,0 0-29 0,3 1 29 16,-4 0-26-16,4-2 35 0,-3 2-28 0,2-2 35 15,0-3-32-15,0 2 26 0,1-3-25 0,0 0 21 16,-2-4-22-16,3 0 16 0,-2-3-23 0,0 0 12 15,-1 0-24-15,-1-1-6 0,0-1 18 0,-1 0 1 16,0-1 7-16,0 1 4 0,-3 1-1 0,1 5 13 16,-2-1-8-16,-1-1 4 0,0 4-2 0,-2 1 4 15,1 1 2-15,0 1 1 0,-1 0-2 0,-1 1-6 16,-1 8 3-16,1-9 4 0,-1 9-7 16,0 0 3-16,0 0 3 0,-14 6-3 0,9 1 1 15,-1 7 18-15,-2 4-24 0,-1 3 22 0,-1 7-17 16,-2 8 14-16,1 2-22 0,-1 0 23 15,2 2-21-15,0 2 22 0,1 0-23 0,1 3 22 16,-2 0-23-16,6 1 13 0,-2-2-7 0,2 1 27 16,-1 0-32-16,1-2 24 0,-2-1-23 0,1 0 23 15,1-7-25-15,-3 0 22 0,1 0-16 0,-2-5 16 16,-1 0-23-16,2 1 18 0,-2-7-33 0,-1-3-8 16,2 0-80-16,-1-3-28 0,0-2-86 15,0-5-97-15,0-3 217 0</inkml:trace>
  <inkml:trace contextRef="#ctx0" brushRef="#br0" timeOffset="-26584.6">29106 15158 45 0,'9'-11'267'15,"1"1"-82"-15,-1-2 0 0,5-2-61 16,3 3-2-16,1-3-38 0,1 2-2 0,1 0-40 15,5 0 13-15,-5 2-33 0,3 0-9 0,-1 1-54 16,-2 0-9-16,2-1-54 0,0 2-2 0,-4-2-39 16,3 1-100-16,-3-1 76 0</inkml:trace>
  <inkml:trace contextRef="#ctx0" brushRef="#br0" timeOffset="-25688.69">29513 14873 109 0,'0'0'88'0,"-2"-10"2"0,2 10-17 0,-2-8 5 15,2 8-28-15,-7-5 12 0,7 5-34 0,0 0 12 16,-10-3-26-16,10 3 26 0,-11 7-24 0,4-3 15 15,5 6-18-15,-4-2 14 0,1 5-18 16,-1-1 18-16,1 2-25 0,1 1 19 0,0 0-17 16,2 0 14-16,0 0-21 0,1-4 18 0,0 4-19 15,-2-4 38-15,3 0-36 0,0-1 15 0,0-2-19 16,0-1 25-16,0 1-20 0,0-2 28 0,0-6-11 16,0 12 42-16,0-12-32 0,0 0 20 0,0 0-37 15,0 0 19-15,0 0-26 0,0 0 18 0,8-6-24 16,-8 6 21-16,4-11-23 0,-2 5 23 15,1-1-22-15,-2 1 20 0,3 0-24 0,0-1 23 16,-2 2-26-16,2-1 25 0,-1-1-25 0,1 4 24 16,-4 3-27-16,6-9 27 0,-6 9-29 15,8-7 21-15,-8 7-19 0,10-2 21 0,-10 2-21 16,10 0 22-16,-10 0-21 0,12 8 23 0,-6-4 20 16,-1 2-26-16,0 3-24 0,0-2 25 0,-1 3-17 15,0-2 18-15,0 2-19 0,0 0 23 0,-3 0-22 16,1-2 28-16,0 2-30 0,-1-4 26 15,0 2-22-15,1-3 26 0,-2-5-23 0,2 11 32 0,-2-11 24 16,3 7-23-16,-3-7-22 0,0 0 12 16,0 0-22-16,0 0 20 0,6-7-22 0,-3 1 19 0,2-2-23 15,-3 0 24-15,5 0-24 16,-3-2 29-16,1 0-30 0,0 2 26 0,1-2-26 16,-1 1 24-16,2 2-21 0,-2-2 17 0,1 2-22 15,-1 2 20-15,2-1-6 0,-2 2 8 0,-5 4-31 16,10-5 25-16,-10 5-19 0,0 0 18 0,15 1-20 15,-15-1 26-15,7 8-21 0,-3-1 22 0,-2 1-15 16,1 2 15-16,-2-2-20 0,0 2 25 16,1-1-23-16,-1 0 21 0,0 0-22 0,-1-1 22 15,0 0-21-15,3-2 31 0,-3-6-29 0,0 12 29 16,0-12-19-16,1 7 27 0,-1-7-27 0,0 0 19 16,0 0-29-16,0 0 20 0,0 0-20 15,0 0 14-15,5-9-32 0,-4 0 21 0,3 0-18 16,0 0 22-16,1-2-17 0,-1 1 22 0,1-1 12 15,1 2-8-15,-2 0-23 0,3-1 18 0,-2 3-23 16,0-2 26-16,-1 3-22 0,2-1 17 0,-2 2-21 16,-4 5 21-16,10-5-19 0,-10 5 29 0,8-3-30 15,-8 3 27-15,9 3-20 0,-9-3 19 0,7 7-11 16,-4-1 12-16,-2 0-22 0,3-1 26 0,-1 4-20 16,-2-2 19-16,2 2-22 0,-2-1 23 0,1-1-24 15,0 2 28-15,1-2-26 0,-1-2 22 16,-2-5-24-16,2 11 31 0,-2-11-30 15,3 9 29-15,-3-9-26 0,0 0 11 0,1 7-30 16,-1-7 30-16,0 0-33 0,0 0 21 0,5-7-20 16,-2 1 15-16,-3 6-20 0,5-14 22 0,0 7-11 15,0 0 22-15,-1-1-12 0,1 2 29 0,-1 0-14 16,0-1 32-16,0 2-27 0,-4 5 22 0,7-8-27 16,-7 8 43-16,8-8-52 0,-8 8 25 0,8-3-21 15,-8 3 32-15,0 0-9 0,0 0 24 0,14 3-23 16,-14-3 24-16,7 4-20 0,-4 2 15 0,-1 0-28 15,1 0 20-15,-2 2-26 0,3 1 26 16,-3 2-33-16,1-3 21 0,-1 4-41 16,0 0-30-16,-1-4-95 0,-1 3-170 0,2-3 226 15</inkml:trace>
  <inkml:trace contextRef="#ctx0" brushRef="#br0" timeOffset="-24524.94">30221 14943 239 0,'0'0'294'0,"-2"-7"-83"0,2 7-21 0,-4-9-64 16,4 9-3-16,-7-4-53 0,7 4 8 0,-14-2-30 15,14 2 5-15,-20 4-32 0,9 1 17 0,1 1-28 16,-2 0 17-16,1 0-25 0,-1 4 21 0,3-2-28 15,-1 4 18-15,2-2-11 0,1 2 17 0,0-4-27 16,5 3 23-16,-3-4-25 0,2 4 22 0,2-5-23 16,0 2 22-16,1-8-20 0,2 11 29 0,1-4-29 15,-3-7 18-15,10 6-27 0,-10-6 1 0,14 1-40 16,-14-1 4-16,18-5-31 0,-9 2 7 16,0-3-37-16,1 1 5 0,-2-2 7 0,2-2 19 15,-4 2 18-15,3-1 17 0,-2 2 26 0,-1 0 25 16,-2 0 20-16,1 2 15 0,-5 4-7 15,6-8 13-15,-6 8-28 0,8-5-7 0,-8 5-1 16,0 0 8-16,0 0 2 0,4 5 1 0,-4-5 1 16,0 9-4-16,0-1-23 0,0-1 21 0,0 2-19 15,0-2 23-15,0 0-22 0,1 1 22 0,-1-1-21 16,0-7 27-16,1 12-25 0,-1-12 27 0,2 10-13 16,-2-10 39-16,2 8-5 0,-2-8 12 0,0 0-31 15,0 0 11-15,12-1-21 0,-10-4 8 16,5 0-22-16,-1-2 19 0,-1-1-26 0,4 0 18 15,-1-3-23-15,-2 1 23 0,3 0 7 16,0 1-14-16,-3 0-25 0,1 2 20 0,-1 0-21 16,-2 2 18-16,4 0-20 0,-8 5 17 0,9-8-16 15,-9 8 22-15,7-5-14 0,-7 5 15 0,9 3-18 16,-9-3 22-16,8 7-20 0,-8-7 22 0,5 10-23 16,-2-3 21-16,-1 0-20 0,-2-1 29 0,3 2-29 15,-3-8 25-15,1 14-25 0,-1-14 25 0,3 10-21 16,-3-10 24-16,2 10-16 0,-2-10 30 15,0 0-19-15,3 7 10 0,-3-7-27 0,0 0 20 16,7-6-21-16,-7 6 19 0,9-10-25 16,-4 3 19-16,2-2-24 0,0 2 23 0,0-3-21 0,-1 3 28 15,-1-1-19-15,2 1 11 0,-1-1-21 16,-1 1 25-16,-1 2-19 0,0 2 14 0,0-2-22 16,-4 5 22-16,6-7-21 0,-6 7 24 0,10-3-20 15,-10 3 25-15,0 0-23 0,12 3 27 0,-12-3-28 16,8 6 27-16,-8-6-29 0,11 6 26 0,-11-6-19 15,10 7 20-15,-10-7-23 0,12 7 28 0,-12-7-23 16,14 4 23-16,-14-4-24 0,15 1 31 0,-15-1-31 16,19-4 26-16,-8 2-26 0,0-4 25 0,1 1-4 15,-1-2-4-15,3-3-1 0,-4 1 1 16,3-1 1-16,-3-1-6 0,-1-2 2 0,-1 1-26 16,2 0 24-16,-3-1-20 0,-2 0 28 15,0 2-16-15,-1 1 34 0,-1 2-18 0,0-2 40 16,-2 4-28-16,-1-3 20 0,0 9-28 0,0-8 15 15,0 8-30-15,-2-7 22 0,2 7-27 0,0 0 26 16,-12 3-22-16,7 2 17 0,-1 1-23 0,-1 4 22 16,0 1-27-16,0 4 28 0,1-1-30 0,-1 0 29 15,2 2-25-15,-1-3 27 0,2 2-27 0,0-2 33 16,2-1-31-16,-1 0 24 0,3 0-23 0,0-3 27 16,0-2-13-16,4 2 32 0,-1-3-19 15,2 1 23-15,4-4-23 0,-9-3 13 0,19 3-27 16,-19-3 18-16,27-3-19 0,-11 0 11 15,1-3-25-15,2 0 27 0,0-1-27 0,-1-1 31 16,-1 1-33-16,-3 0 23 0,1-2-22 0,-3 1 28 16,-1 0-26-16,1-1 23 0,-5 0-19 0,0 2 20 15,-1-2-16-15,-2 2 21 0,1 0-24 0,-4-1 27 16,2 1-26-16,-3 7 20 0,0-12-21 0,-3 6 23 16,3 6-27-16,-2-11 13 0,2 11-9 0,-8-4 15 15,8 4-20-15,0 0 17 0,-14 0-24 0,14 0 23 16,-13 6-23-16,7 2 21 0,-2-1-20 15,3 2 17-15,0 0-12 0,1 1 21 0,-1 1-24 16,3 1 25-16,-1-2-20 0,2 2 21 0,-1 0-21 16,4 0 21-16,-1 0-21 0,0 0 27 0,3-3-10 15,1 2 5-15,0-2-24 0,2-1 21 0,0-1-23 16,6-1 16-16,-3 0-85 0,3-3-61 16,0-1-109-16,1-1-338 0,1-1-98 0</inkml:trace>
  <inkml:trace contextRef="#ctx0" brushRef="#br0" timeOffset="-23200.55">28732 15696 52 0,'0'0'182'15,"0"0"-21"-15,0-8-13 0,0 8 0 0,1-7-22 16,-1 7-45-16,1-6 7 0,-1 6-32 16,0 0 23-16,3-12-37 0,-3 12 13 0,0 0-31 15,0 0 10-15,1-7-28 0,-1 7 15 0,0 0-31 16,0 0 17-16,0 0 5 0,0 0-8 0,0 0 2 15,1 13-23-15,-1-4 25 0,0 2-22 0,2 4 21 16,-2 0-20-16,0 3 22 0,0 1-8 16,0 1 12-16,1 2-27 0,-1-1 22 0,0 1-18 15,0-1 21-15,-1-1-22 0,1 0 21 0,0-2-22 16,-2 0 24-16,2-2-18 0,-1-3 19 0,1 0-26 16,0 0 25-16,-1-2-24 0,-2-3 23 0,3-1-22 15,0 1 25-15,0-1-20 0,0-7 30 16,0 13-24-16,0-13 21 0,0 7-24 0,0-7 13 15,0 0-19-15,0 0 23 0,0 0-23 16,0 0 20-16,-4-5-16 0,4 5 17 0,2-12-24 0,-2 12 24 16,1-14-24-16,0 6 20 0,2-3-19 0,-2 1 21 15,0-4-20-15,2 3 25 0,1-4-25 16,-2-1 22-16,3 1-25 0,0-2 21 0,1-1-19 16,-1 3 19-16,1-4-23 0,2 3 23 0,-2 3-15 15,-1-2 17-15,3 2-24 0,-2 0 24 0,2 3-25 16,-3 0 20-16,0 2-23 0,2 2 21 15,-1 0-22-15,0 1 30 0,-6 5-31 0,12-1 28 16,-12 1-16-16,10 7 18 0,-4 0-20 0,-2 2 18 16,0 0-19-16,0 3 20 0,-3-1-12 0,-1 2 14 15,3 0-21-15,-2-1 21 0,-1 2-20 16,0-3 20-16,0 1-21 0,0-1 22 0,0-4-20 0,0 1 29 16,1-1-24-16,-1-7 31 0,0 12-11 0,0-12 28 15,2 7-37-15,-2-7 12 0,0 0-28 16,0 0 19-16,5-11-21 0,-4 3 5 0,4-2-21 15,-2 0 14-15,2-2-20 0,0-2 25 0,-1 0-23 16,2 1 25-16,-1-2-2 0,2 3 8 16,-2 0-7-16,0 2 1 0,0 0 0 0,-1 2-2 15,0 1-2-15,2 0-3 0,-2 3-2 0,-4 4 4 16,10-5 6-16,-10 5-7 0,8 5 4 0,-2 1 2 16,-2 1 2-16,0 1-1 0,-2 3-2 0,2 3-18 15,-1 1 26-15,-1 0-14 0,1 0 18 0,-2 2-18 16,-1 1 19-16,3-3-20 0,-2 2 25 0,-1 0-24 15,1-1 19-15,-1-1-54 0,3-2-27 16,-6 1-107-16,3-2-95 0,3 0 274 0</inkml:trace>
  <inkml:trace contextRef="#ctx0" brushRef="#br0" timeOffset="-22819.43">29222 15825 119 0,'0'0'215'0,"0"0"-55"15,0 0-14-15,7-6-23 0,-7 6-10 16,6-6-18-16,-6 6-15 0,17-4-14 0,-8 0-12 15,0-1-11-15,2-2-8 0,-2 3-2 0,3-3-14 16,-1-1-6-16,-2 2-34 0,0-3-30 0,0 2-19 16,-3-1-7-16,1 0-15 0,-3-1-19 0,-2 1 2 15,-2 1 0-15,0-1 14 0,0 0 17 0,-4 0 19 16,-1 3 6-16,-1 0 24 0,-2 2 24 0,-2 0 22 16,1 0 32-16,-3 3 4 0,1 1 8 0,-1 2 11 15,-3 1-6-15,2 2-1 0,-1 3 2 16,0 0-6-16,3 4-1 0,-2 1 1 15,1 2-18-15,1-1 2 0,3 2-28 0,2 0 18 16,2-1-30-16,0 0 20 0,3-2-23 0,1 1 20 16,1-2-18-16,2-1 14 0,2-1-62 0,3-1-46 15,0-1-246-15,1-2 204 0</inkml:trace>
  <inkml:trace contextRef="#ctx0" brushRef="#br0" timeOffset="-22161.91">29423 15800 174 0,'1'-8'363'0,"-1"8"-108"0,0 0-33 0,-1-9-63 0,1 9-22 16,0 0-47-16,-8-2 2 0,8 2-40 15,-7 5 15-15,3 0-38 0,0-2 19 0,1 5-34 16,-3 0 17-16,5 0-29 0,-2 2 11 0,2-2-29 16,0 1 13-16,1 0-32 0,0-2 9 0,1 1-25 15,0-2 24-15,2 0-24 0,1-1 7 0,-4-5-24 16,10 5 15-16,-10-5-22 0,13 0 32 0,-13 0 4 15,16-4 4-15,-7 0 0 0,0-2-13 0,0-1-5 16,0 2 9-16,-1-1 6 0,-2-2 11 16,2 4 18-16,-3-2-1 0,-5 6 5 0,10-8 7 15,-10 8 2-15,7-6-5 0,-7 6-2 0,7-5-1 16,-7 5 3-16,0 0 13 0,0 0-5 16,10 3 2-16,-10-3 3 0,4 5-3 0,-1-1 10 15,-3-4-13-15,4 11-2 0,-2-6 1 0,1 1-14 16,2 1 21-16,-5-7-21 0,6 9 29 0,-2-4-19 15,-4-5 31-15,8 6-12 0,-8-6 33 0,10 3-22 16,-10-3 24-16,15-4-34 0,-7 1 22 0,0-4-25 16,-1 2 17-16,5-6-28 0,-6 2 21 0,6-2-25 15,-5 0 19-15,1-3-18 0,-3 1 13 16,0 1-23-16,0-1 23 0,-2 1-21 0,-2 1 18 16,0-1-13-16,-1 2 29 0,-1 0-22 15,0-1 27-15,-2 3-26 0,1 0 25 0,-2-2-27 16,0 5 21-16,2-2-26 0,-1 0 20 0,3 7-22 15,-5-8 21-15,5 8-20 0,-4-10 13 0,4 10-28 16,-4-6 16-16,4 6-18 0,0 0 22 0,0 0-22 16,0 0 23-16,0 0-22 0,0 0 28 0,0 0-26 15,0 0 27-15,0 0-28 0,8 5 25 0,-8-5-24 16,6 7 23-16,-6-7 3 0,7 10-10 16,-2-7-14-16,-3 4 15 0,2 1-23 0,-1 0 25 15,1 2-27-15,-2-1 29 0,-1 2-24 0,2 1 21 16,-2 1-19-16,1 2 28 0,-1 1-29 0,-1-4 28 15,0 3-27-15,-1-2 25 0,-1 4-26 16,1-2 22-16,0-4-16 0,-2 2 23 0,1-1-17 16,-2-1 16-16,-3 0-22 0,5 0 24 0,-6-2-24 0,3 0 28 15,0-2-28-15,0 2 22 0,-2-2-25 16,0-2 10-16,0-2-44 0,1 2-22 0,6-5-62 16,-12 2-39-16,12-2-198 0,-11-2 176 0</inkml:trace>
  <inkml:trace contextRef="#ctx0" brushRef="#br0" timeOffset="-21454.3">29768 15779 89 0,'0'0'316'15,"6"-6"-70"-15,-6 6-50 0,6-4-42 0,-6 4-63 16,0 0-1-16,6-5-27 0,-6 5-14 0,0 0-9 15,0 0-9-15,9 4-3 0,-9-4-3 0,4 7-7 16,-4-7-28-16,0 14 25 0,0-5-23 0,0 0 21 16,-2 0-21-16,2 3 22 0,-2-3-25 15,1 4 28-15,1-7-27 0,0 3 22 0,0-9-23 16,0 14 22-16,0-14-20 0,3 11 25 0,-3-11-22 16,4 8 25-16,-4-8-19 0,8 3 22 0,-8-3-33 15,10-2 21-15,-3-2-34 0,0-1 7 0,0 1-21 16,-1-2-13-16,-1-1 8 0,4 1 14 0,-4 0 3 15,-1 0 8-15,0 1 7 0,0 1 0 16,-4 4 5-16,6-8 2 0,-6 8-4 0,5-7-2 16,-5 7 7-16,0 0-2 0,0 0-1 0,0 0 6 15,9 5-2-15,-9-5 4 0,1 8-1 0,-1-8-2 16,2 10 10-16,-2-10-9 0,1 13-19 16,0-8 27-16,-1-5-17 0,5 11 19 0,-2-6-3 15,-3-5 7-15,8 10-21 0,-8-10 32 0,11 6-32 16,-11-6 26-16,13 1-25 0,-13-1 22 0,15-3-3 15,-7 0-2-15,0-1-8 0,-1-3-17 16,1 2-16-16,-3-3-24 0,-1-2-13 0,1 0-9 16,-2 0-2-16,-2-4-3 0,0 3 11 0,-2 0 18 15,0 0 45-15,-1-1 51 0,0 1 13 0,-1 1 18 16,1 1 13-16,-1 2 2 0,0-3-1 0,1 5-12 16,-1-2-15-16,3 7-17 0,-1-11-7 15,1 11-22-15,-4-9 3 0,4 9-8 0,0 0 1 16,5-7-5-16,-5 7 0 0,0 0-3 0,12 0-1 15,-12 0 4-15,13 4-12 0,-13-4 5 0,16 6-7 16,-8-2-1-16,2 0 3 0,-2-2-1 0,1 4-3 16,-3-1 0-16,3 1 2 0,-1 0-6 0,-3 0 0 15,0 1-2-15,-2 0 3 0,-2 0 4 16,0 2 1-16,-2-1 2 0,-2 2 1 0,-1-1 8 16,1 1-4-16,-3 2 5 0,1-1-17 0,-2 1 23 15,2 0-19-15,-2-2 27 0,5 1-19 16,-2-1 23-16,0 0-15 0,1-1 11 0,2 0-22 15,-1-1 25-15,2-1-24 0,2-1 26 0,-1 1-26 16,3-2 22-16,3 0-25 0,0-2 18 0,1 1-67 16,2-2-39-16,-10-2-87 0,22 0-193 0,-11-2 171 15</inkml:trace>
  <inkml:trace contextRef="#ctx0" brushRef="#br0" timeOffset="-20320.54">30250 15828 320 0,'0'0'345'0,"0"0"-60"0,1-6-55 0,-1 6-24 16,0 0-65-16,5-6-12 0,-5 6-48 0,0 0 5 16,0 0-38-16,8-4 12 0,-8 4-31 0,8-2 17 15,-8 2-31-15,10-3 15 0,-10 3-16 16,11-3 15-16,0-1-21 0,-11 4 14 0,17-7-26 16,-8 5 19-16,0-3-42 0,-1-1 3 0,2 0-51 15,-2 0-6-15,-2-1-37 0,1 0-17 0,-1-2-30 16,-2 1-13-16,-2-1 2 0,1 0 22 0,-2 0 26 15,1 0 31-15,-2 3 16 0,-2-2 18 0,2 2 16 16,0 6 10-16,-2-11 8 0,2 11 9 16,-7-8 9-16,7 8 16 0,0 0 22 0,-12 1 12 15,12-1 10-15,-12 10 3 0,4-2-6 0,1 2 3 16,-1 3-3-16,0-1-4 0,1 2 1 0,-1 0-7 16,2 1-4-16,1 0-3 0,-1-2 1 0,1 0 1 15,0-1-1-15,3-1 6 0,-1-1-10 0,2 0 2 16,0-3-1-16,1 0-2 0,0-7 3 0,0 12-17 15,0-12 20-15,5 7-4 0,-5-7-4 0,0 0-6 16,15 0-1-16,-7-4-3 0,1 0-4 16,-2-1 1-16,2-2-4 0,3 0-9 0,-2-3 4 15,0 1-2-15,-1 2-2 0,0 0 3 16,-1 1-1-16,-2 1 0 0,1-1-1 0,-2 1-4 16,-5 5-3-16,10-6-1 0,-10 6 5 0,6-4 6 15,-6 4 20-15,0 0 7 0,12 3-8 0,-12-3 3 16,6 6-5-16,-6-6 0 0,4 11-3 0,-4-11-1 15,1 9-4-15,2-2-4 0,-3-7 2 0,2 11 4 16,1-5-27-16,-3-6 25 0,1 9-17 0,-1-9 31 16,4 8-38-16,-4-8 34 0,4 3-24 0,-4-3 23 15,0 0-28-15,13-1 25 0,-13 1-6 0,11-6-7 16,-4 1-11-16,0-3-14 0,2 1-9 0,-1-1-12 16,1-2 11-16,-2 3 2 0,0-1 11 15,-1 0 0-15,-1 2 14 0,-1-1-2 0,4 4 4 16,-8 3 4-16,6-9-1 0,-6 9-1 0,7-8-6 15,-7 8 7-15,0 0 6 0,0 0 15 16,0 0 1-16,0 0 0 0,9 6-8 0,-9-6-1 16,0 10-4-16,0-10 1 0,1 11 0 0,-1-11-1 15,1 14-2-15,-1-14-2 0,0 12 2 0,3-8 0 16,-3-4-1-16,5 12 4 0,-5-12 0 0,2 6-3 16,-2-6 3-16,5 6-1 0,-5-6 4 0,0 0-5 15,11 1-2-15,-11-1-4 0,9-5 1 16,-4 1-2-16,-5 4-12 0,9-11-25 0,-4 3-33 15,0-1-46-15,0-3 5 0,3-1-74 0,-3 1 58 16,1-1-38-16,-1-1 83 0,-1 3-43 0,1 0 83 16,0 1-40-16,-1 1 85 0,0 0-49 0,-1 3 60 15,-1 1-52-15,-2 5 55 0,4-10-31 0,-4 10 78 16,5-4-29-16,-5 4 58 0,0 0-48 0,6 4 48 16,-6-4-42-16,4 10 48 0,-4-10-50 15,0 12 37-15,3-4-69 0,-2 1 7 0,0 2-3 16,2-1-2-16,-2 0-3 0,2-1 0 0,-1 1-2 15,1-2 2-15,0-1 3 0,0-2-2 0,1 2 6 16,-4-7 11-16,10 7 0 0,-10-7-8 0,13 2 0 16,0-5-9-16,-3-1-1 0,2-1-4 0,3-5-3 15,-1-3 41-15,3-4-56 0,-1-3 46 16,2-3-56-16,4-5 0 0,-3-2-13 0,0-2-3 16,-1 1-3-16,-1-2 0 0,-1 1 5 0,-4 4 12 15,-2 1-14-15,0 0 28 0,-1 0-15 0,-1 7 23 16,-2-2 5-16,1 2 10 0,-5 4 9 0,5 0 3 15,-5 3-4-15,1 2-1 0,-2 0-7 0,2 2-6 16,-2 1-12-16,0 2-1 0,-1 6-4 0,0 0 1 16,0 0-18-16,0 0 20 0,0 0-15 0,-9 12 21 15,5 3 1-15,-1 2-5 0,-2 3 7 16,0 4-6-16,-2 5 4 0,3-1-2 0,-1 3 45 16,-1-1-44-16,2-1 52 0,0-1-54 15,2-2 2-15,0-1 1 0,2-2 5 0,-1-3 5 16,2-2 3-16,0 1 3 0,2 0-4 0,0-3-2 15,3 1 0-15,-3-3-7 0,4-1 1 0,1 1-2 16,0-4-2-16,-1 0-9 0,5-2-44 0,-2 0-79 16,0-5-45-16,1 3-279 0,-9-6 75 0</inkml:trace>
  <inkml:trace contextRef="#ctx0" brushRef="#br0" timeOffset="-20117.79">30894 15559 216 0,'-8'-5'400'0,"3"-2"-48"15,0 2-49-15,0 0-42 0,5 5-53 0,-6-8-31 16,6 8-44-16,0-9-21 0,2 2-36 0,6 4 1 16,-1-3-36-16,4-3 3 0,4 5-20 0,-1-3 6 15,4 2-20-15,1-1 10 0,3-2-22 0,1 2-7 16,-1 2-67-16,1-2-55 0,0 2-79 0,-4 0-59 15,-3 0-288-15,2 3-72 0</inkml:trace>
  <inkml:trace contextRef="#ctx0" brushRef="#br0" timeOffset="-17932.63">28100 14364 58 0,'0'-8'113'0,"0"8"-34"16,3-12 22-16,-3 12-38 0,1-11 15 15,-1 11-23-15,0-8 13 0,0 8-28 0,1-7 9 16,-1 7-28-16,0 0 10 0,0-10-28 0,0 10 15 15,0 0-22-15,0 0 20 0,0 0-22 0,0 0 16 16,-1 6-18-16,0 5 21 0,1 3-23 0,-3 2 2 16,2 10 7-16,-3 6 0 0,4 6 21 15,-1 9-29-15,0 3 22 0,1 4-26 0,1 3 26 16,0 10-23-16,4 4 18 0,2 1-19 0,-2 1 9 16,1 3 21-16,-1-1-27 0,-1 3 19 0,5 1-3 15,-3-3-1-15,-2-1-2 0,0-2-4 0,0-4-17 16,-1-11 23-16,-2-4-16 0,0-4 18 15,-1-1-20-15,0-10 22 0,0-3-17 0,0-2 13 16,0-9-17-16,0 1 20 0,0-6-21 0,0 0 29 16,-1-7-26-16,1 0 26 0,0-2-38 0,-1-2-47 15,-1-4-171-15,2-5 77 0</inkml:trace>
  <inkml:trace contextRef="#ctx0" brushRef="#br0" timeOffset="-16948.64">28094 14246 6 0,'0'0'124'0,"0"-10"-9"0,0 10-38 0,1-7-9 16,-1 7-34-16,8-9 9 0,-8 9-24 0,10-4 18 15,-2 2-33-15,1-1 18 0,5 1-18 0,0 0 16 16,5 1-24-16,4 0 20 0,6-2-4 0,7 2-2 16,5 1 11-16,11-1-11 0,2-1-4 0,1 2-18 15,5 0 24-15,4 0-24 0,5 0 20 16,10 0-2-16,3 0-3 0,1 0 28 16,2 0-28-16,0 2-4 0,1 0-1 0,1 1 10 15,-2 1-24-15,4 0 15 0,-1-1 0 0,0 0 1 16,0 2 0-16,-1 1 2 0,-3 0-4 0,1 0-2 15,-4 0 4-15,-4 0 7 0,0 1-7 0,-6 0-3 16,0-2 1-16,-11-1-2 0,-1 2 5 0,-1-1-10 16,-3 0 1-16,1-3-2 0,-2 1-3 0,-3 0-23 15,-1-1-9-15,-8 1-2 0,-1-3 0 0,-3 1 5 16,-6 0 5-16,-2 0 8 0,-2-1-1 16,-6 0 12-16,-1 2-1 0,-3-2 8 0,-1 0 3 0,-2 1 8 15,-2-1 14-15,0 0-1 16,-3 0 0-16,-10 0-6 0,18 0 2 0,-18 0-9 15,15 1 1-15,-15-1 2 0,14 1-4 0,-14-1 4 16,16 4-2-16,-16-4 2 0,11 3-2 0,-11-3 7 16,17 4-9-16,-8-2-2 0,0 1-1 0,1-1 4 15,-1 3 3-15,0-1-2 0,2-1 3 0,-2 1-6 16,3-1 4-16,-1 2-4 0,-2 0-4 0,0 0-1 16,1-1 3-16,2 4-1 0,-3-2-2 0,0-1 3 15,0 4-2-15,-2 0 3 0,1 2-2 0,0 0-16 16,-6 3 23-16,5-1-1 0,-5 2 2 15,1 3 0-15,-2 0-1 0,0 2 1 0,-2 5 4 16,1 0-2-16,-1 10 61 0,-2-2-70 0,2 4 61 16,1 1-67-16,-1 6 56 0,-1 7-53 0,4-1 1 15,-1 1 2-15,0 1 7 0,2 3-2 0,-1 2-4 16,2 10 61-16,0-2-46 0,0-8 71 0,0 0-37 16,-3-1 45-16,1-1-46 0,0 0 42 0,-1-2-47 15,0-2 42-15,-1-4-51 0,-1 2-2 0,0-4-2 16,-1-1 0-16,0-7-2 0,-1-1-6 15,1-2-1-15,-3 0 4 0,1-2-10 0,1-6 0 16,-2-1-1-16,4 0 42 0,-2-3-56 16,1-4 43-16,-1 0-50 0,1-2 47 0,0-3-53 15,-1-1 50-15,1 0-53 0,1-3 50 0,0 2-52 16,0-3 50-16,-1-1-44 0,2 0 42 0,0-7-49 16,-2 12 48-16,2-12-52 0,-2 11 48 0,1-5-47 15,1-6 49-15,-1 12-47 0,1-12 48 0,-4 12-49 16,4-12 48-16,-4 14-47 0,0-9 46 0,2 2-49 15,-3 1 49-15,1-3-56 0,0 1 24 0,0 3-82 16,-1-4-6-16,0 0-100 0,-3 2-98 0,2-2 250 16</inkml:trace>
  <inkml:trace contextRef="#ctx0" brushRef="#br0" timeOffset="-16036.63">28148 16229 231 0,'0'0'207'0,"0"0"-14"16,0 0-53-16,0 0 8 0,0 0-51 0,2-5 5 15,-2 5-44-15,0 0 10 0,0 0-41 0,0 0 21 16,0 0-37-16,0 0 17 0,0 0-28 0,0 0 20 16,0 0-26-16,9-2 21 0,-9 2-24 15,0 0 22-15,19 1-14 0,-6 0 14 0,2-1-25 16,3 1 25-16,9 4 0 0,8-2-7 0,3 0 3 15,9 2-9-15,6-2 6 0,3 4 4 0,4-3-23 16,13 2 24-16,6 0-4 0,0 0-2 0,6-1-3 16,0 1 1-16,2 0 1 0,-2 0 1 15,1-1 3-15,0 1-3 0,1-1-4 0,-3 0 0 16,3-3-5-16,0 3 2 0,0-2 0 0,-3 0-2 16,1-1 9-16,-2-1-10 0,-3 2-2 0,-3-3-1 15,-2 0 3-15,-8 0 0 0,-3 0-2 0,0 0-1 16,1-2 36-16,-3 4-52 0,0-2 37 0,-2 1-54 15,-1-1 49-15,-2 1-51 0,-3 1 51 16,-3 0-47-16,-1-1 47 0,-8 0-48 0,-1 0 43 16,-4 1-51-16,-1-1 47 0,-7 0-34 0,0 0 43 15,-2 0-46-15,-5-1 57 0,0 1-55 0,-1-1 50 16,-3 0-43-16,0 2 48 0,-2-2-47 0,-1 0 52 16,-2 0-50-16,1 0 50 0,-1 0-45 0,-1 1 44 15,0-2-48-15,-12 1 50 0,24 0-49 0,-24 0 46 16,19 0-46-16,-19 0 45 0,19-2-42 0,-19 2 43 15,18 0-44-15,-18 0 48 0,16-1-51 0,-16 1 53 16,14 0-52-16,-14 0 56 0,0 0-45 16,15-1 55-16,-15 1-41 0,0 0 61 0,14 0-39 0,-14 0 54 15,0 0-57-15,0 0 47 0,0 0-64 16,13 1 47-16,-13-1-68 0,0 0 11 0,0 0-122 16,0 0-25-16,0 0-235 0,0 0 159 0</inkml:trace>
  <inkml:trace contextRef="#ctx0" brushRef="#br0" timeOffset="-13648.62">26192 13227 54 0,'0'0'63'0,"0"0"-9"15,0 0-6-15,0 0-11 0,-1-8-4 0,1 8-10 16,0 0-4-16,0 0-4 0,0 0-2 16,0 0-9-16,0 0 3 0,0 0-5 0,4-5-2 15,-4 5 3-15,0 0-5 0,6 4 1 16,-6-4 1-16,8 8-1 0,-2-1-6 0,2 0 9 15,2 5-2-15,2 0 15 0,3 4-20 0,3 5 17 16,5 7-18-16,2-2 19 0,2 4-19 0,5 0 4 16,7 7-2-16,-1 4 6 0,4 1 1 0,0 0-1 15,-1 0 1-15,6 4-3 0,-2-2 19 0,1 2-23 16,-1 2 17-16,1-1-20 0,-1-1 27 0,-1 0-28 16,1 0 22-16,2-4-22 0,-2 4 24 0,2-3-23 15,1-1 24-15,-2-3-23 0,0 1 4 16,-2-1-2-16,0 0 6 0,-2-2-1 15,-1-3-1-15,-7-4-1 0,-2-3 18 0,-1 1-22 16,-2-4 21-16,-2 4-21 0,0-4 16 0,-8-4-17 16,2-1 16-16,-6-1-20 0,2-2 18 0,-6-3-20 15,1-1 22-15,-3-1-21 0,0-2 23 0,-3-1-18 16,2-1 30-16,-3-3-28 0,0 4 16 0,-1-3-19 16,-4-5 6-16,4 5-45 0,-4-5-100 0,0 0 41 15</inkml:trace>
  <inkml:trace contextRef="#ctx0" brushRef="#br0" timeOffset="-13012.45">27718 14383 15 0,'0'0'175'0,"0"0"-39"15,3-7-14-15,-3 7-45 0,0 0 5 0,1-8-29 16,-1 8 8-16,0 0-28 0,0 0 9 15,0 0-28-15,0 0 12 0,3-5-23 0,-3 5 12 16,0 0-20-16,0 0 20 0,6 5-18 0,-1-3 22 16,0 6-25-16,0 0 2 0,0 2 0 15,3 2 6-15,0 3 0 0,-2 3-4 0,2 3 2 16,-2-2-1-16,2 5 19 0,-2-1-19 0,-1 0 15 16,-1-1-22-16,3 2 23 0,-5-1-24 0,3 0 18 15,0-2-18-15,-1-2 19 0,-1-2-22 0,-2-1 28 16,2-1-26-16,-2-3 20 0,0-1-20 0,-1-2 44 15,0 1-43-15,0-3 20 0,0 2-21 16,-1-3 21-16,-4-1-19 0,-2 4 17 0,1-3-19 16,-3-2 19-16,-4 4-17 0,1-1 16 0,-3 0-18 15,-5 2 20-15,1-2-20 0,-3 2 27 0,-1-2-25 16,0 4 21-16,1-2-24 0,1-1 26 16,-1 0-31-16,4 1 27 0,-1-1-24 0,5-1 21 15,0 1-20-15,1-1-28 0,0-1-76 0,4 0-129 16,4 0 79-16</inkml:trace>
  <inkml:trace contextRef="#ctx0" brushRef="#br0" timeOffset="-5992.29">28677 13139 32 0,'1'-9'261'15,"0"4"-60"-15,1-2-18 0,-1-1-23 0,0 1-16 16,-1-1 9-16,3 2-28 0,-3-1 4 0,1-2-39 15,1 2 9-15,0-2-40 0,-1 3 12 0,0 0-35 16,-1-4 14-16,3 5-34 0,-3 5 14 16,2-11-18-16,-2 11 13 0,2-7-27 0,-2 7 22 15,1-10-28-15,-1 10 14 0,0 0-21 0,1-8 15 16,-1 8-31-16,0 0 13 0,3-7-23 0,-3 7 6 16,0 0-22-16,0 0 16 0,0 0-7 0,0 0 21 15,0 0-8-15,0 0 22 0,0 0-10 0,0 8 17 16,-3 1 6-16,3 3-8 0,-2 5 4 15,-1 5-2-15,-1 3 3 0,2 5 19 0,-6 5-23 16,6 0 22-16,-2 8-23 0,-3 2 26 0,3-1-23 16,-1 1-2-16,0 2 1 0,3-1 6 0,-1-3-2 15,1-4-1-15,0-3 0 0,1-2 1 16,0 1-2-16,-2-1 24 0,3-7-32 0,0-2 23 16,-1 0-33-16,1-5 14 0,-1-2-33 0,1-1 0 15,0-2-35-15,-2-3 3 0,2 1-39 0,-1-3 5 16,1-1-36-16,-1 0-6 0,1-1-83 0,0-8 76 15</inkml:trace>
  <inkml:trace contextRef="#ctx0" brushRef="#br0" timeOffset="-5615.43">28465 13653 100 0,'0'0'90'16,"0"0"-9"-16,0 0-15 0,0 0-12 0,11 1-8 15,-11-1-3-15,10 10-5 0,-2-3-1 0,-2 2-7 16,3 2-1-16,0 1-10 0,-1 0 14 0,1 3-19 15,0 1 11-15,-3-1-23 0,2-1 17 0,1 0-20 16,-2 0 17-16,-3-1-19 0,4-2 15 16,-3 0-20-16,1-4 22 0,-2 1-16 0,1 0 25 15,-1-4-9-15,1 1 16 0,-5-5-27 16,12 1 43-16,-12-1-52 0,15-8 18 0,-7 2-20 16,3-3 5-16,0-1-4 0,-1-2-2 0,4 0-4 15,-1-1-15-15,1-2-5 0,0 0-4 0,0 0-8 16,0 2 0-16,-1-1-13 0,-1-1-8 0,1 3-6 15,-1 3-73-15,-3-1 39 0</inkml:trace>
  <inkml:trace contextRef="#ctx0" brushRef="#br0" timeOffset="18460.66">27487 8471 50 0,'0'0'143'0,"0"0"-20"0,0 0-27 0,0 0-25 0,0 0-15 16,0 0-6-16,0 0-11 0,0 0-10 15,0 0 0-15,0 0-11 0,0 0-12 0,0 0 9 16,0 0-7-16,0 0 1 0,0 0-9 0,0 0 9 15,0 0 1-15,0 0 4 0,0 0-3 0,0 0-2 16,0 0-2-16,0 0 19 0,0-8 3 0,0 8 7 16,0 0 3-16,0 0 6 0,0 0 9 0,0 0-7 15,0 0 0-15,0 0-4 0,0 0-13 0,0 0-2 16,0 0-4-16,2-6-1 0,-2 6-3 16,0 0-3-16,4-6-4 0,-4 6-2 0,3-6-2 15,-3 6-2-15,4-10 29 0,-2 2-42 0,1 1 6 16,1-4-1-16,-2 1 9 0,6-4-9 0,-2-1 0 15,1-4-1-15,-1 0 0 0,2-2 4 0,-1-1-1 16,2-5 3-16,0-1-3 0,0 1 1 16,0-3 3-16,-1 1 2 0,1 1-2 0,0-3 7 15,0 3-4-15,-2-3 14 0,3 4-11 0,-2-2 22 16,0 4-19-16,-2 1 14 0,1 2-16 0,0 0 2 16,0 2-2-16,-2 3 2 0,0 2-5 0,0-2 0 15,1 4-2-15,-2-2-4 0,0 0 2 16,0 2-5-16,0 3 0 0,0-3 6 0,-2 5-4 15,1-3 1-15,-1 3-1 0,3-2-2 0,-2 3 1 16,-2-1-3-16,0 1-7 0,1 1-1 0,0-3-7 16,0 3 2-16,-2 6-8 0,1-13-15 0,-1 13-16 15,2-11-12-15,-2 11-13 0,0-12-17 16,0 12-23-16,2-10-4 0,-2 10-12 0,0-10-17 16,0 10-69-16,-2-11 69 0</inkml:trace>
  <inkml:trace contextRef="#ctx0" brushRef="#br0" timeOffset="19282.82">27806 8687 337 0,'0'0'252'16,"0"0"-62"-16,0 0-27 0,-5 5-41 0,5-5-13 16,0 0-26-16,0 0-6 0,0 0-31 0,0 0 0 15,0 0-20-15,0 0 6 0,0 0-18 0,7 4 17 16,-7-4-23-16,11 1-4 0,-11-1 16 16,22 2-16-16,-9-1-1 0,3 0 3 0,5 1-4 15,-1-1 25-15,7 1-19 0,1 0 18 0,7 2-20 16,-1 1 20-16,7-1-28 0,5-3 31 15,1 3-30-15,3 1 25 0,1 0-28 0,0 1 23 16,2-5-26-16,-1 1 24 0,-2 1-26 0,0-2 27 16,0 1-32-16,-8-2 29 0,0 0-25 0,-2 0 26 15,-1-2-28-15,-3 1 25 0,1 0-25 0,-6-1 25 16,-4 0-27-16,0 1 27 0,-2 1-34 0,-2 0 34 16,-4-3-28-16,0 2 13 0,-1-1-26 0,-5 1 4 15,2 1-22-15,-3-2-3 0,-2 0-11 0,-10 2-2 16,18 0-11-16,-18 0-5 15,14-1-14-15,-14 1-28 0,14-1 5 0,-14 1-30 16,0 0 17-16,16 0-99 0,-16 0 73 0</inkml:trace>
  <inkml:trace contextRef="#ctx0" brushRef="#br0" timeOffset="19591.5">28989 8568 90 0,'0'0'207'0,"-4"-6"-39"16,4 6-26-16,0 0-26 0,-5-6-21 0,5 6-19 15,0 0-15-15,0 0-22 0,-4-3 9 0,4 3-9 16,0 0 5-16,0 0-12 0,11 3 0 0,-7 2-10 16,6 1 0-16,-2-1-11 0,1 3 4 15,1 4-4-15,-1-5-1 0,0 4-8 0,1 1 2 16,0 0 1-16,-2 1-4 0,0 1-1 0,-1-1 0 15,0 1 0-15,-3 2 0 0,-2 0-1 0,1-1 2 16,-6 1 0-16,3-1 32 0,-2 2-37 0,-5 0 0 16,1 1 3-16,-2 0 0 0,-1 0 3 0,-1 0-1 15,-1 2-6-15,-1-4-1 0,2-2-19 16,-3-1-16-16,3-1-39 0,-3-1-37 0,4-2-39 16,0-1-123-16,-1-1 270 0</inkml:trace>
  <inkml:trace contextRef="#ctx0" brushRef="#br0" timeOffset="21390.37">27993 7003 74 0,'0'0'253'0,"0"0"-41"0,1-7-19 0,-1 7-26 15,0 0 5-15,0-10-45 0,0 10-21 16,0 0-13-16,3-5-17 0,-3 5-13 0,0 0-11 15,0 0-9-15,0 0-9 0,1-7 2 16,-1 7-16-16,0 0-6 0,0 0-10 0,0 0 0 16,0 0 1-16,0 0-4 0,0 0 25 0,0 0-29 15,5 9 26-15,-2-1-40 0,2 3 49 0,-1 4-40 16,-2 2 25-16,3 6-28 0,-1-1 31 0,1 5-32 16,-1-3 31-16,4 6-32 0,-3-2 30 0,0-5-33 15,-1 2 27-15,1-4-45 0,-2-3 6 0,-1-1-30 16,2-3-16-16,0 1-17 0,-2-2-41 0,-2-5-51 15,0 2-210-15,-1-4 153 0</inkml:trace>
  <inkml:trace contextRef="#ctx0" brushRef="#br0" timeOffset="21720.91">27808 7075 26 0,'0'0'207'0,"-7"-4"-35"15,7 4-39-15,0 0-23 0,-4-8-26 16,4 8 2-16,0 0-16 0,4-9-4 0,-4 9-3 15,13-7 1-15,-4 1-1 0,5 1-15 0,0 2-3 16,8-6-14-16,1 3-3 0,1 2-8 0,-1-4-2 16,5 3-9-16,-5 0 2 0,5-1-5 0,-2 0 2 15,-1 1-3-15,-3 0 0 0,4-1-5 0,-5 2-12 16,-4 1-15-16,0 1-29 0,-4-3-11 16,-1 2-30-16,0-1-38 0,-12 4-172 0,14-4 231 15</inkml:trace>
  <inkml:trace contextRef="#ctx0" brushRef="#br0" timeOffset="22618.45">28135 6796 122 0,'0'0'205'0,"-5"-7"-30"0,5 7-23 0,-4-11-28 16,0 6-9-16,4 5-9 0,-6-7-14 0,6 7-18 16,-9-8-17-16,2 4-17 0,0 2-6 15,-1-2-11-15,-1 1 1 0,-2 1-2 0,0 1-2 16,11 1-5-16,-24 0-4 0,10 1 5 0,-1 3-7 16,-1 0-6-16,0-1-3 0,-1 2 7 0,-2 3-7 15,-3 0 7-15,4 1-8 0,2 1 6 0,-1 2-6 16,-1-1 11-16,0 3-18 0,3 1 8 0,1 3-4 15,-3 2 11-15,6 0 0 0,-2 5-2 16,3 5-2-16,2-3 0 0,-1 5 2 0,5 2 6 16,2 3-8-16,2 2 41 0,2 4-56 0,2 4 18 15,6-3-15-15,1 3 5 0,0-2 5 0,6 0 1 16,3 8-1-16,-2-11-1 0,2-1 19 16,3-4-21-16,2-5 14 0,0-1-12 0,2-1 15 15,0-5-10-15,4-2 7 0,-2-3-14 0,-2-4 23 16,1-2-13-16,-1-5 37 0,-4-2-30 0,1-2 40 15,-1-5-36-15,0 0 44 0,0-5-41 0,3-3 48 16,-1-3-41-16,3-3-6 0,3-5-1 0,-3-4 5 16,0-3-8-16,-2 0-9 0,-3-2 62 0,0 0-60 15,0-5 71-15,-4 1-70 0,0 0 64 16,0-2-70-16,-1 0 63 0,-4-1-61 0,2 2 64 16,-2 1-53-16,-4 0 58 0,-1 5-64 0,0-4 57 15,-3 3-60-15,-2 3 46 0,-1 2-63 0,-1-6 52 16,-3 5-59-16,0 0-3 0,-5-1 4 0,-1-4-4 15,-5 2 47-15,-2 0-66 0,-4-3 38 16,-2 1-69-16,-2 1 65 0,-2 3-8 0,-3 1-8 16,-1 1-7-16,0 2-4 0,-3 0-7 0,6 6 0 15,-1 0-1-15,-1 1-2 0,-1 1-12 0,1 4-13 16,3 2-10-16,0-1-19 0,1 4-5 0,-2-2 21 16,1 3 7-16,-1 1-56 0,4-1-34 15,-1 3-16-15,2 1-23 0,1 3-189 0,-3 2 158 16</inkml:trace>
  <inkml:trace contextRef="#ctx0" brushRef="#br0" timeOffset="24532.7">28265 7333 193 0,'-6'-9'331'0,"6"9"-57"16,-5-8-33-16,5 8-21 0,-5-6-36 0,2 0-12 15,3 6-70-15,-4-8 64 0,4 8-11 0,-5-11-18 16,5 11-21-16,-4-7-21 0,4 7-20 0,-2-10-9 16,2 10-16-16,-3-10-16 0,3 10-10 15,0 0-7-15,0-9-5 0,0 9-7 0,3-6-1 16,-3 6-2-16,0 0 1 0,11-3-6 0,-11 3 14 16,12 3-12-16,-2 0-8 0,-1 5-4 0,1-3-3 15,0 4-15-15,2 2-14 0,-2-2-55 0,0 2 44 16,-2 1-38-16,1-3 72 0,0 3-29 15,-4-5 6-15,0 3 5 0,-1-5 8 0,0 2 8 16,-2 0 5-16,1-1-24 0,-3-6 45 16,1 8-39-16,-1-8 56 0,0 8-39 0,0-8 39 15,0 0-39-15,0 0 44 0,0 0-6 0,-5-5-5 0,2-2 6 16,2 0-5-16,0-1-10 0,1-3-1 16,0-1-8-16,1 1-2 0,0-3 5 0,2-2 0 15,1 2 0-15,0 1-1 0,2-1 1 0,-1-1-16 16,0 3-17-16,2-1-25 0,-1 2-38 0,2 1-40 15,-3 1-35-15,1 3-45 0,2-2-206 0,-2 2 109 16</inkml:trace>
  <inkml:trace contextRef="#ctx0" brushRef="#br0" timeOffset="25932.35">29551 8271 93 0,'-10'-3'120'0,"1"-1"-7"16,0-1-15-16,-3 3-16 0,2-1-16 15,0 2-7-15,-3 0-17 0,0 1-3 0,-1 1-10 16,1 2-4-16,-2 0-3 0,0 5-4 0,-4-1-1 16,-1 4-1-16,1 0 18 0,-1 6-11 0,-1 2 15 15,2 2-11-15,-1 8 5 0,0 0 7 0,3 3 2 16,1 3 2-16,4 1-6 0,1 0-1 0,2-5-8 16,5 4-4-16,2 0-3 0,2 1 1 0,4-1-4 15,2 7 0-15,4-2-4 0,4 2 0 16,2-3-2-16,3-2-5 0,0-3 7 0,5-1 2 15,2-1-6-15,2-5 9 0,1 1-8 0,3-4 9 16,0-2-7-16,2-2 14 0,0-2-12 0,2-4 26 16,0 1-24-16,-4-7 31 0,1 0-26 15,0-3 37-15,-4-5-35 0,2 0 39 0,1 0-40 16,1-4 72-16,4-4-80 0,-3 0 12 0,5-6 10 16,-2 0 2-16,0 0 4 0,-2-3 71 0,-2-2-62 15,-1-1 63-15,-1-4-67 0,-1 3 57 16,-2-4-5-16,-1 3-6 0,-4-4-3 0,0-1 3 0,0 2-10 15,-7 1-2-15,2-2-3 0,-4 2-7 16,-2-4-15-16,0 2-15 0,-2-4-59 0,-2 4 57 16,-3-6-61-16,-4 7 54 0,-1-4-60 0,-4-1 50 15,-3-2-61-15,-3 0 38 0,-6-1-64 0,-2 0 39 16,-2 1-22-16,-5 2-10 0,-1 2-12 0,-4 1-12 16,0 2-16-16,-4 1-4 0,0 2 2 15,-3 3 8-15,-1-1 11 0,2 4 4 0,0 0 8 16,0 1-1-16,4 4-6 0,1 1-10 0,1 3-15 15,-2-1-8-15,4 3-11 0,0 3-6 0,-2 1 3 16,3 1 12-16,1 2-4 0,-4 1-2 0,2 3-8 16,0 2-13-16,1 0-17 0,0 4-90 0,2-3 78 15</inkml:trace>
  <inkml:trace contextRef="#ctx0" brushRef="#br0" timeOffset="26230.82">29702 8521 245 0,'0'0'281'0,"6"-4"-37"0,-6 4-46 15,6-3 14-15,-6 3-62 0,0 0 24 16,0 0-72-16,8-4 18 0,-8 4-74 0,0 0 31 15,0 0-56-15,0 0 43 0,4 8-62 0,-4-8 44 16,0 17-53-16,0-6 42 0,1 3-46 0,-1 1 42 16,2 5-53-16,-1-1 52 0,1 2-49 15,2 2 40-15,0 0-53 0,-3-1 30 0,4-4-44 16,-2 0 24-16,-2 0-36 0,4-3 7 0,-5-2-39 16,3-1-20-16,-2 1-14 0,-1-3-20 0,3 1-36 15,-3-5-24-15,-3 2-101 0,3-8 234 0</inkml:trace>
  <inkml:trace contextRef="#ctx0" brushRef="#br0" timeOffset="26464.37">29566 8574 152 0,'-4'-5'312'0,"4"5"-68"0,-6-8 9 0,6 8-55 16,-4-7 50-16,4 7-99 0,-5-7 48 0,5 7-95 15,-4-8-19-15,4 8-16 0,3-8-11 0,-1-1 12 16,3 2-33-16,2-2-9 0,2-1-1 0,2-3-9 16,5 1-4-16,0-3 0 0,5 1-7 0,2-3-2 15,2 3 55-15,1 0-83 0,-1 2 30 0,2-2-83 16,1 3-9-16,-2 0-54 0,-2 4-47 16,-1-2-66-16,-2 3-234 0,-2 3 24 0</inkml:trace>
  <inkml:trace contextRef="#ctx0" brushRef="#br0" timeOffset="28642.17">27721 8610 126 0,'0'0'185'0,"0"0"-17"0,0 0-27 0,-3-6-12 16,3 6-21-16,0 0-8 0,0 0-12 0,0 0-17 15,0 0-6-15,0 0-12 0,0 0-3 16,-2-7-11-16,2 7 18 0,0 0-22 0,0 0 13 0,0 0-19 16,0 0 28-16,0 0-45 0,0 0 11 15,0 0-22-15,0 0 16 0,0 0-20 0,0 0 23 16,2-5-28-16,-2 5 24 0,9-7-22 0,4-3 28 15,0 3-25-15,6-7 0 0,6-1 2 0,7-5 1 16,5 0 4-16,2-2-4 0,9-6-4 0,1 1 22 16,1 4-26-16,-2-5 23 0,-4 8-3 15,-3-2-4-15,1 1-3 0,-4 3-1 0,-1-1-1 16,-1 1-6-16,-3 3-17 0,-6 4-29 0,-4 0-16 16,-4 2-8-16,-1 0-5 0,-3 3 0 0,-2 0 3 15,-2 2 6-15,-1-1 12 0,-3 3 11 0,-7 2 2 16,12-3 1-16,-12 3-4 0,0 0-6 15,11-1-8-15,-11 1-17 0,0 0-21 0,0 0-110 16,0 0 66-16</inkml:trace>
  <inkml:trace contextRef="#ctx0" brushRef="#br0" timeOffset="29109.94">28477 8042 75 0,'0'0'129'0,"0"0"-21"15,0 0-25-15,0 0-22 0,0 0-12 16,-6-6-12-16,6 6-10 0,0 0-5 0,0 0-5 16,0 0 3-16,0 0-4 0,6 6 3 0,-6-6-3 15,7 3-6-15,-7-3 0 0,9 4-2 0,-9-4-1 16,12 10-4-16,-4-5 2 0,-3-3-2 15,4 4 3-15,0 0-1 0,-1 0-3 0,-2 0-2 16,2 3 2-16,-1-2-1 0,0 1-1 0,-1-1-2 16,-1-1 3-16,-1 3-1 0,0 0 1 0,-1 0 1 15,-1-4-4-15,-2 5 3 0,0-2 4 0,-2 3 11 16,-1-1-16-16,1 1 6 0,-4 1-7 0,1 1 17 16,-1-1-22-16,-1-1 14 0,0 3-16 15,2 0-11-15,-2-3-41 0,2 1-49 0,1 2-78 16,-1-4 55-16</inkml:trace>
  <inkml:trace contextRef="#ctx0" brushRef="#br0" timeOffset="30358.67">29130 7474 182 0,'0'0'190'16,"-5"-9"-43"-16,1 5-15 0,4 4-17 0,-8-9-7 15,4 4-7-15,-3 3-4 0,3-4-23 0,-2 0-14 16,-3 3-14-16,1 0 1 0,1 0-12 0,-2-3-9 16,0 5-5-16,9 1-6 0,-19-3-3 0,19 3 39 15,-21 0-47-15,10 1-9 0,-2 2 4 16,0 3 2-16,-2-1 0 0,1 2-8 0,-3 4 6 16,2-2-1-16,-3 6 4 0,0 0-11 0,-2 5 16 15,-1 0-8-15,3 1 3 0,0 6 0 0,3-4 4 16,-3 6-5-16,8-1 5 0,-4 7-8 0,2 0 2 15,3-3 17-15,2 0-16 0,2 1-4 16,2 3-2-16,2-1 6 0,1-2-1 0,2-1 0 16,2 1 1-16,4 1-1 0,-2-4-3 0,3 0 9 15,3 1-15-15,2-4-1 0,1 5 6 0,3-9 11 16,4 7-8-16,-2-4 3 0,7 0-2 0,0-2 9 16,1-2-8-16,1-1 5 0,-2-8-24 15,5 5 27-15,-4-6-12 0,0 1 13 0,3-4-9 0,0-1 9 16,-1-2-8-16,-4-2 6 0,2-3-6 15,0-1 10-15,0-3-14 0,-1-2 14 0,1 2-18 16,2-8 32-16,-1 2-12 0,-1-5 21 0,3-4-15 16,-2-2 25-16,-1 0-26 0,-3-3 31 0,0-2 13 15,-2-2-9-15,-4-1-2 0,2-3-4 16,-3-3-4-16,-3 1 0 0,-1 0-2 0,-2-3-57 16,-2 1 51-16,-3 1-50 0,-3 0 61 0,0 1-63 15,-3 0 59-15,-2-1-58 0,0 0-1 0,-4 0 52 16,-2 1-57-16,-3-3 50 0,-1 0-58 0,-5 4 47 15,-2-1-49-15,-2 2 58 0,-3 4-19 16,0 0 1-16,-3 3 14 0,-2 2-26 0,-1 2-2 16,-2 2-3-16,3 3-1 0,0 5-12 0,0-3-10 15,-3 4-12-15,2 2-17 0,1 3-10 0,-3 1-5 16,4 3-7-16,-2 0-9 0,1 2-10 0,-6 1-12 16,2 5-12-16,-1 1-24 0,5 1-16 0,-3 1 10 15,2 3-122-15,2-1 270 0</inkml:trace>
  <inkml:trace contextRef="#ctx0" brushRef="#br0" timeOffset="32158.43">29069 7797 159 0,'0'0'260'0,"-1"-9"-48"0,1 9-23 16,0-6-20-16,0 6-8 0,-2-7-18 16,2 7-49-16,0 0 9 0,-1-8-49 0,1 8 14 15,0 0-44-15,0 0 19 0,0 0-2 0,0 0-18 16,0 0-2-16,4 5-4 0,-1 4-2 0,0 0-2 16,1 4 0-16,0 4-5 0,4 3-2 0,-2 1 2 15,-1 2 4-15,0 2-9 0,1-1 0 0,-1-3-3 16,1 2-27-16,0-2-23 0,-2-3-37 15,-1-1-30-15,-1-3-32 0,1-1-33 0,-2-3-215 16,-1-1 145-16</inkml:trace>
  <inkml:trace contextRef="#ctx0" brushRef="#br0" timeOffset="32506.95">29005 7825 159 0,'-5'-4'337'0,"5"4"-57"0,-9-8-67 16,9 8 28-16,-6-7-72 0,6 7 28 0,-7-7-77 15,7 7 28-15,-5-10-93 0,5 10 43 0,-4-8-69 16,4 8 39-16,4-15-67 0,0 8 47 0,1-3-58 16,3 3 56-16,2-5-69 0,0 6-3 15,3-3 48-15,2 3-53 0,1 4 49 0,3 1-59 16,1 1 57-16,0 2-51 0,4 4 51 0,-1 5-47 15,2 2 54-15,-2 2-13 0,-1 4-3 0,-2 2-5 16,-4 1-1-16,-1 1 0 0,-5 0 2 0,-2-2-3 16,-3 0 3-16,-2 0 8 0,-3-2-4 0,-5 3-3 15,0-1 1-15,-2 0-3 0,-3-1 1 16,-3 0-43-16,2-2 51 0,-2-2-30 0,-1-1 33 16,0-2-44-16,-2-1 34 0,5-2-90 0,-3-1-23 15,2-3-62-15,2-2-83 0,0 2-215 0,10-6 53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1-11T12:55:47.192"/>
    </inkml:context>
    <inkml:brush xml:id="br0">
      <inkml:brushProperty name="width" value="0.05292" units="cm"/>
      <inkml:brushProperty name="height" value="0.05292" units="cm"/>
      <inkml:brushProperty name="color" value="#FF0000"/>
    </inkml:brush>
  </inkml:definitions>
  <inkml:trace contextRef="#ctx0" brushRef="#br0">16074 10019 67 0,'0'0'96'15,"0"0"-6"-15,0 0-5 0,0 0-14 16,0 0 4-16,0 0 3 0,0 0 11 0,0 0 3 16,0 0 3-16,0 0-7 0,0 0 1 0,0 0-9 15,0 0-18-15,0 0-14 0,0 0-8 16,4-4-3-16,-4 4-10 0,0 0-8 0,0 0-7 15,0 0 2-15,0 0-6 0,0 0-4 0,5-4-2 16,-5 4 1-16,0 0 2 0,9-3-5 0,-9 3-2 16,0 0 1-16,14-3 1 0,-14 3 1 0,13 0-2 15,-13 0 2-15,22 0-3 0,-22 0 1 0,24 0 3 16,-10 2-4-16,0-2 5 0,4 1-1 0,1 1-4 16,0-1 12-16,3 0-14 0,0-1 12 0,-2 1-10 15,2 0 7-15,5 0-13 0,0-1 14 0,-2 2-10 16,2-1 11-16,-4-2-16 0,3 2 23 0,1 0-22 15,-6 1 2-15,7-2 3 0,-5 0 2 16,5 0-2-16,-2 1 0 0,2-1 0 16,-1-1 3-16,1 1-2 0,0 0 2 0,0 1 2 15,2-2-1-15,-1 1-2 0,-1 1-2 0,4-1 14 16,-1 0-15-16,-2 0 2 0,3 0 2 0,0 1 10 16,3-1-17-16,2 0 15 0,0 1-11 0,1-1 13 15,-1 2-17-15,0-2 20 0,0 0-25 0,-1 2 1 16,2-2 0-16,-2 1 2 0,-1-1 2 0,-1 1 25 15,5 0-29-15,-5 0 1 0,6-1 0 0,-3 1 2 16,0-1-1-16,0 2 4 0,-4-2 15 0,5-2-18 16,-2 2 11-16,1 0-11 0,3-1 14 0,-3 1-16 15,1-1 16-15,3 0-12 0,-2 0 13 16,0-2-13-16,-2 0 1 0,4 2 10 0,-4-4-8 16,4 3 1-16,-4 0-2 0,0 1 4 15,0-3 2-15,-1 1-1 0,2 1 0 0,-2 0-1 16,1 0 2-16,0 0-3 0,-1 1 1 0,4 0 2 15,-3-1-3-15,0 1 1 0,0-1 1 0,0 1-1 16,1 1 3-16,1-1-1 0,-2-1-4 0,1 1 32 16,0 1-35-16,2 0 4 0,-2-2-2 0,2 2-2 15,-2 0 2-15,2 0 4 0,-3 0-2 0,0 2 2 16,4-4-2-16,-3 4 1 0,2-2 1 0,-1 1 0 16,1-1 30-16,0 0-39 0,-2 2 2 15,4-1 4-15,-1 0-2 0,0 1 0 0,0-2 3 16,0 2-1-16,0-1 2 0,1 0 0 0,-1 0 2 15,-3-1-4-15,4 2 0 0,-1-1 2 16,0 0 2-16,0 1-2 0,-1-1 2 0,1 0-2 16,-1 1 1-16,1-1-1 0,-1 1 3 0,2-1-3 15,-2 0-3-15,1 0 3 0,-1 0 3 0,-1 0-4 16,-1 1 2-16,3-1 11 0,0 0-15 0,0 1 3 16,0-2 9-16,1 1-11 0,0 1-2 0,-1 0 2 15,1 0 5-15,-1-1-4 0,4 0 1 0,-4 0 0 16,1 0 1-16,1 0-1 0,-2 1 1 0,3-2 10 15,4 1-15-15,-7 2 15 0,1-2-14 0,7 1 11 16,-7 2-15-16,-2-2 15 0,-1 1-12 16,2 1 10-16,-1-3-9 0,-2 1 8 0,2 0-12 15,-1 3 14-15,1-3-10 0,0 2 9 16,-2-1-11-16,3-1 12 0,0 1-15 0,-3 2 28 16,3-2-10-16,-3 2-22 0,2-3 16 0,-3 1-14 15,1 1 16-15,2 0-15 0,-2-1 13 0,-2-1-12 16,5 1 12-16,-5 1-13 0,-2 0 20 0,3-1-22 15,-1-1 15-15,-5 1-12 0,-2-2 34 0,1 1-37 16,-1 1 14-16,-1-2-16 0,0 2 13 0,-1 1-13 16,-3-3 18-16,-2 2-19 0,0-2 13 15,-2-1-11-15,-3 1 16 0,1 0-16 0,-4 0 11 0,1 1-11 16,-2-2 14-16,0 0-10 0,-3 1 14 16,-10-1-13-16,23 0 11 0,-23 0-8 0,18 1 7 15,-18-1-10-15,19 0 11 0,-19 0-11 0,19 0 12 16,-19 0-11-16,14 0 6 0,-14 0-7 0,18 2 4 15,-18-2-14-15,14-2 11 0,-14 2-11 16,12 2 6-16,-12-2-10 0,0 0 14 0,16 0-7 16,-16 0 9-16,0 0-5 0,12 1 9 0,-12-1-10 15,0 0 12-15,0 0-8 0,15 0 11 16,-15 0-12-16,0 0 2 0,0 0-36 0,0 0-25 0,0 0-53 16,10 2-169-16,-10-2 254 0</inkml:trace>
  <inkml:trace contextRef="#ctx0" brushRef="#br0" timeOffset="101833.8">18358 9027 20 0,'0'0'-8'0</inkml:trace>
  <inkml:trace contextRef="#ctx0" brushRef="#br0" timeOffset="101863.66">18358 9027 57 0,'0'0'-10'0,"-4"8"20"0,4-8-30 15</inkml:trace>
  <inkml:trace contextRef="#ctx0" brushRef="#br0" timeOffset="102309.7">18288 9065 20 0,'0'0'43'15,"0"0"21"-15,0 0-13 0,0 0 24 0,0 0-16 16,0 0 8-16,0 0-17 0,0 0 3 0,0 0-11 16,0 0 17-16,-13 0-22 0,13 0 13 0,0 0-15 15,0 0 3-15,0 0-7 0,0 0 9 16,0 0-17-16,0 0 7 0,0 0-13 0,0 0 8 15,0 0-16-15,0 0 4 0,0 0-10 16,0 0 5-16,0 0-7 0,0 0 11 0,0 0-13 16,0 0 6-16,0 0-9 0,-13-1 16 0,13 1-17 15,0 0 11-15,0 0-12 0,0 0 2 0,0 0-1 16,0 0 13-16,0 0-14 0,0 0 10 0,0 0-12 16,0 0 15-16,0 0-15 0,0 0 11 0,0 0-13 15,0 0 5-15,0 0-5 0,0 0 9 0,0 0-9 16,0 0 6-16,0 0-9 0,0 0 13 0,0 0-12 15,0 0 12-15,0 0-12 0,0 0 9 16,0 0-6-16,0 0 16 0,0 0-15 0,0 0 0 16,0 0 5-16,0 0 8 0,0 0-14 15,0 0 13-15,0 0-16 0,0 0 11 0,0 0-6 16,0 0 18-16,13-1-18 0,-13 1 11 0,15-2-8 16,-15 2 13-16,23-1-15 0,-6 1 13 0,5 0-10 15,3 0 10-15,7-3-12 0,8 2 12 0,8-2-16 16,4 2 6-16,1-2-24 0,1 3-12 0,1 3-37 15,-1-2-1-15,-2 2-120 0</inkml:trace>
  <inkml:trace contextRef="#ctx0" brushRef="#br0" timeOffset="103185.06">21364 9063 30 0,'-17'-3'270'0,"17"3"-50"0,-10 0-23 16,10 0-14-16,0 0-38 0,-14-2 5 0,14 2-54 16,0 0-4-16,-10-2-37 0,10 2 8 0,0 0-39 15,0 0 15-15,0 0-23 0,0 0 15 0,9-4-27 16,-9 4 37-16,24-3-35 0,-5 3 9 0,9-2-26 16,3 0 25-16,6 0-23 0,5 1 23 0,9-1-24 15,3 0 14-15,1-1-32 0,5 0-4 0,0 0-25 16,4 1-14-16,-4 0-11 0,4-1-26 0,-4 2-10 15,-1-2-17-15,-3 1 6 0,-2-2-20 16,-7 2 13-16,3-1-66 0,-12 1 62 0</inkml:trace>
  <inkml:trace contextRef="#ctx0" brushRef="#br0" timeOffset="104707.78">21726 8572 28 0,'0'0'253'16,"-3"-8"-37"-16,3 8-36 0,0 0-25 0,0-10-5 15,0 10-30-15,0 0-7 0,0-7-46 0,0 7-3 16,0 0-31-16,0 0 1 0,-1-8-19 0,1 8 7 16,0 0-12-16,1 7 7 0,-1-7-3 15,0 11-1-15,0-1-2 0,0-1-5 16,0 7-3-16,0-4 0 0,0 1-2 0,0 2-11 16,0 0-7-16,0 1-7 0,0-5 0 0,0 1 2 15,-1-1-9-15,0-2 0 0,1 0 2 0,0-2 7 16,0 0 3-16,0-7-18 0,-2 10-30 0,2-10-9 15,0 0 5-15,0 0 10 0,0 0 10 0,-5-8 9 16,5 8 9-16,0-12-2 0,-1 0 5 0,0 4 5 16,1-5 7-16,-2 2 3 0,2-1 8 0,-1-1 3 15,1 1 24-15,-1 1 9 0,1-2 27 0,-3 3-9 16,3-1 6-16,0 4-5 0,0-3 4 16,0 5-16-16,0-4-2 0,0 9-17 0,0-11-9 15,0 11-1-15,3-11 5 0,-3 11-8 16,4-5 5-16,-4 5-8 0,0 0 8 0,0 0-10 15,16 3 2-15,-16-3-2 0,10 11 3 0,-2-6-3 16,0 2-4-16,3 1 3 0,-2-1-1 0,0 3-3 16,1-4 3-16,2 3-3 0,-3-2 5 0,1-2 0 15,-2-1 2-15,-2 1 1 0,2 0 5 0,-1-3 21 16,-7-2 27-16,11 5 10 0,-11-5-17 0,10 3 3 16,-10-3-22-16,9-4 9 0,-9 4-20 0,6-7 21 15,-6 0-27-15,4-1 13 0,-3 0-18 0,-1-3 16 16,0 2-25-16,2-2 13 0,-1-1-19 15,-1-1-7-15,-1 1-6 0,1-2-14 16,-2 3 5-16,2-2-2 0,-1 1-3 0,1 2-6 16,0 0-19-16,-1 2 0 0,1-1-48 0,0 3-15 15,0 6-37-15,1-13 8 0,-1 13-76 0,3-9 74 16</inkml:trace>
  <inkml:trace contextRef="#ctx0" brushRef="#br0" timeOffset="134751.9">17143 11829 2 0,'0'0'74'0,"0"0"-2"0,0 0-9 0,0 0-11 0,0 0-3 15,0 0-10-15,0 0-14 0,0 0-6 0,0 0-7 16,0 0 0-16,0 0-5 0,0 0 8 15,0 0-14-15,0 0-1 0,-8-3 0 0,8 3 2 16,0 0-3-16,0 0-5 0,0 0 7 0,0 0 1 16,0 0-4-16,0 0 1 0,0 0-1 0,0 0 2 15,0 0 3-15,0 0-1 0,0 0-6 16,0 0 9-16,13-1-5 0,-13 1 3 0,0 0-4 16,13-4 4-16,-13 4-3 0,12-1 1 0,-12 1-1 15,13-3 18-15,-13 3-19 0,13-1-3 0,-13 1 2 16,15-1-3-16,-15 1-4 0,16-3 3 0,-16 3 4 15,14 0-3-15,-14 0-1 0,11 2-1 16,-11-2 0-16,13 1-1 0,-13-1 2 0,10 1-1 16,-10-1 1-16,13 1 1 0,-13-1 2 0,10 4-1 15,-10-4 2-15,13 4 1 0,-13-4-5 0,13 1 2 16,-13-1-4-16,11 3-3 0,-11-3-16 0,12 3-22 16,-12-3-41-16,15 3 29 0</inkml:trace>
  <inkml:trace contextRef="#ctx0" brushRef="#br0" timeOffset="174173.11">23496 17893 89 0,'0'0'181'0,"-2"-5"-81"16,2 5 37-16,0 0-72 0,0 0 40 0,0 0-55 15,0 0 51-15,0 0-54 0,-2-5 51 0,2 5-57 16,0 0 49-16,0 0-57 0,0 0-2 16,0 0-13-16,0 0-1 0,0 0-6 0,0 0-3 15,0 0 0-15,0 0-5 0,0 0-4 16,0 0 1-16,0 0 3 0,0 0-4 0,-3-6-9 16,3 6 3-16,0 0 1 0,0 0 0 0,0 0-2 15,0 0 5-15,14 1 1 0,-14-1-1 0,12 1 2 16,-12-1-1-16,15 3-1 0,-3-2 10 0,2 1-5 15,0 0-2-15,4-1-1 0,1-1-1 0,0 2 2 16,4-1-2-16,4-1-2 0,1 1 4 0,1-2 15 16,2 1-15-16,0-1 5 0,6-1 1 0,0 1 12 15,0 0-6-15,4-2 2 0,-2 0 10 0,1 1 2 16,1 0 2-16,2 0 1 0,2-2-3 0,5 3 3 16,-9-1-1-16,7-1 1 0,-7 0-3 0,8 2 2 15,-2-1-9-15,2-1 0 16,-1 2-5-16,1-1-3 0,-7 1-2 0,0-1-2 15,8 0-2-15,-1 1 1 0,-1-2-1 0,-6 2 0 16,-1 0-2-16,1 1-3 0,-2 0 2 0,1 0 1 16,-3 0 5-16,2 0-2 0,-8 0-7 0,0 0-1 15,0 1 7-15,-3-1-1 0,-1 1-9 0,0-1 4 16,-6 2-1-16,2-2 0 0,-2 0 4 0,-3 0-2 16,2 0 0-16,-2 0 0 0,-4 0 0 0,2 0 0 15,-3 1 0-15,0-1 2 0,-1 0-2 0,-13 0-14 16,24 1-12-16,-24-1-22 0,19 2-34 0,-19-2-45 15,14 3-19-15,-14-3-237 0,13 4 162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1-11T13:02:09.888"/>
    </inkml:context>
    <inkml:brush xml:id="br0">
      <inkml:brushProperty name="width" value="0.05292" units="cm"/>
      <inkml:brushProperty name="height" value="0.05292" units="cm"/>
      <inkml:brushProperty name="color" value="#FF0000"/>
    </inkml:brush>
  </inkml:definitions>
  <inkml:trace contextRef="#ctx0" brushRef="#br0">11439 9299 109 0,'0'0'150'0,"-9"-6"-21"15,9 6-10-15,-6-5-18 0,6 5-3 0,-9-3-22 16,9 3 3-16,-12-5-8 0,12 5 12 0,-9-6-5 16,9 6 15-16,-9-5-29 0,9 5 12 0,-11-4-14 15,11 4 0-15,-8-2 0 0,8 2-3 0,-9-3-4 16,9 3-2-16,0 0-2 0,-10-5-11 0,10 5 0 15,0 0-3-15,-5-4-1 0,5 4-9 0,0 0-4 16,0 0 10-16,-8-4-14 0,8 4-9 0,0 0 5 16,0 0-8-16,0 0-4 0,0 0 4 0,-5-2-7 15,5 2-4-15,0 0 1 0,0 0 1 0,0 0 13 16,0 0-17-16,5-5-5 0,-5 5 10 0,9-5 4 16,4 4 0-16,0-2 13 0,2 1-22 15,3 1 1-15,4 0 1 0,-1 0 2 0,5 0-1 16,5 1 0-16,-2 0 28 0,2-1-33 0,1 2 2 15,2-1 0-15,3 0 1 0,0 0 1 0,-1 0 7 16,-4 1-2-16,-1 0-7 0,-2 0 3 16,2-1 0-16,-2 3 0 0,-1-2 0 0,-1 0 25 15,0 1-28-15,-5 0 1 0,-2 0 1 0,-1-1 1 16,-1 1 0-16,-4-2 2 0,-1 1 1 0,0 0 7 16,-13-1-8-16,19 1 3 0,-19-1-1 0,18 0 0 15,-18 0 0-15,14 1 0 0,-14-1-2 0,11 1-2 16,-11-1 3-16,13 0-2 0,-13 0 2 0,9-1-30 15,-9 1-41-15,14 0-53 0,-14 0-40 16,14-1-77-16,-14 1-192 0,17-2 99 0</inkml:trace>
  <inkml:trace contextRef="#ctx0" brushRef="#br0" timeOffset="985.95">14919 9092 149 0,'0'0'156'0,"-4"-5"-13"0,4 5-23 16,0 0 0-16,-9-4-31 0,9 4-4 16,0 0-23-16,0 0 1 0,-6-4-23 0,6 4 1 15,0 0-20-15,0 0 5 0,0 0-16 0,0 0 4 16,-7-2-12-16,7 2 3 0,0 0-8 0,0 0 10 16,0 0-19-16,0 0 18 0,0 0-16 0,0 0 10 15,0 0-7-15,0 0-1 0,12 1 6 16,-12-1-3-16,14 4 4 0,-4-3-1 0,4 1 2 15,4 0-2-15,0 1 1 0,5 0 1 0,3-1-3 16,2 0 3-16,1 0 0 0,4 1-1 0,2 1-6 16,1 1 3-16,-2-2-2 0,6-2 3 0,-3 2 3 15,-1-2-5-15,1 0 3 0,-8 0 2 0,3 0-1 16,-1 1-2-16,-2 0 3 0,-1-2 0 0,0 1-2 16,-5-1 2-16,-1 0-2 0,1 0 0 0,-4 2-4 15,-1-2-5-15,-1 0-3 0,-4 0 0 16,-1 1 0-16,-12-1-3 0,21 0-6 15,-21 0-9-15,19 0-20 0,-19 0-28 0,14 0-33 16,-14 0-106-16,13 2 69 0</inkml:trace>
  <inkml:trace contextRef="#ctx0" brushRef="#br0" timeOffset="1984.9">18145 9071 13 0,'0'0'174'0,"0"0"-15"0,0 0-41 16,-7-4 0-16,7 4-32 0,0 0 2 0,0 0-21 15,0 0 3-15,-9-3-20 0,9 3 2 0,0 0-19 16,0 0 2-16,0 0-17 0,0 0 10 0,0 0-18 16,-10-3 5-16,10 3-12 0,0 0 12 0,0 0-16 15,0 0 5-15,0 0-8 0,0 0 7 0,0 0-13 16,0 0 14-16,0 0-16 0,0 0 8 0,0 0-6 16,0 0 12-16,0 0-10 0,0 0 11 15,19 0-9-15,-7 2 11 0,2-1-7 0,5-1 12 16,3 0-12-16,3 1 7 0,6-1-9 15,1 0 4-15,0 0-1 0,5 0-2 0,0 0 3 16,1 1 0-16,1-1 0 0,-2 0 15 0,0-1-17 16,-5 1 7-16,1 0-10 0,-2 0 13 0,2 0-13 15,-5 0 11-15,0-1-12 0,2 1 10 0,-5 0-10 16,-1-1 13-16,-2 1-14 0,-1 0 9 0,-1-2-6 16,-2 2 8-16,-3 0-9 0,-2-1 7 0,2 1-7 15,-3 0 9-15,-12 0-3 0,20 0 3 0,-20 0-20 16,19 0-2-16,-19 0-20 0,13 0 2 0,-13 0-18 15,13 0-13-15,-13 0-28 0,14 0-30 16,-14 0-94-16,10 3 69 0</inkml:trace>
  <inkml:trace contextRef="#ctx0" brushRef="#br0" timeOffset="2886.63">20863 9210 13 0,'0'0'191'0,"0"0"-12"0,-8-4-32 0,8 4 2 0,0 0-27 16,-6-4 4-16,6 4-21 0,0 0-3 16,-8-7-6-16,8 7-12 0,0 0-7 0,0 0-3 15,0 0-8-15,-5-5-15 0,5 5-14 0,0 0-5 16,0 0-11-16,0 0-7 0,0 0-6 0,-5-2-11 15,5 2 2-15,0 0 1 0,0 0 8 16,17-3-9-16,-6 2 1 0,3 0 1 0,4-2 0 16,5 0 16-16,5 1-19 0,2-1-4 0,0 3 4 15,7-1 1-15,-1-2 4 0,6 1-1 0,7-3-6 16,-1 2 1-16,1 1 0 0,1 0-3 0,-9 1 0 16,-2-2 1-16,2 2-3 0,-5-1 2 0,-5 0 0 15,-2-1-9-15,-1 1 1 0,-1 1 5 0,-4 0 27 16,-4 0-34-16,0 0 1 0,-2 1 2 15,-2-1 3-15,-2 1 1 0,0 0 8 0,-13 0-2 16,19-2-6-16,-19 2 2 0,18 0-11 0,-18 0-20 16,14-1-18-16,-14 1-18 0,14 0-23 0,-14 0-34 15,13 0-45-15,-13 0-126 0,14 0 235 16</inkml:trace>
  <inkml:trace contextRef="#ctx0" brushRef="#br0" timeOffset="91863.98">13734 8310 86 0,'0'0'94'0,"0"0"19"0,0 0-34 0,0 0 5 16,0 0-31-16,0 0 13 0,0 0-29 0,0 0 11 15,0 0-40-15,0 0 32 0,0 0-26 0,0 0 24 16,0 0-27-16,0 0 15 0,0 0-25 0,0 0 15 16,0 0-17-16,-11 1 18 0,11-1-20 15,0 0 19-15,-13-1-23 0,13 1 19 16,-10-2-34-16,10 2 34 0,-14 0-18 0,14 0 18 0,-17-1-20 16,17 1 17-16,-15-3-17 0,15 3 20 15,-18 0-18-15,18 0 18 0,-19-1-20 0,10-2 19 16,-4 2-22-16,13 1 27 0,-22-1-18 0,12 0 25 15,10 1-22-15,-22-1 20 0,11 0-20 0,11 1 23 16,-22-2-23-16,8 1 19 0,14 1-21 0,-23-2 23 16,10 2-26-16,3-1 19 0,-4 1-26 0,1-1 32 15,-1 0-22-15,14 1 21 0,-23 0-26 0,9 0 21 16,14 0-18-16,-24 0 20 0,11 0-23 0,-1 0 21 16,1 0-22-16,3 1 11 0,-4 0-16 0,1 0 29 15,3 1-22-15,-4-1 20 0,2 1-24 16,0 0 15-16,-1 0-10 0,0 2 18 15,3-3-22-15,-2 2 24 0,-2 0-24 0,4 0 18 16,-3-1-25-16,2 0 32 0,-1 3-26 0,-2-3 26 16,5 0-7-16,-4 1 0 0,2 0-5 0,1 0 2 15,-2 0-2-15,1 1 1 0,-1-1-3 0,2-1 1 16,0 1-2-16,-2-1 1 0,2 2-4 0,0-1-1 16,-2 1 5-16,2-2-1 0,1 2 3 0,-1-2-8 15,0 4 6-15,1-2-3 0,1 0-3 0,-1-1 4 16,0 2 1-16,0 1-2 0,4-3-1 0,-1 2-1 15,-2 2 1-15,2-1-3 0,-1 0-4 0,2 3 0 16,1-2 11-16,-1-1-2 0,0 3-2 16,4-1-23-16,-2 2 24 0,2-2-16 0,0 2 23 15,-2 0-22-15,3 1 24 0,0-3-21 0,0 5 20 16,0-5-21-16,3 3 17 0,-2 0-15 0,0-1 21 16,2 2-25-16,-2-1 27 0,4 2-24 0,0 2 20 15,2-1-19-15,-2-1 23 0,1 2-24 16,3 0 24-16,0 2-32 0,0 2 33 0,0-3-30 15,5 2 31-15,-4-2-25 0,3 2 26 0,0-2-26 16,-3 1 26-16,4 0-28 0,0 0 28 0,3 1-29 16,-3 0 22-16,1-2-17 0,2 2 23 0,-2-3-2 15,2-1-3-15,-1 2-22 0,0 0 23 0,0-2-2 16,2 1 0-16,-4-2-4 0,5 2-4 16,-2-1 5-16,2-3-4 0,-1 3 2 0,0-1 1 15,2-2-5-15,-3 1-2 0,5 1-22 0,-3-4 31 16,0 2-1-16,4-1-2 0,-1 1-1 0,-3-3-1 15,4 2-20-15,-1-4 24 0,-2 6-21 0,3-6 19 16,0 3-23-16,0-2 31 0,0 1-28 0,0 1 31 16,0-3-27-16,4 4 27 0,-4-4-26 0,5 4 21 15,-2-3-21-15,3 0 25 0,-6 1-29 0,4-2 30 16,2 3-25-16,1-2 23 0,-6-3-26 0,2 4 25 16,-1-3-29-16,1-2 26 0,-2 0-19 0,-1 2 27 15,4 0-28-15,-3-4 26 0,-1 1-29 16,0 0 30-16,-1-2-25 0,1-2 25 15,1 1-26-15,3 0 24 0,0-2-25 0,-3 0 22 16,3 0-26-16,-3-1 32 0,3 1-24 0,-3 0 23 16</inkml:trace>
  <inkml:trace contextRef="#ctx0" brushRef="#br0" timeOffset="97297.59">13655 8308 21 0,'0'0'107'0,"0"0"-17"0,0 0 15 0,-6-4-29 15,6 4 5-15,0 0-35 0,0 0 14 16,-7-4-43-16,7 4 24 0,0 0-24 0,0 0 12 16,0 0-23-16,0 0 13 0,0 0-22 0,0 0 22 15,0 0-24-15,0 0 20 0,0 0-25 0,-5-3 20 16,5 3-18-16,0 0 17 0,0 0-25 0,0 0 22 16,0 0-19-16,0 0 20 0,0 0-21 0,0 0 18 15,0 0-30-15,0 0 32 0,0 0-16 16,0 0 21-16,0 0-20 0,0-7 18 0,0 7-20 15,0 0 20-15,5-4-21 0,-5 4 24 0,0 0-24 16,9-6 20-16,-9 6-17 0,9-4 19 0,-9 4-18 16,9-5 19-16,-9 5-20 0,12-2 20 0,-12 2-33 15,16-2 35-15,-16 2-24 0,18-3 25 0,-5 0-21 16,-3 1 21-16,4 1-24 0,-1 1 19 16,1-1-22-16,1 0 27 0,-2 1-22 0,4-2 22 15,-3 1-22-15,4 1 19 0,-3-1-18 0,2 1 19 16,-3 0-26-16,2-1 25 0,0 1-16 0,-1 0 17 15,-1 0-20-15,3 0 19 0,-3 0-23 0,1 0 27 16,-1 1-23-16,0-1 22 0,-1 0-23 0,1 1 22 16,-1 0-23-16,-3 1 22 0,4 0-27 0,-2-1 29 15,0 2-22-15,1 0 19 0,-1 0-23 0,-1-2 26 16,2 1-21-16,-2 1 21 0,2 0-23 16,-4 0 24-16,5 2-23 0,-2-2 18 15,-2 1-24-15,4 0 28 0,-2-1-23 0,-1 2 12 16,-1-1-18-16,3 3 31 0,1 0-24 0,-2-2 21 15,0 0-17-15,1 3 17 0,-1-1 0 0,2-1-8 16,-3 2-22-16,3 0 25 0,-2 1-19 0,-2 0 16 16,3 1-25-16,0 0 15 0,-1 2-30 0,1 0 26 15,2 0-22-15,-2 4 20 0,-1-3-41 0,2 0 50 16,-3 1-20-16,1 1 26 0,-1-1-23 0,0 0 5 16,0 1 2-16,-1 0-2 0,-1 2 2 0,0-3 9 15,0-2 6-15,-1 2-6 0,-2 2 3 0,4-1-1 16,-2-3 1-16,0 4 0 0,-2-1-2 0,3 2-5 15,-4-2 6-15,3-1-1 0,-2 2 1 16,2 0-9-16,-3 0 10 0,1 0 18 16,-2-1-24-16,4-1 23 0,-3 1-25 0,1 0 4 15,-2 3-3-15,1-2 25 0,-1-1-23 0,1-1 21 16,-1 1-22-16,1 0 22 0,-1 2-25 0,-3-1 22 16,3-3-14-16,-1 2 21 0,-2 1-19 0,0-3 21 15,2-3-23-15,-3 3 25 0,1-1-24 0,-1-1 19 16,0 2-7-16,-1-3 29 0,-2 1-24 0,2 1 26 15,-3-4-28-15,3 3 23 0,-4-3-19 0,-3 3 37 16,4-4-29-16,-2 3 27 0,-3-2-30 0,-4-1 28 16,4 2-29-16,-2-3 6 0,-2 4-10 0,-1-5 20 15,0 3-9-15,-3-1 26 0,3-1-37 16,-1 2 26-16,-3-2-34 0,1 0 25 0,1 1-29 16,0 1 22-16,-3-4-29 0,5 4 26 0,-4-4-31 15,4 1 27-15,-4 0-31 0,4 1 20 0,-1-1-20 16,1-2 25-16,1 1-30 0,0 1 29 0,2-2-30 15,-1-1 26-15,2 1-25 0,-1-3 23 16,0 3-30-16,1-2 24 0,-3 1-30 0,3 0 22 16,0 0-35-16,-3-1 28 0,13-1-23 0,-23 0 23 15,13 1-28-15,-2-2 22 0,12 1-37 0,-21 0 20 16,9 0-38-16,1-1 21 0,11 1-38 0,-18-2 10 16,18 2-39-16,-18-3-102 0,18 3 70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1-11T13:09:08.756"/>
    </inkml:context>
    <inkml:brush xml:id="br0">
      <inkml:brushProperty name="width" value="0.05292" units="cm"/>
      <inkml:brushProperty name="height" value="0.05292" units="cm"/>
      <inkml:brushProperty name="color" value="#FF0000"/>
    </inkml:brush>
  </inkml:definitions>
  <inkml:trace contextRef="#ctx0" brushRef="#br0">17425 7615 23 0,'0'0'122'0,"0"0"-6"0,3-5-7 15,-3 5-20-15,0 0-10 0,0 0-8 0,0 0-9 16,0 0-11-16,1-7-7 0,-1 7-8 0,0 0-6 16,0 0-8-16,0 0-5 0,0 0-6 0,0 0-5 15,0 0-3-15,0 0-1 0,0 0-2 0,0 0-3 16,0 0 3-16,0 0-3 0,0 0 1 15,0 0 2-15,0 0-1 0,0 0 0 0,0 0 2 16,0 0 2-16,0 0 4 0,0 0 2 0,0 0 11 16,0 0 3-16,0 0 12 0,0 0 8 0,-8-2 1 15,8 2-3-15,0 0-7 0,0 0-8 16,0 0 27-16,0 0-40 0,0 0 1 0,-11-3-1 16,11 3 4-16,0 0-3 0,0 0-4 0,-10-1 1 15,10 1-3-15,0 0 5 0,0 0 3 0,-8-4 1 16,8 4-2-16,0 0-2 0,-9-2 2 0,9 2 37 15,0 0-40-15,0 0-3 0,-6-5 1 0,6 5-1 16,0 0 9-16,0 0-12 0,0 0-7 16,0 0-1-16,-7-4 2 0,7 4 5 0,0 0-7 15,0 0-5-15,0 0 1 0,0 0 0 0,0 0 4 16,0 0 0-16,0 0-8 0,0 0 2 16,0 0 3-16,0 0 5 0,0 0-5 0,0 0 4 0,7-3 1 15,-7 3 0-15,0 0 3 0,19-1-4 16,-19 1-1-16,18 0 1 0,-7-1 4 0,2-1-2 15,2 1-3-15,2-1 4 0,2 0-2 0,-1-1 1 16,5 1 3-16,1 0 0 0,3 1-7 0,0 0 3 16,1-1 2-16,0 1-1 0,-1 1-2 0,4 0 19 15,-2 0-22-15,3 0-3 0,0 0 9 16,1 0-1-16,3 0 8 0,1 1-14 0,0 1 3 16,-1-1 0-16,3-1 1 0,0 2 9 0,-2-1-10 15,1 1-1-15,-2 0 3 0,5-1 3 0,-3-1-6 16,1 2 3-16,-1 0 3 0,0-2-2 15,2 0-2-15,-3 1 1 0,4-1 1 0,-4 0-1 0,1 0-1 16,3 2 7-16,0-2-8 0,-1-2 1 16,-1 2 1-16,2 0 3 0,-1 0-5 0,-2 2 4 15,3-2-2-15,1-2 0 0,-5 2 13 0,4 0-11 16,-1 0-4-16,-2-1 0 0,-1 1-1 0,3 0 6 16,-1 0-5-16,1 1 2 0,-3-1 0 0,4 2 0 15,0-1 0-15,-3-1 4 0,3 0-6 16,1 1-1-16,-1 0 3 0,-1 1 1 0,2-1-2 15,-1 2 0-15,0-1 2 0,0 2-1 0,-2-3 3 16,2 2 3-16,0-2-6 0,0 1-2 0,-1 1-5 16,0-1 11-16,0 0-11 0,0 2 13 0,-2-3-11 15,3 2 14-15,-3-2-8 0,1 1 7 0,-1 0-7 16,0 0-1-16,1 1 0 0,-5-1 4 16,5 0-3-16,-5 1 0 0,4-1 0 0,-3-1 0 15,1 0-1-15,-6 2 4 0,2-2-4 0,0-1-2 16,4 2 3-16,-4-2 0 0,0 0 0 0,0 2-1 15,0-2 0-15,-3 0 1 0,3-2-3 0,-2 2 8 16,-1-1-13-16,0 1 8 16,-2 0 0-16,0-1 2 0,-3 1-2 0,-2 0-1 0,0 0-2 15,-2 0-1-15,-2 0 4 0,1 0-1 0,-1 0 2 16,-4 0-3-16,-1 0 0 0,1 0 3 0,-2 0-2 16,-12 0 0-16,21 1 0 0,-21-1 0 15,21 0 0-15,-21 0 0 0,16 1 4 0,-16-1-2 16,18 0-5-16,-18 0 3 0,17 0 1 0,-17 0 1 15,15 2-4-15,-15-2-2 0,14 0-1 0,-14 0-24 16,14 0-32-16,-14 0-55 0,0 0-52 0,14 0-203 16,-14 0 175-16</inkml:trace>
  <inkml:trace contextRef="#ctx0" brushRef="#br0" timeOffset="10643.14">18961 7680 182 0,'0'0'181'0,"0"0"-36"15,0-9 6-15,0 9-19 0,0 0-20 0,0-6-9 16,0 6-14-16,0 0-8 0,0-7-2 0,0 7-14 16,0 0 0-16,0 0-18 0,0 0 12 15,0-6-26-15,0 6 14 0,0 0-27 0,0 0 17 0,0 0-29 16,0 0 39-16,0 0-48 15,-1-8 19-15,1 8-30 0,0 0 23 0,0 0-24 16,0 0 16-16,0 0-2 0,-9 3-2 0,9-3-2 16,-9 10 2-16,0 2 4 0,-5 0-8 0,-1 10 0 15,-3 2 7-15,-4 5-6 0,-1 3 18 0,-2 4-21 16,-1-1 2-16,2 3 2 0,1-2 1 0,-3 0 6 16,3-1-5-16,2-1 9 0,0-1-9 0,1-2-1 15,-1-2-15-15,6-3 19 0,-2-4-16 0,7-3 18 16,0-2-12-16,-2 0 23 0,3-5-25 0,0 0 19 15,3 0-20-15,0-5 23 0,-1 1-19 0,3-1 20 16,-1 0-22-16,3-1-3 0,2-6-37 16,-8 8-56-16,8-8-81 0,-6 6-229 15,6-6 123-15</inkml:trace>
  <inkml:trace contextRef="#ctx0" brushRef="#br0" timeOffset="11582.84">17550 8567 149 0,'0'-9'272'15,"2"4"-55"-15,-2-2-36 0,0 7 8 0,0-10-47 16,0 10-5-16,0-9-56 0,0 9 7 15,-2-8-44-15,2 8 4 0,0 0-32 0,0-6 12 16,0 6-22-16,0 0 14 0,-5 6 4 0,3 2-15 16,-1 1 1-16,-2 4-6 0,3 3 4 0,-2 0-3 15,1 2-1-15,-1 2-3 0,4 1-3 16,-2-1 28-16,-1-1-35 0,3 2-7 0,0-2-2 16,0-2-4-16,0-2-9 0,3-1-1 0,-2-1 2 15,0-1 3-15,2-2 0 0,-2 0 7 0,3-3 7 16,-4-7 1-16,5 8 7 0,-5-8 3 0,0 0 2 15,19-3 2-15,-12-2 2 0,-1-2 3 0,4-4 5 16,-2 1 5-16,0-3-4 0,-2-3 4 16,0 1 7-16,1 1 4 0,-2 2 4 0,0-4-17 15,-1 1 25-15,-3 2-21 0,5 2 29 0,-4-2-34 16,-1 4 36-16,0-4-43 0,-1 5 30 0,3-2-35 16,-2 3 28-16,-1-1-37 0,0 8 29 15,0-11-36-15,3 3 28 0,-3 8-34 0,0-8 28 16,0 8-37-16,1-8 15 0,-1 8-18 0,0 0 26 15,4-5-18-15,-4 5 23 0,0 0-18 0,6 6 21 16,-6 1-3-16,4-2 6 0,0 2 4 0,-2 4-9 16,2 0-2-16,0 2 5 0,0 2 0 0,0 1-6 15,0 0 3-15,-2 0 1 0,2 1 0 0,2-1 14 16,-2 1-20-16,3-1-24 0,-5-1-9 16,5 2-12-16,-2-4-16 0,1-1-13 0,-2 0-29 15,0-4-19-15,1 2-31 0,-4-4-21 0,6 2-112 16,-7-8 250-16</inkml:trace>
  <inkml:trace contextRef="#ctx0" brushRef="#br0" timeOffset="12033.04">17797 8767 230 0,'-4'-7'294'15,"4"7"-58"-15,0-9-30 0,-1 3-11 0,1 6-66 16,-3-10 11-16,3 10-66 0,0-13 22 15,0 13-51-15,3-11 17 0,-3 11-40 0,1-11 21 16,-1 11-39-16,4-11 26 0,-4 11-41 0,5-7 29 16,-5 7-36-16,7-5 30 0,-7 5-2 0,0 0-4 15,15 2-4-15,-15-2 0 0,10 9-4 16,-2-1-4-16,-2 0 3 0,-1 5-11 0,0-3-4 16,-1 5-2-16,3-3-5 0,-5-1 1 0,2 1 2 15,0-2 4-15,0 0 3 0,-2 1 4 0,-2-4 9 16,4-1 0-16,-3 3 0 0,-1-9 7 0,4 8 5 15,-4-8-2-15,0 7-20 0,0-7-8 0,0 0-9 16,0 0 4-16,4-10 9 0,-4 3 1 16,1-1-4-16,1-2 0 0,-1-1 6 0,0-1 5 15,2 1-3-15,-2-4 4 0,4 1 0 16,-4 2 2-16,3-1 6 0,1-1 1 0,-2 5 2 0,1-2-4 16,-2 2 0-16,1 1-7 0,-2 2-1 15,4 1 2-15,-5 5 1 0,5-9 1 0,-5 9 5 16,12-1-5-16,-12 1 0 0,10 8 1 0,-2-1 8 15,-2 0-7-15,2 6 4 0,-2-2 1 0,3 3-2 16,-1 0-2-16,-2 4 7 0,3 0-4 0,1-1-2 16,-3 1 1-16,2 0-4 0,-3-1-30 0,4-1-35 15,-2-2-54-15,-3 1-83 0,3 0-112 0,-1-4 222 16</inkml:trace>
  <inkml:trace contextRef="#ctx0" brushRef="#br0" timeOffset="12242.83">18265 8876 375 0,'5'-4'348'0,"-5"4"-65"0,0 0-40 15,0 0-49-15,0 0-78 0,0 0 12 16,1-5-75-16,-1 5 34 0,9-6-19 0,-1 1 2 15,1 0-84-15,1-3 3 0,7 1-46 0,2-2-40 16,-1 0-10-16,2 1-25 0,2-2-64 0,0 2-231 16,-1-3 104-16</inkml:trace>
  <inkml:trace contextRef="#ctx0" brushRef="#br0" timeOffset="12787.57">18772 8683 26 0,'0'0'385'0,"-2"-8"-90"0,2 8-42 0,-3-6-61 16,3 6 2-16,0 0-80 0,0-6 7 0,0 6-70 15,0 0 21-15,0 0-45 0,0 0 23 16,0 0-7-16,-4 8-8 0,4 3-9 0,-1 0-6 15,1 3 7-15,-1 3-30 0,-2 1-8 0,3 1-38 16,0 1 28-16,0-1-23 0,0 1 17 0,0-1-14 16,3 0 18-16,-3 0-13 0,0-2 12 0,1-1-9 15,-1-1 19-15,0-5-9 0,1 2 17 16,-1-1-4-16,0-4 9 0,0-7-40 0,-1 10-46 16,1-10-5-16,0 0-5 0,0 0 14 0,0 0 13 15,-8-5 13-15,8-1 12 0,-2-5 9 0,-1 2 11 16,2-6 15-16,-2 1 13 0,1-2 15 0,-2 2 15 15,3-4 22-15,-2 0 12 0,2-1 18 16,-2-1 12-16,3 2-5 0,-1-2-7 0,1-1-28 16,1 0 31-16,1 2-32 0,-1-4 24 0,3 2-49 15,1 1 27-15,-3 0-49 0,5 1 34 0,-1 0-43 16,1 2 0-16,0 2-4 0,-2 3 3 0,3 0-8 16,1 0 0-16,0 4 30 0,0 1-42 15,-3 2 25-15,3 3-37 0,-9 2 28 0,18 3-30 16,-10 3 8-16,-2 1 2 0,2 3 1 0,-3 1 0 15,-4 2 3-15,0-1 7 0,-1 2-3 0,-1 3 6 16,-3 1-2-16,0-4 0 0,-2 2 4 0,0-3-3 16,-1 2 3-16,2-1-8 0,-1-3 5 0,-2-1-25 15,2-2-21-15,1 1-22 0,-2-5-25 16,3 1-54-16,4-5-38 0,-10 4-85 0,10-4 262 16</inkml:trace>
  <inkml:trace contextRef="#ctx0" brushRef="#br0" timeOffset="13382.57">19011 8667 41 0,'-1'7'178'0,"-3"2"-34"15,0-2-43-15,3 3-17 0,-2-2-18 0,1 5-15 16,-1-4-9-16,3 3-11 0,0-1-3 15,0-1-7-15,0 2-5 0,0-4-4 0,3 2 0 16,-2-4-2-16,0 1-4 0,3 0-5 0,-4-7 2 16,7 6-2-16,-7-6-9 0,11 1-1 15,-11-1-1-15,12-3 2 0,-12 3 4 0,11-7 1 16,-3-2 6-16,-3 4 2 0,1-2 11 0,1-3 2 16,-3 3 24-16,1 0 23 0,0 2 14 0,-3-1 17 15,2 0-5-15,-4 6-19 0,5-6-15 0,-5 6-12 16,4-7-17-16,-4 7-12 0,0 0 0 0,5-5-1 15,-5 5-2-15,4 6-4 0,-4-6 0 16,8 9-2-16,-6-1-3 0,3-1 7 0,-1 4-9 16,0-3-1-16,1 3 0 0,1-2 2 0,1 2-2 15,-2-4 1-15,4 3 1 0,-4-2-3 0,4-3 1 16,-1 3 5-16,-2-3-4 0,-6-5 0 16,15 1-2-16,-15-1 4 0,17-3-7 0,-8-2 3 15,0-2-1-15,0 0-3 0,0-5 2 0,-2 2-6 16,1-4-15-16,-3-1-11 0,4-3 3 0,-1-2 5 15,-3 2 4-15,1-1 4 0,-2 0 37 0,1 2-31 16,-1 0 17-16,-1 2 2 0,-2-1 21 0,4 4-5 16,-4-5 32-16,2 7-11 0,-2-1 34 0,-1 0-29 15,3 3 33-15,-2 0-49 0,0 0-5 16,-1 8 33-16,2-12-57 0,-2 12 31 0,0-10-45 16,0 10 30-16,2-5-35 0,-2 5 35 0,0 0-35 15,4 7 37-15,-3 0-36 0,1 4 44 0,0 0-50 16,1 3 46-16,0 2-49 0,1 3 44 15,0 3-38-15,1 3 36 0,-1-2-38 0,3 0 37 16,-2 1-41-16,1 2 16 0,-2-4-50 0,1 1-11 16,0-2-37-16,0-1-35 0,-1-4-48 0,0 0-247 15,-2-1 98-15</inkml:trace>
  <inkml:trace contextRef="#ctx0" brushRef="#br0" timeOffset="13567.57">19333 8757 37 0,'0'0'496'0,"-10"-9"-162"0,10 9 16 15,-4-6-129-15,4 6 26 0,-2-4-101 0,2 4 23 16,-2-8-96-16,2 8 39 0,4-8-74 0,4 3 30 16,-2-2-102-16,7 0-7 0,0 0-77 0,2-1-29 15,4 1-50-15,-1-2-59 0,5 2-215 0,0-2 45 16</inkml:trace>
  <inkml:trace contextRef="#ctx0" brushRef="#br0" timeOffset="14319.24">19841 8729 391 0,'0'0'379'0,"-12"0"-59"15,12 0-90-15,-10-2 46 0,10 2-20 0,-10-2-15 16,10 2-27-16,0 0-53 0,-11-1-35 0,11 1-28 16,0 0-21-16,0 0-26 0,-9-2-11 15,9 2-8-15,0 0-9 0,0 0-2 0,9-2-7 16,-9 2-6-16,13-1-24 0,-1-1-33 0,-12 2-39 16,20-2-71-16,-7 1 16 0,-3-1-23 0,2 1-30 15,-12 1-14-15,19 0-21 0,-19 0-19 0,16-1-207 16,-16 1 65-16</inkml:trace>
  <inkml:trace contextRef="#ctx0" brushRef="#br0" timeOffset="14499.24">19917 8613 346 0,'0'0'288'0,"-2"-7"-25"16,2 7-18-16,-4-5-72 0,4 5 20 15,0 0-85-15,-4-6 28 0,4 6-59 0,0 0-2 16,0 0-60-16,0 0 40 0,0 0-51 0,0 0 41 15,-6 11-49-15,6-3 43 0,0 4-51 0,0 0 25 16,0 3-51-16,0 2-61 0,1 3-54 0,0 1-48 16,-1 3-291-16,4 1 17 0</inkml:trace>
  <inkml:trace contextRef="#ctx0" brushRef="#br0" timeOffset="15199.46">20324 8442 83 0,'0'0'312'0,"0"0"-88"0,0-7-56 0,0 7-36 15,0 0-34-15,0 0-21 0,0 0-12 0,0 0-12 16,0 0-6-16,2 7-15 0,-2 2-7 16,3 1-5-16,-1 4-2 0,0 3 0 0,0 1-3 15,1 0 30-15,-2 4-44 0,4 0 0 16,-2-2 5-16,-1-2-6 0,1 0 1 0,-2 1 0 15,2-2 3-15,-1-2-4 0,-2-2 3 0,3-1 0 16,-1 1 2-16,0-4 1 0,-2 1 17 0,1-3 18 16,-1-7 23-16,1 14-1 0,-1-14-13 0,0 6-15 15,0-6-9-15,0 0-5 0,0 0-9 0,-9-3-8 16,5-3-4-16,-1-1 5 0,0 2-8 0,-1-2-2 16,-1-2 1-16,1 4 3 0,-2-2 0 0,3 0 3 15,-4 1 5-15,3 1 3 0,-2-1-1 0,3 3 7 16,-4 1-12-16,9 2-1 0,-10-6-1 15,10 6-1-15,-12-1-4 0,12 1 1 16,-12 5 2-16,5-1 0 0,2 4 2 0,0 0 8 16,0 0-10-16,0 3 0 0,2 0 1 0,1 1 2 15,-1 1-3-15,3-2 3 0,3 1-27 0,-1 1 28 16,1-4-33-16,2 3 19 0,1-3-37 0,1 0-6 16,0-3-17-16,1 0-20 0,5-2-22 0,-3-2-19 15,4 0-21-15,-4-4-9 0,3 0-17 0,4-4-76 16,-3 0 79-16</inkml:trace>
  <inkml:trace contextRef="#ctx0" brushRef="#br0" timeOffset="16160.59">20462 8735 146 0,'6'-10'185'16,"-2"5"-13"-16,-4 5 12 0,5-12-5 0,-5 12 3 15,3-7-16-15,-3 7-29 0,2-8-18 16,-2 8-25-16,0 0-15 0,0-7-28 0,0 7-8 16,0 0-10-16,0 0-8 0,0 0-4 0,-2 7-3 15,2-7-5-15,-2 11-1 0,2-11-3 0,-1 15 5 16,1-10-12-16,1 2 0 0,-1 2-2 0,2-4-4 15,0 3-3-15,-2-8-4 0,4 10 2 0,-4-10-2 16,4 9 3-16,-4-9 9 0,6 5 1 0,-6-5-6 16,0 0-6-16,0 0 7 0,12-2-1 0,-12 2-4 15,6-10 2-15,-3 5-3 0,-1-2 4 0,1-3-1 16,-2 3 10-16,4-3-8 0,-4 4 4 16,2-4 1-16,-2 3 4 0,2-1-1 15,-1 1 4-15,1 1 3 0,-2-1 0 0,-1 7-2 0,5-10 2 16,-5 10-11-16,4-9-1 0,-4 9-1 15,9-7 3-15,-9 7-2 0,9-3 0 0,-9 3 0 16,10-1 4-16,-10 1-4 0,12 2 7 0,-12-2-6 16,10 4 0-16,-10-4 1 0,10 9 0 0,-10-9-3 15,9 7 6-15,-5-3-3 0,-4-4 1 0,6 10 0 16,-2-6 4-16,-4-4-6 0,5 7-5 0,-5-7 1 16,4 8-3-16,-4-8-2 0,4 4 2 0,-4-4 1 15,0 0-8-15,10 4-14 0,-10-4-12 16,0 0-16-16,9-4 10 0,-9 4 9 15,8-1 6-15,-8 1 6 0,9-4 5 0,-9 4 3 16,6-4 2-16,-6 4 0 0,0 0 9 0,9-3-3 16,-9 3-1-16,0 0 1 0,9 1 7 0,-9-1 1 15,10 4-2-15,-10-4 3 0,9 6-2 0,-9-6 15 16,9 5-12-16,-9-5-4 0,9 9-1 0,-9-9 8 16,9 5-4-16,-9-5 0 0,8 7 0 0,-8-7 1 15,6 7-2-15,-6-7 7 0,9 4 2 0,-9-4-8 16,0 0 35-16,12-1-41 0,-12 1-2 0,9-6-2 15,-4 2 2-15,-5 4-2 0,10-7 7 16,-6 2 5-16,-2-1-2 0,-2 6 3 0,8-8 40 16,-8 8-28-16,5-10 12 0,-5 10 7 15,6-8 5-15,-6 8-1 0,4-6-3 0,-4 6-3 16,3-5-18-16,-3 5-3 0,0 0-7 0,4-6-1 16,-4 6-1-16,0 0-2 0,0 0 0 0,0 0 1 15,0 0 0-15,9 3 5 0,-9-3-11 0,5 6-5 16,-5-6-15-16,0 0 5 0,7 6-3 0,-7-6 3 15,7 3 1-15,-7-3 4 0,0 0 2 0,0 0 8 16,9 2-3-16,-9-2 0 0,0 0 0 0,6-3 2 16,-6 3 38-16,9-6-43 0,-9 6 3 0,5-8 0 15,-5 8-1-15,5-8 7 0,-5 8-3 16,8-11-2-16,-8 11 2 0,5-7 0 0,1 2 1 16,-6 5 0-16,8-9-3 0,-8 9-1 15,8-5 5-15,-8 5 2 0,9-4 0 0,-9 4-6 16,0 0 2-16,16 0 5 0,-16 0 2 0,12 5-2 15,-12-5 0-15,11 6 0 0,-7-1 2 0,1 1 3 16,-1 0 0-16,3 0-7 0,-5 1 2 0,-2-7 1 16,9 8 0-16,-9-8 0 0,5 11 2 0,-5-11 1 15,5 6 5-15,-5-6 8 0,4 5-1 0,-4-5-13 16,0 0-13-16,0 0-8 0,0 0-13 0,8-3-7 16,-8 3-8-16,5-7-15 0,-3 1-13 0,1-1 6 15,-2 0 5-15,4-2 14 0,-2 2 8 16,1 0 14-16,0 0 12 0,-2 2 9 15,2-1 9-15,0 0 5 0,-4 6 2 0,6-6 7 0,-6 6 8 16,8-6-1-16,-8 6 2 0,8-1 3 16,-8 1 2-16,11 3-3 0,-11-3-3 0,10 5-7 15,-3 1-2-15,-1-1-5 0,2 1-30 0,-2 0-89 16,2 2-264-16,1-5 171 0</inkml:trace>
  <inkml:trace contextRef="#ctx0" brushRef="#br0" timeOffset="16906.78">20014 9283 187 0,'0'0'284'0,"-19"2"-42"16,19-2-30-16,-15 0-15 0,15 0-31 0,-14 0-22 15,14 0-73-15,-10 1 10 0,10-1-21 0,0 0-16 16,0 0-8-16,-12 1 4 0,12-1-16 0,0 0-3 16,8-2-30-16,-8 2 22 0,15-4-31 0,-1 2-3 15,0-5-41-15,3 3-20 0,-3 0-20 0,1 0-43 16,-2-3-26-16,0 4-214 0,-3 0 159 0</inkml:trace>
  <inkml:trace contextRef="#ctx0" brushRef="#br0" timeOffset="17084.5">20045 9203 75 0,'0'0'361'16,"-9"-4"-99"-16,9 4-27 0,0 0-70 0,0 0-13 15,-11-1-62-15,11 1 2 0,0 0-44 0,0 0 15 16,0 0-35-16,-7 7 14 0,7-7-27 0,3 11 17 16,1-1-15-16,-2 3 4 0,6 0-31 0,-3 4-40 15,0 3-48-15,3 5-20 0,-2-2-80 0,3 1-191 16,-4-1 155-16</inkml:trace>
  <inkml:trace contextRef="#ctx0" brushRef="#br0" timeOffset="17534.79">20528 9265 28 0,'0'0'239'0,"0"0"-62"0,0 0-41 0,0 0-26 0,-10-1-20 15,10 1-9-15,-17 5-11 16,6 0-12-16,-1 3-7 0,-3-1-5 0,0 5-8 16,-2 1-5-16,2-2-2 0,-3 4-2 0,4 0-2 15,-3-2-4-15,7 2-6 0,-2-1-7 0,2 0 4 16,1-4-5-16,5 4 1 0,-1-6 19 0,1 2-29 15,1-2 6-15,0 0-3 0,3-8 4 0,6 9 6 16,-6-9-13-16,9 5 1 0,-9-5 1 0,16-7-4 16,-6 3-2-16,0-2 2 0,-1-4 2 15,5 3 1-15,-5-4 4 0,3 2 4 0,-1-3-12 0,-2 3 8 16,-1-2 6-16,-1 4 19 0,-3-1 18 0,1 4 10 16,-1-3-2-16,1 1-31 0,-5 6 21 0,8-7-46 15,-8 7 19-15,6-6 6 16,-6 6-34-16,0 0 24 0,11 1-1 0,-11-1-6 15,6 7 4-15,-1-1 0 0,1 4 2 0,-2-2-11 16,4 4 0-16,0-2-12 0,-2 1-43 0,4 1-37 16,-1-4-24-16,0 2-26 0,1-4-38 0,1-2-207 15,-2-1 161-15</inkml:trace>
  <inkml:trace contextRef="#ctx0" brushRef="#br0" timeOffset="17898.25">20717 9112 85 0,'0'-7'314'0,"0"7"-92"0,-2-8-51 0,2 8-43 15,-5-5-28-15,5 5-19 0,0 0-20 0,-7 4-8 16,7-4-15-16,-2 12-5 0,-1-2-3 0,3 3-10 16,3-1 4-16,-2 3-13 0,0 1 1 0,2 0-6 15,1 1 4-15,-1-3-5 0,0-1-1 0,-2 0-2 16,4 0 1-16,-2-5-1 0,-2 3 4 0,2-4-3 15,-1 0 6-15,0 0 13 0,0-2 12 0,-2-5-1 16,4 9 2-16,-4-9-18 0,0 0-7 0,0 0-1 16,15-3 5-16,-15 3-10 0,9-5-2 15,-9 5-2-15,13-6 1 0,-13 6-1 16,12-5-5-16,-12 5-4 0,11-5 3 0,-11 5 0 16,15 0 2-16,-15 0-3 0,13 3 0 0,-1 2 3 15,-5 0 2-15,0-1 0 0,-1 5-2 0,-2-3 2 16,2 5 2-16,-2-4-2 0,-1 5 8 0,-2-4-6 15,-1 4-1-15,0-3 2 0,-4 2 1 0,3-3 0 16,-2 2 1-16,-3-3 2 0,1-2-4 0,0 3 5 16,5-8-7-16,-14 6-35 0,14-6-27 15,-13 0-25-15,13 0-39 0,-12-7-62 0,6-2-150 0,2 1 204 16</inkml:trace>
  <inkml:trace contextRef="#ctx0" brushRef="#br0" timeOffset="18094.75">21021 9011 10 0,'0'0'228'0,"0"0"-55"0,7-4-47 16,-7 4-21-16,0 0-20 0,5 9-10 0,-5-9-7 16,1 10-7-16,-1 3-19 0,4-4 2 0,-3 7-6 15,2 1-17-15,1 2 1 0,-3 2-5 16,5 3-11-16,-3 0-20 0,1-1-35 0,-2 0-45 15,2 2-30-15,-1-3-139 0,-1-3 81 16</inkml:trace>
  <inkml:trace contextRef="#ctx0" brushRef="#br0" timeOffset="18467.49">21165 9279 74 0,'2'-8'332'0,"-2"8"-110"15,5-4-41-15,-5 4-48 0,0 0-11 16,9-3-33-16,-9 3-2 0,0 0-30 0,12-2-1 16,-12 2-21-16,12-1 5 0,-12 1-19 0,16-1 9 15,-6-3-21-15,0 0 11 0,3 1-15 0,1-1 5 16,0-2-21-16,1-1-6 0,-2 1-22 16,3-3-24-16,-2 2-17 0,-3-4-35 0,-1 2-12 15,-1-1-9-15,-2 2 11 0,-2-3-3 0,-1 3 35 16,-3-2-2-16,-1 2 79 0,0 2 23 0,-4-2 38 15,3 2 10-15,-3 3 21 0,4 3 2 0,-10-7 16 16,10 7-1-16,-14-2-2 0,14 2-4 0,-13 5-11 16,4 0-1-16,0 0-9 0,3 7 13 0,-2-2-27 15,0 4 17-15,4 1-39 0,-2 1 18 16,4 1-31-16,2 2 18 0,0-1-6 0,2 1-7 16,2 2-6-16,2-2-19 0,3-1-9 15,4-3 33-15,2-3-40 0,2 1-32 0,5-8-59 16,2-1-74-16,-1-3-247 0,0-3 103 0</inkml:trace>
  <inkml:trace contextRef="#ctx0" brushRef="#br0" timeOffset="20216.25">20439 9661 179 0,'0'0'203'0,"0"0"-32"15,0 0-15-15,0 0-28 16,0 0-24-16,0 0-18 0,0 0-14 0,0 0-16 16,0 0-11-16,0 0-10 0,0 0-6 0,7-3-2 15,-7 3-3-15,16-5-8 0,-5 1-3 0,5-1 14 16,3 1-19-16,5-1 13 0,5-5-20 0,7 4 16 16,5-3-19-16,5 0 14 0,0 0-14 0,1 0-9 15,-2 0-24-15,2 0-18 0,-2 1-17 0,1 0-24 16,-4 2-21-16,-5-2-30 0,-2 1-137 0,-2 3 262 15</inkml:trace>
  <inkml:trace contextRef="#ctx0" brushRef="#br0" timeOffset="20587.62">20518 9096 126 0,'0'0'280'16,"0"0"-55"-16,-8-3-13 0,8 3-44 0,0 0 8 16,-5-6-61-16,5 6 5 0,0 0-48 0,0 0 12 15,-4-5-46-15,4 5 15 0,0 0-37 0,0 0 23 16,3-5-35-16,-3 5 26 0,9-5-36 0,0-1 29 16,2 1-28-16,6 1 26 0,3-6-8 0,3 3-19 15,7-4-28-15,-1 1-30 0,2-1-26 0,-2 2-30 16,-2-2-27-16,1 3-33 0,-2-2-189 15,-6 4 176-15</inkml:trace>
  <inkml:trace contextRef="#ctx0" brushRef="#br0" timeOffset="21066.88">19083 8962 69 0,'0'0'80'15,"-17"-1"24"-15,17 1 13 0,-14 0-3 0,14 0 0 16,-13 0-7-16,13 0-16 0,0 0-13 0,-14-1-20 16,14 1-14-16,0 0-9 0,-10-2-9 0,10 2-4 15,0 0-4-15,0 0-1 0,0 0-1 0,10-5 0 16,-1 3-1-16,6 0-4 0,2-2-2 0,6-1-2 16,3-2-3-16,0 2-12 0,5 1-40 15,-4-3-47-15,0 3-55 0,-3 1-123 0,3 0 83 16</inkml:trace>
  <inkml:trace contextRef="#ctx0" brushRef="#br0" timeOffset="21866.81">17586 9065 204 0,'0'0'272'0,"0"0"-42"0,-10-1-42 0,10 1-20 16,0 0-41-16,0 0 6 0,0 0-42 0,-13-1 12 16,13 1-38-16,0 0 18 0,0 0-48 15,0 0 24-15,0 0-44 0,-9-3 36 0,9 3-54 0,0 0 33 16,0 0-37-16,0 0 29 0,0 0-34 16,0 0 27-16,0 0-30 0,0 0 34 0,18 0-33 15,-6 0 38-15,2 0-39 0,6-3 28 16,7 1-48-16,2-1 11 0,7-2-2 0,4 0 6 15,6 2-36-15,0-2-44 0,0-2-33 0,-8 2-38 16,2 4-38-16,-2-3-141 0,-2-1 194 0</inkml:trace>
  <inkml:trace contextRef="#ctx0" brushRef="#br0" timeOffset="34582.18">18238 13012 65 0,'4'23'157'0,"0"3"-27"16,1 4-33-16,0 1-9 0,0 0-15 0,0 1-12 15,0 4-15-15,-1-4-7 0,4 3-9 0,-3-4-5 16,-1 2-4-16,-2 0-3 0,2-6-4 0,-3 1-4 16,1 0-1-16,-2-3 11 0,0 0-16 0,0-4 6 15,0-2-17-15,-2-1-2 0,2-4-4 0,-1-2-16 16,0 2-46-16,-2-5-36 0,3-9-103 0,-2 10 67 15</inkml:trace>
  <inkml:trace contextRef="#ctx0" brushRef="#br0" timeOffset="34982.55">18142 13228 26 0,'-5'-9'255'16,"0"-1"-36"-16,1 2-19 0,-2-2-34 0,2 1-12 15,-1-1-37-15,0-3-2 0,-2 1-37 0,3-2 2 16,-2 1-32-16,1-2 17 0,1 0-35 0,0-2 13 16,0-1-29-16,-1-3 16 0,3-1-24 15,-1-1 16-15,-2-4-6 0,5 1-2 0,0-2-9 16,0 2-1-16,5-3 11 0,-2 5-15 0,-1-2-2 16,5 1 0-16,-2 2-1 0,1 1 0 0,2 1 3 15,1 2-5-15,1-1 1 0,3 1-8 16,1 2 5-16,1 3 1 0,2 0-4 0,2 5-4 15,0-3 1-15,3 7-12 0,-3 4-8 0,-1-1-15 16,2 4-17-16,2 1-14 0,-1 8-4 0,-1-1-5 16,2 7-10-16,-4 2-4 0,-2 3 1 0,-3 4 5 15,-2 0 12-15,-3 2 29 0,-4-3-7 0,-3 0 38 16,-1 4 1-16,-5 1 20 0,0 2 40 0,-5-1 17 16,0-2 15-16,-7 3 21 0,4-7 23 15,-3 1-2-15,0-4-2 0,-3 0-8 0,4-3-6 16,-2-5-12-16,4 0-22 0,-2-4-20 0,2 1-18 15,4-4-40-15,-1-1-45 0,1-1-52 0,9-5-53 16,-13 4-213-16,13-4 162 0</inkml:trace>
  <inkml:trace contextRef="#ctx0" brushRef="#br0" timeOffset="35567.98">18611 12857 289 0,'0'0'228'0,"-2"-9"-48"0,2 9-38 15,-2-5-29-15,2 5-28 0,0 0-21 0,-2-9-11 16,2 9-13-16,0 0-10 0,2 7-4 0,0-1-6 16,-1 5 0-16,0 2-8 0,3 5 2 0,1 8-5 15,0 2 0-15,-1 6-4 0,1 0-1 0,2 6-6 16,-2 1 4-16,2-3-9 0,0 3-7 16,-1-7-7-16,-1 1-10 0,3-3-9 0,-2-1-31 15,1-2-30-15,-1 0-42 0,-1-6-144 0,3-3 260 16</inkml:trace>
  <inkml:trace contextRef="#ctx0" brushRef="#br0" timeOffset="36015.94">18873 13175 43 0,'0'0'362'0,"-6"-6"-103"0,6 6-65 0,-9-3-35 16,9 3-26-16,-12 5-13 0,6-1-20 0,-3 1-17 16,0 0-9-16,0 7-20 0,0-1-12 15,-2 2-12-15,2 0-5 0,1 0-5 16,-1 1-6-16,3 3-6 0,-1-2-2 0,5-2-7 16,-2-3-6-16,1 4-5 0,3-5-4 0,-1 2-8 15,2-6-11-15,-1 4-11 0,0-9-24 0,4 8-22 16,-4-8-8-16,0 0 2 0,16 0-8 0,-8-4 15 15,-1-2 17-15,-1-1 14 0,3 2 15 0,0-8 9 16,-1 5 7-16,-2-5 11 0,2 3 2 0,-3-2 11 16,1-2 8-16,-2 5 26 0,0-1 9 0,0 1 21 15,-3-1 24-15,3 3 18 0,-3-1 15 0,1 3-2 16,0-1-11-16,-2-1 16 0,0 7-56 0,3-8-18 16,-3 8-9-16,2-6-9 0,-2 6-5 0,0 0-6 15,0 0-5-15,0 0-2 0,4 5-2 16,-4-5-4-16,4 9-3 0,-2 0-12 0,1-4-20 15,1 4-14-15,0-1-11 0,1-2-6 16,0 2-9-16,0-2 0 0,-1-1 5 0,1 1-4 16,-1-1-1-16,-4-5-7 0,6 6-7 0,-6-6-18 15,9 6-10-15,-9-6-139 0,0 0 80 0</inkml:trace>
  <inkml:trace contextRef="#ctx0" brushRef="#br0" timeOffset="36871.55">19090 13077 109 0,'0'0'222'16,"-6"-4"-35"-16,6 4-17 0,0 0-31 0,-10-5-23 15,10 5-23-15,0 0-17 0,0 0-20 0,0 0-13 16,-12 1-10-16,12-1-1 0,-2 8 7 0,-1-1 0 16,3-7-1-16,-1 12-3 0,1-3 0 0,1-2-2 15,-1 6-6-15,3-5 0 0,-1 4-9 0,5 0-5 16,-3-3-7-16,1 5 2 0,2-3-3 0,1-1-8 16,-3 0-5-16,4-2-6 0,0-3-3 0,0 3 2 15,0-5-5-15,1-1 9 0,-10-2-17 0,14 0 0 16,-5-2 7-16,1-1 5 0,-1-3 5 0,-1 2 4 15,1-3-2-15,-3-2 4 0,2 1 3 16,-3-1 1-16,0 0 4 0,-1 0-5 0,1 0 20 16,-1 2 0-16,-3 0 23 0,3 2-18 15,-1-1 12-15,-3 6-24 0,2-9 6 0,-2 9-17 16,0 0 13-16,0 0 2 0,8 2 4 0,-7 7 1 16,-1 0 0-16,3 5 2 0,0 4-10 0,1 6-1 15,-1 2-4-15,2 5 0 0,0 4-3 0,4 6 2 16,-1 5-22-16,-1-1 18 0,0 3-13 0,-1-1 9 15,-2 3-12-15,2-1-4 0,1 0 2 0,-5-2 5 16,0-1 9-16,-2-9-2 0,-2-2 17 0,1-1 14 16,-3-4 13-16,0-4 15 0,2-1 8 0,-3-5-2 15,-2-2-12-15,0-2-3 0,-1-7-13 16,-5 2-13-16,4-6-7 0,-2-2-13 0,-2-3-8 16,0-3-13-16,-2-1-6 0,-2-7-25 0,1 2-2 15,0-4 4-15,2-3 3 0,0 2 13 0,3-2 7 16,-1-1 2-16,3 0-1 0,3 0-6 0,-2 0-17 15,6-1-16-15,-1 0-7 0,3 0-31 0,0-2-31 16,3 2-29-16,2-1-164 0,2-2 213 16</inkml:trace>
  <inkml:trace contextRef="#ctx0" brushRef="#br0" timeOffset="37102.68">19573 13126 200 0,'0'0'466'0,"0"0"-65"16,0 0-157-16,0 0-2 0,0 0-104 0,4-6 29 16,-4 6-94-16,8-6 40 0,-3 2-82 0,4-2 52 15,5-3-79-15,0 3-32 0,4-6 1 0,2 3-62 16,4-5-29-16,-3-1-35 0,5 5-36 15,-7-3-32-15,0 4-202 0,-2-1 110 16</inkml:trace>
  <inkml:trace contextRef="#ctx0" brushRef="#br0" timeOffset="37291.68">19713 12950 346 0,'0'0'290'0,"0"0"-70"0,-14 0 21 16,14 0-67-16,0 0 13 0,0 0-80 0,-14 1-24 15,14-1 20-15,0 0-59 0,0 0 0 0,0 10-3 16,4-2-3-16,-2 0 52 0,8 5-77 0,-1 3 38 16,3 2-55-16,2 5 42 0,-1 1-65 15,-1 1 11-15,4 2-35 0,-1-2-47 0,-2 2-24 16,1-1-33-16,-1-1-33 0,-2 0-45 16,-1-5-154-16,1-2 159 0</inkml:trace>
  <inkml:trace contextRef="#ctx0" brushRef="#br0" timeOffset="37544.67">20057 12822 8 0,'0'0'387'0,"2"-11"-119"0,-2 11-73 0,4-4-36 0,-4 4-31 16,0 0-18-16,0 0-2 0,0 0 7 15,13 4-1-15,-11 5-57 0,2 0 24 16,1 5-53-16,-1 0 34 0,5 6-45 0,-4 1 32 16,0 0-47-16,2 2 36 0,-1-3-46 0,2 5 35 15,-2-4-53-15,2-1 15 0,-2-1-33 0,2-1-12 16,-2-5-5-16,1 0-35 0,0-3-43 0,0-3-59 16,0-4-218-16,-7-3 119 0</inkml:trace>
  <inkml:trace contextRef="#ctx0" brushRef="#br0" timeOffset="37724.68">20018 12594 253 0,'-13'-10'304'0,"1"4"-68"16,0-5-41-16,1 6-19 0,-1-4-36 0,6 4-29 15,-2 0-22-15,-1-1-23 0,4 1-38 16,5 5-61-16,-10-6-62 0,10 6-30 0,0 0-40 15,0 0-40-15,0 0-100 0,-5 3 236 0</inkml:trace>
  <inkml:trace contextRef="#ctx0" brushRef="#br0" timeOffset="37994.68">20232 12768 122 0,'0'0'404'0,"0"0"-122"0,0 0-75 0,0-9-44 0,0 9-36 16,0 0-26-16,2 9-16 0,1-4-14 0,-1 6-37 16,1-2 19-16,1 7-41 15,2 1 15-15,2 2-38 0,-2 1-20 0,3 0-4 16,0 1-11-16,-1 1-8 0,-2 0 1 0,3-5-7 15,1-2-7-15,-2 0-4 0,-2-3-12 0,-2-4-7 16,4 2-13-16,-3-7-40 0,-5-3-8 0,10 3-68 16,-10-3 68-16</inkml:trace>
  <inkml:trace contextRef="#ctx0" brushRef="#br0" timeOffset="38148.68">20416 12834 74 0,'0'0'150'0,"5"-5"9"0,-5 5 1 0,0 0 7 16,10 3-13-16,-5 3-22 0,0 1-13 0,2-1-32 15,-2 5-7-15,1-2-28 0,3 5 1 16,-4 1-21-16,4-1-2 0,0-1-24 0,0 2-11 16,0-3-47-16,0 1-35 0,1-2-30 15,-1-2-27-15,1-1-48 0,-2-5-77 0,2 0 82 16</inkml:trace>
  <inkml:trace contextRef="#ctx0" brushRef="#br0" timeOffset="38691.68">20747 12789 35 0,'0'0'206'0,"-2"8"-57"16,2-8-43-16,-1 12-17 0,1-12-19 0,-1 13-20 0,1-6-10 16,0 1-11-16,1-1-16 0,0-1 2 15,1 1-21-15,-2-7 5 0,2 9-7 0,-2-9 17 16,5 11-12-16,-5-11 5 0,0 0-4 15,7 3 1-15,-7-3 0 0,6-6 3 0,-3-1-1 16,-1 2 2-16,2-5 3 0,-3 1 6 0,2-4 3 16,-3 3 18-16,0-3-2 0,0-2 21 0,0 5 19 15,0-1 20-15,-3-3 14 0,3 7 5 0,0-4-9 16,0 5-15-16,0 0-12 0,0 6-20 0,0-12-24 16,0 12 0-16,0 0 0 0,0 0 14 15,3 6 4-15,-2 5-4 0,4 5-7 0,-1 4-42 16,3 4 38-16,1 7-37 0,3 8 43 0,0 4-50 15,3 3 33-15,-2 1-23 0,4 11-12 0,0 1-16 16,-1 3-7-16,-2-2-5 0,-3 0-32 0,5 1 7 16,-4 0 25-16,-5-12 1 0,-1 1 16 0,-4-5 15 15,-1 1 17-15,-1-8 19 0,-4-2 19 16,1-4 27-16,-5 1 24 0,3-4 23 0,-7-1 14 16,4-4-1-16,-4-7-7 0,3 0-26 0,-1-3-10 15,-1-4-18-15,-1-2-17 0,3-5-12 0,0-3-13 16,-3 0-10-16,4-3-4 0,1-3-9 0,0-3-56 15,0-2 65-15,0-1-63 0,4-2 58 16,2-3-55-16,-1-1 10 0,3-1 56 0,4-4-58 16,-3-2 59-16,7-4-63 0,-3-1 58 0,4-2-6 15,5-4-7-15,-2-1-14 0,2-1-27 0,0 0-74 16,2 1 33-16,0-1-54 0,0 1-5 0,1-2-21 16,1 3-16-16,-3 0 0 0,4 0-32 0,0 3 1 15</inkml:trace>
  <inkml:trace contextRef="#ctx0" brushRef="#br0" timeOffset="38863.67">21231 12832 397 0,'0'0'311'0,"0"0"-18"0,0 0-77 15,0 0 37-15,0 0-81 0,3-6 37 0,-3 6-102 16,0 0 35-16,5-5-91 0,-5 5 42 0,11-10-111 15,-3 6-2-15,3-3-67 0,2-1-84 0,4 0-57 16,-2-3-66-16,4 3-156 0,2-3 75 0</inkml:trace>
  <inkml:trace contextRef="#ctx0" brushRef="#br0" timeOffset="39082.67">21388 12932 220 0,'-7'11'435'0,"0"3"-147"16,3-4 26-16,-1-1-106 0,3-2-18 0,-1 1-5 16,3-8 56-16,0 10-76 0,4-4 20 0,-4-6-85 15,14 0 30-15,-1-3-82 0,2-3-9 0,8-1-13 16,4-5 28-16,1 2-103 0,1-2 22 0,3-5-84 16,3 0 12-16,-2-1-90 0,0-2-66 0,2 4-76 15,-2-2-221-15,-1 1-62 0</inkml:trace>
  <inkml:trace contextRef="#ctx0" brushRef="#br0" timeOffset="39682.67">22918 12430 100 0,'-5'-13'437'16,"0"7"-160"-16,1-2-16 0,0 2-89 0,-1 0-2 15,5 6-71-15,-6-9 19 0,6 9-67 16,-4-6 18-16,4 6-48 0,0 0 37 0,0 0-56 0,-5 6 35 16,6 6-38-16,0 4 33 0,4 6-43 15,2 8 29-15,0 2-48 0,2 11 9 0,2 0-39 16,0 1 1-16,-2 2-19 0,1 0 4 0,-1 0-16 16,-1-1-26-16,-2-4-22 0,-1-6-39 0,-1-4 8 15,0-6-113-15,0-7 267 0</inkml:trace>
  <inkml:trace contextRef="#ctx0" brushRef="#br0" timeOffset="39992.67">22762 12450 338 0,'-8'-18'433'0,"1"1"-97"15,-1 0-65-15,3 1-57 0,-1-5-48 0,2 4-35 16,1-2-22-16,-1 0-24 0,4-1-17 0,4-2-12 15,0-1 40-15,4-4-76 0,2 2 49 0,5-2-74 16,4 0 54-16,3 1-94 0,1 1 21 0,1 7-66 16,2 5 31-16,-3 1-32 0,3 4 31 0,-5 4-2 15,2 3 22-15,-5 5-9 0,1 0-24 16,-3 2 40-16,-1 7-10 0,-6-2 28 0,-1 3-14 16,-3 3 14-16,-5 1 14 0,-2 2 41 15,-5 0-19-15,-1 0 65 0,-1 2-43 0,-2-3 69 16,-1 0-76-16,1-1 51 0,-2-2-75 0,1 1 57 15,3-6-74-15,-1-1 35 0,4 0-93 0,-1-4-28 16,1-1-68-16,6-5-65 0,0 0-308 0,0 0-36 16</inkml:trace>
  <inkml:trace contextRef="#ctx0" brushRef="#br0" timeOffset="40771.67">23319 11976 208 0,'0'0'230'0,"0"-10"-60"0,0 10-44 0,-1-9-31 15,1 9-19-15,0 0-14 0,0 0-1 0,0 0 0 16,-4 10 3-16,4 3-2 0,0 5-4 0,0 3-23 15,3 3 13-15,-1 10-18 0,1 3 2 0,1 4-10 16,2 4-2-16,-1 1-3 0,3 1-21 0,-2-1-20 16,1-3-17-16,3 2-15 15,-4-4-28-15,3-1-45 0,-1-8-60 0,-2-5-107 16,1-4 243-16</inkml:trace>
  <inkml:trace contextRef="#ctx0" brushRef="#br0" timeOffset="41151.67">23577 12287 264 0,'0'0'370'0,"-6"-7"-99"0,6 7-58 0,0 0-49 16,-13-2-35-16,4 6 9 0,-1 2-68 16,0 6 29-16,-2 0-60 0,-2 3 30 0,3 1-54 15,-2 3 34-15,4 1-15 0,0 0-25 0,3 0-14 16,1-2-19-16,2-1-15 0,1-1-2 15,2-2-11-15,1-1-8 0,0-4-7 0,3-2-14 16,1 2-11-16,1-5-29 0,-6-4-14 0,13-1-18 16,-4-2 19-16,0-4 23 0,0-2 33 0,0-3 4 15,0 2 16-15,0-4 35 0,-1 0 15 0,-2-1 52 16,0 3 17-16,1-3 41 0,-1 5 13 0,-2 0 9 16,0 0 31-16,-3 2-36 0,4 2 18 0,-2-1-61 15,-3 7 12-15,2-8-49 0,-2 8 36 0,0 0-46 16,0 0 49-16,0 0-72 0,8 6 47 15,-7 2-15-15,3 2-3 0,0 2-52 16,1 1 25-16,3 0-54 0,-2 3 9 0,-1-2-20 16,4-2-29-16,1 1-31 0,1-1-25 0,-2-3-28 15,2-1-49-15,-2-2-117 0,1-5 205 0</inkml:trace>
  <inkml:trace contextRef="#ctx0" brushRef="#br0" timeOffset="41814.67">23797 12255 271 0,'0'0'317'16,"0"0"-87"-16,0 0-55 0,3-7-49 0,-3 7-22 15,0 0-28-15,0 0-23 0,0 0-19 0,0 0-22 16,0 0-15-16,6 3-18 0,-6-3-20 0,8 4-4 15,-8-4-1-15,13 3 11 0,-13-3-8 0,11-1 14 16,-11 1-7-16,18-6 18 0,-10 3-15 0,-2-1 22 16,3-1 2-16,0-2-3 0,-3 2 13 0,2-1-4 15,-3-3 22-15,-1 2 2 0,2-1 17 0,-2 2 18 16,0-2 19-16,-1 2 7 0,-3 6-14 0,2-12 18 16,-2 12-47-16,4-9 7 15,-4 9-31-15,3-5 18 0,-3 5-28 0,0 0 25 16,2 9-17-16,1 2 5 0,-1 3 24 0,2 4-34 15,-3 8 36-15,7 7-18 0,-3 10-2 0,4 6-8 16,5 11-8-16,-1 1-15 0,1 4-36 0,0 0 7 16,1 1-9-16,1-2-3 0,-1 2 11 0,-2-5-3 15,-3-1 6-15,0-11 8 0,-1-3 5 0,-2 3 1 16,-5-6 7-16,2-8 5 0,-4-1 3 0,-4-7 11 16,3-4 23-16,-4 1-1 0,-2-5 8 0,-2-3-35 15,-2-5 15-15,1-3-3 0,-4-2-6 0,1-6 2 16,0 0-6-16,-2-5 2 0,-1-4-1 0,0 0-13 15,2-4 12-15,-3-2-15 16,4-3 14-16,1-2-8 0,1 0-1 0,2-3 1 16,2 1 2-16,2-3 2 0,2 1-1 0,3-3 12 15,3-5-21-15,-1-3 21 0,2-1-4 0,6-4 0 16,2-2-1-16,3-3-2 0,-1 4-1 0,5-1-4 16,-1 2 3-16,3 0-1 0,-1 2 9 0,-1 2-12 15,0 1 3-15,1 3 4 0,0 2-13 0,-3 6 13 16,-1 3-9-16,1 2 12 0,-4 1-16 0,-1 3 17 15,-1 5-19-15,-1-1 15 0,3 4-18 16,-4 0 21-16,-2 1-12 0,-7 6 14 0,17 2-1 0,-8 3-3 16,0 5 4-16,1 3-5 0,-2-1 4 15,-1 6-11-15,1 2-10 0,1 2-15 16,-1 0-10-16,-2 1-19 0,-1-2-15 0,3 0-15 16,-3-1-23-16,-1-4-40 0,0 0-36 0,-2-7-74 15,-2-2 82-15</inkml:trace>
  <inkml:trace contextRef="#ctx0" brushRef="#br0" timeOffset="41972.67">24123 12066 244 0,'-5'-8'551'0,"0"-1"-77"16,1 2-194-16,4 7-10 0,-5-10-123 15,2 4 19-15,3 6-120 0,-6-5 18 16,6 5-111-16,0 0 8 0,0 0-59 0,0 0-41 15,0 0-76-15,9 2-318 0,-3 4-37 0</inkml:trace>
  <inkml:trace contextRef="#ctx0" brushRef="#br0" timeOffset="42320.67">24388 12102 260 0,'0'0'444'0,"0"0"-134"15,0 0-76-15,0 0-55 0,9 3-39 16,-9-3-24-16,2 10-19 0,-2-10-22 0,2 14-15 16,0-4-10-16,-2 4-5 0,5-1-14 0,0 3-18 15,0 1 43-15,-1-2-80 0,5 3 25 16,0-1-56-16,0 0 29 0,-4-1-33 0,4-5 23 16,0 1-14-16,-3-5 31 0,1 2-19 0,-1-6 26 15,-6-3-16-15,13 4 22 0,-13-4-15 0,10-4 35 16,-10 4-30-16,9-7 6 0,-4 0 11 0,-5 7 11 15,7-10 20-15,-5 4 7 0,1 0 16 16,-3 6 0-16,2-6-3 0,-2 6-8 0,4-11-16 0,-4 11-13 16,0 0-2-16,5-5-2 0,-5 5-4 15,0 0 0-15,8 3-1 0,-8-3-17 0,9 9-21 16,-4-4 16-16,0 1-56 0,3 1-3 0,1 1-36 16,-2-2-12-16,4 1-12 0,0-2-9 0,-1-3-14 15,1 1-16-15,1-3-18 0,1-2-77 0,-1 0 82 16</inkml:trace>
  <inkml:trace contextRef="#ctx0" brushRef="#br0" timeOffset="42823.67">24803 12225 104 0,'8'-14'61'0,"-3"4"39"0,-1 1 5 16,-2 0 40-16,2 1-5 0,-1 4-10 0,-3 4-14 15,1-12-13-15,-1 12-10 0,0-6-22 0,0 6-4 16,0 0-17-16,0 0-4 0,0 0-16 0,0 0-9 16,-9 3 0-16,9-3-6 0,0 11 16 15,0-11-26-15,0 15-7 0,1-7-11 0,2-1-11 0,-1 3-13 16,1-2-1-16,1 0-18 0,1-2 13 15,0 0-12-15,0-1 24 0,-5-5-5 0,12 4 19 16,-12-4-7 93,17-3 17-109,-9-3 5 0,4 1 2 0,-1 0-13 0,-1-4 16 0,2 1-2 0,-2-4 12 0,-1 1-8 16,1-1 19-16,0 3-4 0,-2-2 8 0,1-1 2 0,-1 7-5 0,-2-4-6 0,-1 2-1 0,2 3-7 0,-7 4 4 0,11-5 16 0,-11 5 18 0,13 5 38 0,-5 1-22 0,-1 8 0 0,5 4-2 0,-2 5 28 0,1 7-52 0,1 6 30 0,0 6-58 0,-1 2 42 0,-1 6-50 0,4 10 34 0,-2 4-52 0,-1-2 26 0,2 3-52 16,-3 1-1-16,-1-3 5 0,1 5 30 0,-2-5-24 15,-3 1 29-15,-1-11-15 0,-1-3 45 0,-5 0-16 16,0-7 59-16,-3 0-25 0,-3-4 85 0,-2-10-55 16,0-2 73-16,-2-3-75 0,-1-6 47 0,-1-3-81 15,0-7 45-15,0-2-73 0,-1-3 49 0,1-6-62 16,-3-1 49-16,2-6-67 0,-2-5 55 15,-1-7-63-15,4-3 54 0,1-3-64 0,2-6 8 16,3 0 10-16,3 0 3 0,4-4 1 0,2 0 57 16,3-6-61-16,1-1 58 0,5-2-54 15,3 1 51-15,6-8 12 0,-1 2-81 0,5-2 59 16,4 5-61-16,0 0 63 0,0 0-61 0,2 2 7 16,2 2-3-16,1 2-32 0,-2 0-14 0,5-1-69 15,-1 3-36-15,1 2-76 0,1 0-91 0,-2 0-146 16,6 2 17-16</inkml:trace>
  <inkml:trace contextRef="#ctx0" brushRef="#br0" timeOffset="78065.77">26466 12140 43 0,'0'0'214'0,"-8"-4"-41"0,8 4-35 15,-8-7-6-15,8 7-11 0,-6-7 4 0,6 7-7 16,-9-6-25-16,9 6 9 0,-5-2-30 0,5 2 6 16,-4-6-44-16,4 6 13 0,0 0-29 0,-5-6 10 15,5 6-32-15,0 0 11 0,0 0-15 0,3-5 17 16,-3 5 2-16,11-4-20 0,2 3-33 0,1-1-19 16,4-1-14-16,1 0-20 0,0 2-19 15,5-2-11-15,-2 3-23 0,0-1-128 0,0 1 271 16</inkml:trace>
  <inkml:trace contextRef="#ctx0" brushRef="#br0" timeOffset="78270.98">26457 12364 32 0,'6'-3'116'0,"6"0"-23"0,-1-2-16 0,3-2-19 0,4 3-15 16,1-3-8-16,3 0-9 0,1 2-5 0,1 0-4 15,3-1-24-15,0 1-79 0,-3 3-53 0,3-2 40 16</inkml:trace>
  <inkml:trace contextRef="#ctx0" brushRef="#br0" timeOffset="80914.5">18399 14080 281 0,'0'0'245'0,"0"0"-67"0,0 0-21 15,0-7-45-15,0 7-31 0,5-7 1 0,-5 7-38 16,9-11 11-16,1 3-29 0,4-2-8 16,4-3-1-16,8-2-2 0,7-4-4 0,7-1 3 15,12-4-3-15,4-1-5 0,7 2-5 0,2 0-21 16,3 0-28-16,2 1-49 0,-1 1-51 0,0 5-179 16,-4 0 214-16</inkml:trace>
  <inkml:trace contextRef="#ctx0" brushRef="#br0" timeOffset="81979.89">20458 13489 131 0,'0'0'277'0,"-12"-3"-54"0,12 3-31 15,0 0-39-15,0 0-34 0,-10 0-23 0,10 0-23 16,0 0-19-16,0 0-12 0,0 0-10 0,0 0-1 16,5-9-2-16,4 4-6 0,4 1 3 15,6-3-8-15,5-3-7 0,7 0 2 0,9-3-6 16,4-1 1-16,4 1-2 0,13-5-2 0,2 3-11 15,1-3-35-15,0 2-51 0,2 1-69 0,3 3-239 16,-3 0 139-16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1-11T13:13:45.095"/>
    </inkml:context>
    <inkml:brush xml:id="br0">
      <inkml:brushProperty name="width" value="0.05292" units="cm"/>
      <inkml:brushProperty name="height" value="0.05292" units="cm"/>
      <inkml:brushProperty name="color" value="#FF0000"/>
    </inkml:brush>
  </inkml:definitions>
  <inkml:trace contextRef="#ctx0" brushRef="#br0">14703 10860 46 0,'0'0'122'0,"0"0"-5"0,0 0-13 16,0 0-11-16,-9-2 0 0,9 2-3 0,0 0-17 16,0 0-9-16,0 0 1 0,0 0-6 0,0 0-10 15,-9-2-5-15,9 2-1 0,0 0-7 16,0 0-12-16,0 0 1 0,0 0-5 0,0 0-4 15,0 0-3-15,0 0-7 0,0 0-3 16,0 0-5-16,0 0-1 0,0 0 1 0,0-9 8 16,0 9-2-16,0 0-7 0,13-1 6 0,-13 1 1 15,15-2-2-15,-2 2 0 0,1 0-1 0,3 0 4 16,3 2-1-16,6-1 29 0,2 5-36 0,6-3 31 16,1 1-33-16,3-2 30 0,2 1-41 0,7 4 32 15,2-4-28-15,-1 1 5 0,3-2 6 0,-2 0-3 16,-2 0 6-16,-3-1-2 0,0-1 3 0,-3 0-3 15,-2 0 5-15,1-1-2 0,-4-1 30 0,3 1-36 16,-9 0 33-16,1 0-38 0,-2 0 34 0,-2 1-36 16,1-1 32-16,-7-1-34 0,-1 2 24 15,2-1-31-15,-5 1 31 0,-1-1-22 0,-2 1 31 16,0 0-33-16,-2 0 30 0,-12 0-45 0,16-2 18 16,-16 2 35-16,18 1-36 0,-18-1 35 0,14 0-40 15,-14 0 32-15,12 1-35 0,-12-1 26 0,0 0-53 16,16 0 1-16,-16 0-65 0,0 0-27 0,12 2-196 15,-12-2 209-15</inkml:trace>
  <inkml:trace contextRef="#ctx0" brushRef="#br0" timeOffset="1035.47">15177 11172 41 0,'0'0'264'0,"0"0"-104"0,0 0 11 16,0 0-57-16,0 0 20 0,0 0-43 0,0 0 23 16,0 0-44-16,0 0 19 0,0 0-50 0,0 0 22 15,0 0-41-15,0 0 25 0,0 0-42 16,0 0 29-16,0 0-37 0,0 0 32 0,0 0-35 16,0 0 34-16,0 0-35 0,13 3 34 0,-13-3-37 15,15 0 32-15,-2 1-40 0,0-2 6 0,0 1 5 16,1 0 3-16,2-1 1 0,2-1-1 0,-4 1 0 15,5-3-5-15,-2 1-13 0,-2 1-15 0,2 0-22 16,-3 0-27-16,-4 0-26 0,2 0-27 0,-1 1-13 16,-3-2-101-16,-8 3 79 0</inkml:trace>
  <inkml:trace contextRef="#ctx0" brushRef="#br0" timeOffset="1247.38">15325 11079 202 0,'0'0'242'16,"0"0"-55"-16,0 0-43 0,-11-1-28 15,11 1-21-15,0 0-17 0,-8 5-10 0,8-5-12 16,-1 13-9-16,1-6 20 0,1 4-42 0,2 0 23 16,-2 6-43-16,4 1 23 0,3 1-26 0,-2 2 27 15,2 2-42-15,1 3 27 0,2-3-26 0,1 2-30 16,-2 0-68-16,3-1-6 0,0-3-69 15,-1 3-120-15,1-6 236 0</inkml:trace>
  <inkml:trace contextRef="#ctx0" brushRef="#br0" timeOffset="2752.93">15319 9981 132 0,'-9'7'283'0,"9"-7"-29"0,-9 2-57 0,9-2-24 15,-6 4-7-15,6-4-26 0,0 0-15 0,0 0-7 16,-13 2-11-16,13-2-12 0,0 0-14 0,0 0-16 16,0 0-9-16,-9-2-22 0,9 2-8 15,-4-6-6-15,4-1-17 0,0 7 9 0,-1-13-1 16,1 3-6-16,0-1 8 0,1 0-9 0,3-4 3 16,0-2-20-16,0-2 16 0,2-3-19 0,3 2 21 15,-1-3-17-15,2-4 14 0,3 2-16 0,-2-1 1 16,2-1-1-16,2 2 6 0,1-1-4 0,-1 2 0 15,5-5 4-15,0 3 3 0,-4 2 0 0,2 2 2 16,4 0-1-16,-2-1 1 0,-2 3 0 0,5 1 21 16,-1 1-25-16,0 0 16 0,1 2-12 0,1 2 13 15,0 0-24-15,2 0 24 0,-2 3-25 16,4 1 25-16,-5 4-25 0,4-3 22 0,-3 6-23 16,3 0 22-16,-4 2-23 0,5 1 15 15,-1 3-17-15,0 0 26 0,2 6-32 0,1 0 28 16,3 7-19-16,0 2 3 0,-1 3 7 0,0 2-1 15,0 7 4-15,-1-1-1 0,-2 3 2 0,2 3 22 16,2 4-25-16,-6-5 24 0,-2 2-28 0,1-4 27 16,-2 2-10-16,-3-1 1 0,0-2 3 0,-4-2-9 15,1-3 0-15,-4-1-2 0,1-1-17 0,-2-2 28 16,0-2-27-16,-3-2 27 0,-1-2-26 0,0 1 22 16,-1-2-24-16,-2-1 21 0,-1-3-40 0,-1-1 22 15,2-2-52-15,-2 1-11 0,0-1-33 0,0 1-4 16,0-2-67-16,-2-2-37 0,0 2-142 0,-2-7 184 15</inkml:trace>
  <inkml:trace contextRef="#ctx0" brushRef="#br0" timeOffset="3215.55">16298 10078 290 0,'0'0'259'16,"0"0"-30"-16,-13-3-90 0,13 3 9 0,0 0-61 15,0 0 12-15,0 0-49 0,0 0 33 0,0 0-33 16,0 0 25-16,0 0-40 0,8 11 22 0,0-5-38 15,2-2 15-15,1 5-28 0,2-2 27 0,1 2-40 16,0 1 39-16,4 1-36 0,-4-2 25 0,4 2-33 16,1-2 32-16,-6 0-30 0,1-2 29 0,-1 3-30 15,0-4 21-15,-2-1-21 0,-1 0 31 0,-2 0-39 16,0 0 24-16,-8-5 37 0,15 2-8 16,-15-2 19-16,10-2-25 0,-2-2 12 15,-6-4-23-15,5 2 14 0,-5-3-24 0,2-2 13 16,-1-5-6-16,1 2 1 0,-2 1-10 0,1-1-2 15,-2-3 7-15,4 0-4 0,-4 1-1 0,3-2-7 16,0 2-5-16,-3 1 2 0,3-1-5 0,-1 0 2 16,-1 0-2-16,1 2-4 0,-2 2-31 0,2-3 21 15,-1 6-36-15,-1-1 26 0,1-1-27 0,-1 2 36 16,-1 2-43-16,0-1 25 0,1 2-51 0,-1 6 15 16,0-12-54-16,0 12-15 0,0-7-56 0,0 7-110 15,0-8 227-15</inkml:trace>
  <inkml:trace contextRef="#ctx0" brushRef="#br0" timeOffset="17249.88">27478 10912 58 0,'0'0'169'0,"0"0"-7"0,-10 3-48 0,10-3 4 16,0 0-35-16,0 0-5 0,0 0-24 0,0 0-2 15,0 0-5-15,0 0 11 0,0 0 4 0,0 0 2 16,0 0-1-16,9-7-4 0,-9 7 4 0,12-2-22 16,-5-1 3-16,2 0-18 0,0 1 8 15,3 1-20-15,0-2 18 0,3 1-18 0,5 1 9 16,1 0-11-16,5 0 15 0,2-2-22 0,4 2 13 15,4-1-18-15,5 0 0 0,1 1 18 0,8 0-22 16,2 1 20-16,0 0-21 0,2-1 18 16,-2-1-18-16,2 1 15 0,-2-1-17 0,-4 0 36 15,-7-2-44-15,-2 1 20 0,-3 1-21 0,-1 0 19 16,-7 0-16-16,-3 0 2 0,-4 1-19 0,-1-1-5 16,-2 0 2-16,-4 1 3 0,0-2-4 15,-2 3 9-15,-2-1-1 0,1 1-7 0,-11 0-5 0,16-2-23 16,-16 2-9-16,12 2-52 0,-12-2-7 0,0 0-166 15,12 0 245-15</inkml:trace>
  <inkml:trace contextRef="#ctx0" brushRef="#br0" timeOffset="17721.89">27845 11314 246 0,'0'0'287'0,"0"0"-72"16,0 0-45-16,0 0-28 0,0 0-22 0,0 0-21 15,0 0-23-15,0 0-16 0,0 0-10 0,6-4-14 16,-6 4-5-16,14-1-4 0,-14 1-7 0,14-3-1 16,-14 3-6-16,21-2-1 0,-10 1-4 0,2-1 1 15,0 1-8-15,-3-2-4 0,4 2-20 0,-2-2-8 16,0 2-16-16,-3 0-23 0,0-1-6 0,-9 2-28 16,19-1 5-16,-19 1-40 0,13-2-9 0,-13 2-134 15,9-3 264-15</inkml:trace>
  <inkml:trace contextRef="#ctx0" brushRef="#br0" timeOffset="17911.88">27969 11198 72 0,'0'0'148'15,"-8"-7"17"-15,8 7-43 0,-8-9 5 0,8 9-23 16,-4-4-6-16,4 4-19 0,-6-5-1 0,6 5-16 16,0 0-7-16,-5-6-12 0,5 6-17 0,0 0-6 15,0 0 3-15,0 0 8 0,0 0 0 0,-4 11 10 16,4-6-10-16,4 8-7 0,-1-1-3 0,-1 3-5 15,2 2-9-15,1 0 4 0,-1 5-10 16,1 0 9-16,0 0-88 0,0 1-52 0,-1-3-95 16,4 5-92-16,-3 1 222 0</inkml:trace>
  <inkml:trace contextRef="#ctx0" brushRef="#br0" timeOffset="19116.89">28140 10187 106 0,'0'0'252'0,"0"0"-62"0,-8-2-38 16,8 2-29-16,-5-9-17 0,4 2-14 15,1 0-13-15,-1-4-10 0,1 2-18 0,0-4 7 16,1-3-25-16,0-1 10 0,2-1-9 0,2-3-4 15,-3-1 8-15,5-2-17 0,-1-5 9 0,3 3-4 16,1-5 0-16,2-4 4 0,-1-1-14 0,3 0-4 16,3-1 2-16,2-1-2 0,3 5-4 0,-3-3-1 15,8 1-2-15,-3 0-1 0,4 3-2 16,-1 2 9-16,1-1-11 0,0 4-1 0,4-1 4 16,-1 4-3-16,0 2-2 0,-1 2 0 0,2 2 0 15,-4 6-3-15,2-1-11 0,-6 6 22 0,3 5-6 16,0 1-2-16,0 3 1 0,-1 1 3 15,5 10-2-15,2 3 2 0,-1 7-6 0,0 2 29 16,0 6-28-16,0 9 7 0,-6-2-10 0,2 6 4 16,0 3 1-16,-1-2-14 0,-4 3 23 0,-3-10-20 15,2 2 21-15,-3-2-20 0,-1-3 20 0,-1 0 5 16,-1-4-8-16,-4-2-6 0,2-5 1 0,-4 1 1 16,0-6-7-16,0 1-11 0,-1-5-18 15,-2 0-23-15,-1-1-28 0,-1-2-37 0,3-2-49 16,-3 1-208-16,-1-4 163 0</inkml:trace>
  <inkml:trace contextRef="#ctx0" brushRef="#br0" timeOffset="19536.89">29017 10001 197 0,'-12'-2'262'0,"12"2"-78"0,-11-2-39 16,11 2-20-16,0 0-30 0,-9-3-14 0,9 3-22 16,0 0-10-16,0 0-8 0,0 0-10 15,0 0-7-15,4 3-5 0,-4-3-6 0,12 10 3 16,-3-4-6-16,3 0 2 0,2 3-4 0,-1-2 1 15,3 5-4-15,-2-3 0 0,4 2-2 0,-5-3 1 16,2 1 5-16,-2-1-7 0,1-1 0 0,-2 0 4 16,-2-3 5-16,0 0 16 0,0 2 20 0,-1-3 14 15,-9-3 3-15,17 1-35 0,-17-1 36 16,15-4-46-16,-6-3 24 0,-1 1-43 0,1-5 30 16,-3 0-35-16,3-1 28 0,-3-3-34 0,2-1 8 15,-1 3 21-15,0-3-36 0,-2 2 29 0,2 0-38 16,-2 2 22-16,0-3-34 0,4 4 3 15,-4 3-31-15,-1-3-28 0,1 4-20 0,0-1-12 16,-1 1-27-16,2 1-22 0,-1 1-132 0,2 0 231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1-11T13:18:43.200"/>
    </inkml:context>
    <inkml:brush xml:id="br0">
      <inkml:brushProperty name="width" value="0.05292" units="cm"/>
      <inkml:brushProperty name="height" value="0.05292" units="cm"/>
      <inkml:brushProperty name="color" value="#FF0000"/>
    </inkml:brush>
  </inkml:definitions>
  <inkml:trace contextRef="#ctx0" brushRef="#br0">16598 9965 52 0,'0'0'159'0,"0"0"-3"15,0 0-14-15,-1-7-20 0,1 7-27 0,0 0-13 16,0 0-15-16,0 0-10 0,-1-5-10 0,1 5-6 16,0 0 3-16,0 0-4 0,0 0-1 0,-3-7-6 15,3 7-1-15,0 0-8 0,0 0-6 0,0 0-4 16,0 0-4-16,0-6-5 0,0 6 1 0,0 0 0 15,0 0-6-15,0 0-3 0,0 0 0 0,0 0 2 16,5-6 4-16,-5 6-2 0,7-3-2 16,-7 3-2-16,11-3 3 0,-11 3-2 0,14-3 0 15,-6 0 4-15,3 2-2 0,2-2-2 0,4 0 0 16,-2-1 2-16,12 0 1 0,0 0-1 16,7-1-1-16,2-1 10 0,11 1-12 0,2 1 9 15,3 0-9-15,2-1 15 0,1 0-18 0,1 1 12 16,3 1-6-16,1-1 7 0,3 0-11 0,11 0 11 15,-1 1-12-15,0 0 13 0,3-1-9 0,-2 1 10 16,3-1-14-16,-3 2 10 0,3-1-9 0,-4 1 9 16,-11 0-10-16,11-2 11 0,-9 1-11 0,-1 0 11 15,-2 2-10-15,2-2 16 0,-3 3-18 0,0 0 9 16,-1 0-20-16,-3 0-2 0,-1 0-26 0,-4 0-6 16,-10 0-23-16,-3 1-1 0,-1 2-19 15,-5-2-14-15,-4 2-18 0,0 0-102 16,-3 1 74-16</inkml:trace>
  <inkml:trace contextRef="#ctx0" brushRef="#br0" timeOffset="1132.78">24955 9176 34 0,'0'0'35'0,"17"0"0"0,-17 0-7 16,15 0 0-16,0 1-6 0,-2 1-8 0,5-1 9 15,0 3-8-15,4-1 4 0,3-1-13 0,3-1 2 16,7 2-4-16,2 1 6 0,10-2-1 0,7 4-3 16,2-3-6-16,18 0 9 0,2 1-1 0,3 1-8 15,-1-1 2-15,1 0 1 0,-1-1 2 16,1 0-1-16,-1 2 0 0,-1-1-1 0,-3-1-3 16,3 0 1-16,-6 0-3 0,-8 0-8 0,-3 0-5 15,0 1-7-15,-1-2-5 0,-3-1-9 0,-1 1-5 16,-4 0-22-16,-1-1 22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1-11T13:44:39.503"/>
    </inkml:context>
    <inkml:brush xml:id="br0">
      <inkml:brushProperty name="width" value="0.05292" units="cm"/>
      <inkml:brushProperty name="height" value="0.05292" units="cm"/>
      <inkml:brushProperty name="color" value="#FF0000"/>
    </inkml:brush>
  </inkml:definitions>
  <inkml:trace contextRef="#ctx0" brushRef="#br0">8883 6238 78 0,'0'0'86'15,"-5"-4"-12"-15,5 4-11 0,-8-6-10 16,8 6-12-16,-6-2-11 0,6 2-3 0,-8-6-3 15,8 6-6-15,-6-4-3 0,6 4 0 0,-8-5-2 16,8 5-1-16,-5-3 1 0,5 3-2 0,0 0-2 16,-9-5-5-16,9 5 5 0,-6-4-6 0,6 4 11 15,0 0-5-15,-8-4-4 0,8 4-3 0,0 0 1 16,0 0 0-16,-6-4 0 0,6 4-2 0,0 0 3 16,0 0-4-16,-7-2 1 0,7 2 0 15,0 0-3-15,0 0 4 0,0 0-4 0,0 0-2 16,0 0 2-16,0 0-3 0,0 0 1 0,0 0-1 15,-4-6 2-15,4 6-1 0,0 0-2 0,0 0 6 16,0 0-1-16,0 0 1 0,0 0 0 0,13 0 0 16,-13 0 6-16,14 0-4 0,-14 0-2 0,21-1 2 15,-7 1-5-15,0-1 3 0,2-1 1 0,5 0 2 16,-1-1-6-16,6 0 5 0,-1 0-4 0,1-1 6 16,10-3-5-16,-2 3 3 0,3 0-2 15,8-3 5-15,4 1-5 0,-1 1 4 16,2-2-7-16,5 1 3 0,0 3-2 0,1-2 4 15,2-1-9-15,-1 1 11 0,2 1-3 0,0 1 1 16,1-1-2-16,0-1 7 0,1 1-8 0,12 1 5 16,1-1-3-16,-1 0 1 0,1 0-3 0,-10 0 6 15,9 2-6-15,0-1 3 0,-12-2-2 0,3 5 3 16,-1-3-3-16,-2 1 3 0,3-1-3 0,-4 1 1 16,0 2-2-16,0-1 5 0,-2 0-3 0,-2-1 0 15,-4 2 7-15,3 0-5 0,-6 0-9 0,-6 2 7 16,-2-1-3-16,1 0 2 0,-1 0-6 0,-1 1-4 15,-3 1-7-15,-1 0 2 0,-2-2-14 16,-3 4-6-16,-3-2-9 0,0-1-7 0,-4 1-10 0,3 2 1 16,-3-1-54-16,-4-1 38 0</inkml:trace>
  <inkml:trace contextRef="#ctx0" brushRef="#br0" timeOffset="1799.98">11067 6216 34 0,'37'2'61'0,"0"2"-8"16,12 1-7-16,1 0-6 0,2 2-6 0,2 0-1 16,2 3-3-16,0-1-3 0,11 0-6 0,-1 3-1 15,4 2-5-15,2-1 5 0,0 1-7 0,3 0 2 16,-1 3-3-16,3 0 3 0,-2 1 1 16,2-1 3-16,-2 0 1 0,3 1 3 0,-1-2-1 15,3 2-2-15,1 0-1 0,1 0-3 0,-1 0-3 16,0-1 0-16,-2 3-1 0,-1-1-1 0,0 0 0 15,0 1-6-15,-4-1 8 0,-1 6-12 0,2-3 11 16,-3-1-8-16,-3 3 7 0,0 1-2 16,-1 1 10-16,-6 2-8 0,2 3-8 0,-5 2 3 15,-4 0-3-15,3-1 2 0,-5 5-6 0,-2 0 9 16,-3 1-8-16,0 0 5 0,-3 1-6 0,-2 4 2 16,-2-2-7-16,-1 0 6 0,-3 0-9 0,0 0 6 15,-5 2 0-15,-5-5 4 0,-4-2 1 0,-3 1-5 16,2 2 8-16,-5-1-6 0,-2-1 5 15,-5 2 12-15,2-3-16 0,-5-2-3 0,-3-2 5 16,1 0-7-16,-5 2 11 0,3-7 0 0,-6 2 21 16,2-2-6-16,-4 4 19 0,0-4-1 0,-4 3 21 15,-1-3-8-15,-1 0-2 0,-4-1 6 0,2 1-2 16,-2-2-5-16,-2 1-9 0,-2 3-10 0,-1-2 6 16,-1 2-18-16,1-4-2 0,-3 4 7 15,2-2-6-15,-3 0 8 0,0 0-9 0,-2 0 1 16,-2 1 2-16,0-2-4 0,2 0 4 0,-3 0-3 15,-2-1 0-15,-2 3 4 0,-1-6-7 0,-2 4 23 16,-1-1-34-16,-3-1 4 0,-6 4 1 16,0-2 1-16,0 3-7 0,-1-2 3 0,-3-3-16 0,3 4 16 15,6-5-16-15,0-1 20 0,0 0-20 16,0 2 20-16,3-1-21 0,-2-2 27 0,3 1-16 16,-1 1-3-16,2-1-8 0,0 1 4 0,3-2 21 15,0-1-19-15,1 1 18 0,0-1-18 0,1-1 17 16,7-2-1-16,0 0-5 0,1-1 1 0,2-2-4 15,3-3-2-15,0 2-1 0,3-2 0 0,1-1-2 16,0 1-3-16,1-4-7 0,4 2-8 0,-2 0-12 16,-1-3-7-16,6 3-6 0,-3-3 3 0,1 0-4 15,2 0-3-15,-1 0-5 0,0-3 1 16,7-3 5-16,-9 9 15 0,9-9-5 0,-9 6 8 16,9-6 6-16,-8 5 3 0,8-5 4 15,-7 7 0-15,7-7 4 0,-7 4 3 0,7-4 4 16,-6 4-1-16,6-4 4 0,-8 1 1 0,8-1 2 15,-9 4-1-15,9-4 4 0,-9 5-2 0,9-5 2 16,-9 4-2-16,9-4 0 0,0 0 0 0,-11 4-1 16,11-4 0-16,-8 1-1 0,8-1-4 0,-6 4 2 15,6-4-11-15,-7 4-16 0,7-4-5 0,-10 6-20 16,10-6-7-16,-6 4-9 0,6-4-21 0,-7 4-84 16,7-4 48-16</inkml:trace>
  <inkml:trace contextRef="#ctx0" brushRef="#br0" timeOffset="2182.14">12579 9018 98 0,'0'0'95'15,"-1"-7"-21"-15,1 7-17 0,0 0-11 0,0 0-8 16,0 0-2-16,0 0 15 0,0 0-14 0,1 7 13 16,3-3-20-16,-2 6 10 0,2 0-18 0,-1 1 7 15,1 2-10-15,-2 2-6 0,3 0 13 0,-1 1-16 16,1-1 8-16,0 1-16 0,2 1 13 0,-5-1-13 15,5 1-1-15,-5 0-2 0,6 1 2 0,-3-2-1 16,-1 0-4-16,1-2 4 0,0 0-3 0,0 1-1 16,3-2 3-16,-3-3 0 0,3 3-6 0,-2-5 5 15,3 3-2-15,1-5-1 0,3 1-4 16,0-3-12-16,2-1-2 0,3-2-4 0,0 1-19 16,2-1-27-16,3-1-110 0,-1 1 52 0</inkml:trace>
  <inkml:trace contextRef="#ctx0" brushRef="#br0" timeOffset="45396.78">8969 11851 50 0,'0'0'152'0,"-8"-7"-43"0,8 7-15 0,-8-5-23 16,8 5-4-16,-10-4-8 0,10 4 1 0,-9-7-16 15,9 7-3-15,-10-6-17 0,10 6 0 0,-13-3-11 16,13 3-1-16,-14-3-5 0,14 3 2 0,-14-1-5 16,14 1 1-16,-13-1-5 0,13 1 7 0,-14-2-11 15,14 2 6-15,-14 0-4 0,14 0 4 0,0 0-6 16,-14 0 4-16,14 0-2 0,0 0 6 16,-14 0-5-16,14 0 3 0,0 0-5 0,0 0 5 15,-13 2-3-15,13-2 6 0,0 0-7 0,0 0 8 16,0 0-5-16,-11 1 8 0,11-1-8 15,0 0 6-15,0 0-3 0,0 0 1 0,0 0-5 16,0 0 2-16,0 0-2 0,0 0 0 0,0 0-9 16,0 0 9-16,0 0-8 0,0 0 8 0,0 0-4 15,0 0 5-15,0 0-4 0,0 0 5 0,11 1-5 16,-11-1 6-16,17 0-5 0,-6 1 10 0,2-1-12 16,1 0 10-16,0 0-8 0,5-1 8 0,1 1-12 15,0 0 11-15,3 0-4 0,4-1 7 0,-3 0-10 16,7-1 8-16,-2 1-9 0,3 0 8 0,5 0-7 15,0 0 5-15,2 1-6 0,-2-1 6 0,1 1-4 16,4-3 8-16,-2 3-13 0,1 0 6 0,2 0-2 16,-2 0 3-16,4-1-3 0,-3 1 6 15,8-1-5-15,-7 0 8 0,-2-1-7 0,10 1 5 16,-1 1-7-16,-1-1 4 0,-6 1-5 0,7-1 32 16,0-1-39-16,-3 1 9 0,4 0-7 0,-1 0 7 15,-1 0-5-15,-1 0 10 0,2-1-9 0,-3 0 9 16,4 0 4-16,-2-1-8 0,2 2-7 0,-2-3 7 15,-1 1-2-15,3 0 8 0,-2-1-11 16,1 0 8-16,-3 3-9 0,3-3 10 0,-3 1-5 16,2 0 4-16,-1-1-5 0,0 0 4 0,0 3-4 15,-2-3 11-15,4 0-14 0,-4 0 10 0,4 0-8 16,1 1 8-16,-5 1-7 0,1-1 5 0,1 0 2 16,-9-2 2-16,3 2-10 0,3 0 7 15,5 1-7-15,-3-1 6 0,-1-1-7 0,3 2 8 16,-7 1-8-16,8-2 9 0,-3 2-7 0,3-1 5 15,-8 2-4-15,5-1 8 0,-3 0-13 0,-2 1 10 16,3-1-6-16,-4 2 7 0,1-2-10 0,-1 1 10 16,-3-2-5-16,2 2 0 0,-1 0-4 0,-2 0 10 15,-1-1-7-15,1 0 5 0,-1-1-6 0,-3 2 8 16,-1 0-7-16,0-1 3 0,-5-2-4 0,6 2 5 16,-6 0-7-16,1 0 13 0,-1 0-13 0,-3-1 8 15,-1 2-6-15,-1-2 6 0,-3-1-5 0,3 1 7 16,-4 1-6-16,1-3 4 0,-5 2-6 15,4-1 7-15,-5 2-5 0,-2-1 6 0,2 0-7 16,-3 0 5-16,-1 0-9 0,-9 2 23 0,14-5-34 16,-14 5-23-16,14-2-33 0,-14 2-51 0,13-4-112 15,-13 4 76-15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1-11T13:32:54.398"/>
    </inkml:context>
    <inkml:brush xml:id="br0">
      <inkml:brushProperty name="width" value="0.05292" units="cm"/>
      <inkml:brushProperty name="height" value="0.05292" units="cm"/>
      <inkml:brushProperty name="color" value="#FF0000"/>
    </inkml:brush>
  </inkml:definitions>
  <inkml:trace contextRef="#ctx0" brushRef="#br0">4116 9262 5 0,'0'0'175'0,"-1"-9"-13"16,1 9-39-16,-3-6-13 0,3 6-6 0,-2-7-21 15,2 7-10-15,-3-8-9 0,3 8-8 0,-2-6-6 16,2 6-8-16,-3-6 5 0,3 6-16 0,-4-7-6 15,4 7-7-15,0 0-6 0,-1-6 0 0,1 6-1 16,0 0-3-16,-4-8-2 0,4 8 0 0,0 0-4 16,0 0 0-16,0 0 1 0,-4-6-2 0,4 6-1 15,0 0-1-15,0 0 1 0,0 0-4 0,0 0 3 16,0 0-2-16,0 0-2 0,0 0 2 16,0 0 0-16,0 0-3 0,0-5 1 0,0 5 1 0,0 0 0 15,0 0 2-15,0 0 1 0,0 0 2 16,13 1-2-16,-13-1 1 0,0 0-4 0,15 1 2 15,-15-1 2-15,18 0-1 0,-4 0 2 0,4-1 1 16,4-1-4-16,5-1 5 0,7-4-3 0,2 2 4 16,11 1 0-16,1-3-3 0,5-1 1 0,2 0-2 15,3-1 1-15,8 0 3 0,2-3-1 0,1 3 1 16,0 0-2-16,5 1 10 0,-5-2-18 0,3 5 15 16,-5-4-10-16,-8 4 13 0,0 2-15 15,-3-2-1-15,2 0 4 0,-6 0 0 0,3 3-1 16,-6-1 4-16,-1 0 0 0,-7-1-3 15,-4 1-4-15,3 2-1 0,-11 1-4 0,3-1-6 16,-5 2-6-16,1 0-8 0,-5-1-14 0,-1 2-14 16,-3-1-15-16,0 1-17 0,-1 1-15 0,-1 0-22 15,-1-1-85-15,-3 0 66 0</inkml:trace>
  <inkml:trace contextRef="#ctx0" brushRef="#br0" timeOffset="732.44">5362 10736 9 0,'0'0'236'15,"0"0"-27"-15,-10-1-21 0,10 1-26 0,0 0-16 16,0 0-15-16,0 0-16 0,-13-2-17 16,13 2-17-16,0 0-11 0,0 0-13 0,0 0-12 15,0 0-8-15,0 0-12 0,0 0-6 0,-5-4 2 16,5 4-7-16,15-9-23 0,-2-1 20 16,6-1 2-16,12-7-8 0,5-1 0 0,5-3-2 15,11-3 1-15,4-4-3 0,4 3-14 0,0 0-6 16,4-1-35-16,-4 1-1 0,3 3-23 0,-4 3-16 15,-3-1-27-15,-10 6-29 0,-4 2-48 0,3-1-88 16,-7 2 259-16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1-11T13:56:03.991"/>
    </inkml:context>
    <inkml:brush xml:id="br0">
      <inkml:brushProperty name="width" value="0.05292" units="cm"/>
      <inkml:brushProperty name="height" value="0.05292" units="cm"/>
      <inkml:brushProperty name="color" value="#FF0000"/>
    </inkml:brush>
  </inkml:definitions>
  <inkml:trace contextRef="#ctx0" brushRef="#br0">26578 1435 47 0,'0'0'165'0,"0"-9"-76"0,0 9 28 16,0-12-81-16,0 12 43 0,-1-7-16 0,1 7-17 15,0-8-18-15,0 8-25 0,0 0-12 0,1-8-5 16,-1 8-5-16,0 0-3 0,0 0-4 0,0 0-4 15,12-2 0-15,-12 2-61 0,0 0 74 0,11 5-56 16,-11-5 65-16,0 0-106 0</inkml:trace>
  <inkml:trace contextRef="#ctx0" brushRef="#br0" timeOffset="16.82">26617 1399 245 0,'0'0'-84'15</inkml:trace>
  <inkml:trace contextRef="#ctx0" brushRef="#br0" timeOffset="632.85">26627 1403 250 0,'0'0'2'16,"0"0"80"-16,0 0-51 0,0 0 52 0,0 0-48 16,7 4 48-16,-7-4-59 0,0 0 54 0,0 0-58 15,0 0 50-15,0 0-45 0,0 0 41 0,0 0-50 16,0 0 45-16,0 0-54 0,0 0 49 0,0 0-48 15,0 0 41-15,0 0-52 0,0 0 49 0,0 0-50 16,7 3 53-16,-7-3-54 0,0 0 55 0,0 0-46 16,0 0 43-16,0 0-51 0,0 0 45 15,0 0-48-15,0 0 43 0,0 0-50 16,0 0 46-16,0 0-50 0,0 0 48 0,0 0-52 16,0 0 54-16,0 0-53 0,0 0 47 0,0 0-48 15,0 0 47-15,0 0-51 0,0 0 48 0,0 0-44 16,0 0 49-16,0 0-53 0,9 3 42 0,-9-3-41 15,15 0 49-15,-3 0-47 0,3 0 45 0,3 0-35 16,5 0 36-16,5 0-50 0,4 0 50 16,6-1-46-16,6 1 50 0,8-3-59 0,7 2 55 0,4 0-48 15,14-2 48-15,5 2-47 0,5-1 51 0,5 0-51 16,4 0 48-16,4 0-45 0,3-1 46 16,6 0-50-16,2 1 49 0,23 0-45 0,2 0 43 15,-5 0-44-15,6 1 44 0,0-1-48 0,3 1 56 16,1 1-65-16,-2-1 43 0,-2-1-43 15,0 2 49-15,-3-1-1 0,0-1-5 0,0 1-4 16,-24 0 2-16,1-1-2 0,-3-1 0 0,-1 1-2 16,-2-2-2-16,-2-1 0 0,-4 2 3 0,-3-2-3 15,-4 1-3-15,-7-1-1 0,-4 0 5 0,-6-2-6 16,-15 3 6-16,-3-1-2 0,-5 0 4 0,-5 1-2 16,-8 0 0-16,-5-1-1 0,-6 2 3 15,-2-1 1-15,-7 1 4 0,0 0-3 0,-1 1-2 16,-5 0 4-16,0 0-4 0,-2 0-3 0,-1-1 2 15,-10 3-4-15,18-3-8 0,-18 3-3 0,16-3-14 16,-16 3-15-16,12-1-12 0,-12 1-12 16,12-2-4-16,-12 2 16 0,10-1 12 0,-10 1 4 15,14 0 8-15,-14 0 7 0,13 0 1 0,-13 0 6 16,15 0 3-16,-15 0-1 0,16 1 4 0,-16-1 2 16,15 0 3-16,-15 0-2 0,13 0 5 0,-13 0 0 15,14 0 2-15,-14 0-2 0,0 0 3 16,15 0-1-16,-15 0 3 0,0 0-5 0,15 0 6 15,-15 0-3-15,0 0 2 0,0 0-6 0,12 0 3 16,-12 0-10-16,0 0-25 0,0 0-44 16,0 0-138-16,0 0 70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EC332-E0AD-4A49-AEC0-727F7663451E}" type="datetimeFigureOut">
              <a:rPr lang="en-IN" smtClean="0"/>
              <a:t>29-01-2022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CFE190-7FF2-4E1C-ADE2-27F1EA50EB11}" type="slidenum">
              <a:rPr lang="en-IN" smtClean="0"/>
              <a:t>‹#›</a:t>
            </a:fld>
            <a:endParaRPr lang="en-IN"/>
          </a:p>
        </p:txBody>
      </p:sp>
    </p:spTree>
    <p:extLst>
      <p:ext uri="{BB962C8B-B14F-4D97-AF65-F5344CB8AC3E}">
        <p14:creationId xmlns:p14="http://schemas.microsoft.com/office/powerpoint/2010/main" val="3356640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cb5af9b42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10cb5af9b42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latin typeface="Times New Roman" panose="02020603050405020304" pitchFamily="18" charset="0"/>
                <a:ea typeface="AR PL KaitiM GB"/>
                <a:cs typeface="AR PL KaitiM GB"/>
              </a:rPr>
              <a:t>In 2008, the group built a FB game that required players to rate the sentiment associated to a sentence on a 5-values scale, then used this as </a:t>
            </a:r>
            <a:r>
              <a:rPr lang="en-US" altLang="en-US" dirty="0" err="1">
                <a:latin typeface="Times New Roman" panose="02020603050405020304" pitchFamily="18" charset="0"/>
                <a:ea typeface="AR PL KaitiM GB"/>
                <a:cs typeface="AR PL KaitiM GB"/>
              </a:rPr>
              <a:t>atraining</a:t>
            </a:r>
            <a:r>
              <a:rPr lang="en-US" altLang="en-US" dirty="0">
                <a:latin typeface="Times New Roman" panose="02020603050405020304" pitchFamily="18" charset="0"/>
                <a:ea typeface="AR PL KaitiM GB"/>
                <a:cs typeface="AR PL KaitiM GB"/>
              </a:rPr>
              <a:t> corpus for the sentiment detection module. Over 800 player played the game.</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latin typeface="Times New Roman" panose="02020603050405020304" pitchFamily="18" charset="0"/>
              <a:ea typeface="AR PL KaitiM GB"/>
              <a:cs typeface="AR PL KaitiM GB"/>
            </a:endParaRP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latin typeface="Times New Roman" panose="02020603050405020304" pitchFamily="18" charset="0"/>
                <a:ea typeface="AR PL KaitiM GB"/>
                <a:cs typeface="AR PL KaitiM GB"/>
              </a:rPr>
              <a:t>In 2009 the game has been released in a slightly different form and with the aim to gather sentiment lexicons, i.e., associations between words and their sentiment polarity (ratings from as many as 12 players were averaged to get the final value). The game ran in 7 different languages and attracted over 4000 players.</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latin typeface="Times New Roman" panose="02020603050405020304" pitchFamily="18" charset="0"/>
              <a:ea typeface="AR PL KaitiM GB"/>
              <a:cs typeface="AR PL KaitiM GB"/>
            </a:endParaRP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dirty="0">
                <a:latin typeface="Times New Roman" panose="02020603050405020304" pitchFamily="18" charset="0"/>
                <a:ea typeface="AR PL KaitiM GB"/>
                <a:cs typeface="AR PL KaitiM GB"/>
              </a:rPr>
              <a:t>Let this be an introductory example of a crowdsourcing project, however, crowdsourcing is a not a new phenomenon.</a:t>
            </a:r>
          </a:p>
          <a:p>
            <a:endParaRPr lang="en-IN" dirty="0"/>
          </a:p>
        </p:txBody>
      </p:sp>
      <p:sp>
        <p:nvSpPr>
          <p:cNvPr id="4" name="Slide Number Placeholder 3"/>
          <p:cNvSpPr>
            <a:spLocks noGrp="1"/>
          </p:cNvSpPr>
          <p:nvPr>
            <p:ph type="sldNum" sz="quarter" idx="5"/>
          </p:nvPr>
        </p:nvSpPr>
        <p:spPr/>
        <p:txBody>
          <a:bodyPr/>
          <a:lstStyle/>
          <a:p>
            <a:fld id="{8ACFE190-7FF2-4E1C-ADE2-27F1EA50EB11}" type="slidenum">
              <a:rPr lang="en-IN" smtClean="0"/>
              <a:t>22</a:t>
            </a:fld>
            <a:endParaRPr lang="en-IN"/>
          </a:p>
        </p:txBody>
      </p:sp>
    </p:spTree>
    <p:extLst>
      <p:ext uri="{BB962C8B-B14F-4D97-AF65-F5344CB8AC3E}">
        <p14:creationId xmlns:p14="http://schemas.microsoft.com/office/powerpoint/2010/main" val="1962562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20C6-762E-4844-A36B-6713F37021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C8B9DA-B38D-4C70-8DEF-97F821110C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83B664-CAE4-47DF-B98A-D1342BE8F6B9}"/>
              </a:ext>
            </a:extLst>
          </p:cNvPr>
          <p:cNvSpPr>
            <a:spLocks noGrp="1"/>
          </p:cNvSpPr>
          <p:nvPr>
            <p:ph type="dt" sz="half" idx="10"/>
          </p:nvPr>
        </p:nvSpPr>
        <p:spPr/>
        <p:txBody>
          <a:bodyPr/>
          <a:lstStyle/>
          <a:p>
            <a:fld id="{2F3078C3-F73E-4873-896A-506FA454D927}" type="datetimeFigureOut">
              <a:rPr lang="en-IN" smtClean="0"/>
              <a:t>29-01-2022</a:t>
            </a:fld>
            <a:endParaRPr lang="en-IN"/>
          </a:p>
        </p:txBody>
      </p:sp>
      <p:sp>
        <p:nvSpPr>
          <p:cNvPr id="5" name="Footer Placeholder 4">
            <a:extLst>
              <a:ext uri="{FF2B5EF4-FFF2-40B4-BE49-F238E27FC236}">
                <a16:creationId xmlns:a16="http://schemas.microsoft.com/office/drawing/2014/main" id="{D31EAFA9-2434-4A9E-8C87-C2F61DFD46FE}"/>
              </a:ext>
            </a:extLst>
          </p:cNvPr>
          <p:cNvSpPr>
            <a:spLocks noGrp="1"/>
          </p:cNvSpPr>
          <p:nvPr>
            <p:ph type="ftr" sz="quarter" idx="11"/>
          </p:nvPr>
        </p:nvSpPr>
        <p:spPr/>
        <p:txBody>
          <a:bodyPr/>
          <a:lstStyle/>
          <a:p>
            <a:r>
              <a:rPr lang="en-US" dirty="0"/>
              <a:t>IIT Jodhpur</a:t>
            </a:r>
            <a:endParaRPr lang="en-IN" dirty="0"/>
          </a:p>
        </p:txBody>
      </p:sp>
      <p:sp>
        <p:nvSpPr>
          <p:cNvPr id="6" name="Slide Number Placeholder 5">
            <a:extLst>
              <a:ext uri="{FF2B5EF4-FFF2-40B4-BE49-F238E27FC236}">
                <a16:creationId xmlns:a16="http://schemas.microsoft.com/office/drawing/2014/main" id="{0032C2AF-4135-453C-8D13-CBC6B81564E9}"/>
              </a:ext>
            </a:extLst>
          </p:cNvPr>
          <p:cNvSpPr>
            <a:spLocks noGrp="1"/>
          </p:cNvSpPr>
          <p:nvPr>
            <p:ph type="sldNum" sz="quarter" idx="12"/>
          </p:nvPr>
        </p:nvSpPr>
        <p:spPr/>
        <p:txBody>
          <a:bodyPr/>
          <a:lstStyle/>
          <a:p>
            <a:fld id="{F6805DCC-E64F-4737-8404-AEBBF45F4A5E}" type="slidenum">
              <a:rPr lang="en-IN" smtClean="0"/>
              <a:t>‹#›</a:t>
            </a:fld>
            <a:endParaRPr lang="en-IN" dirty="0"/>
          </a:p>
        </p:txBody>
      </p:sp>
    </p:spTree>
    <p:extLst>
      <p:ext uri="{BB962C8B-B14F-4D97-AF65-F5344CB8AC3E}">
        <p14:creationId xmlns:p14="http://schemas.microsoft.com/office/powerpoint/2010/main" val="2984743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0B61-6D26-4928-9A07-FEDD208626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E6C31A-8896-4D03-9AF6-0BA3B9A9FF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35564B-1A0C-40B3-A762-E1AF94B32624}"/>
              </a:ext>
            </a:extLst>
          </p:cNvPr>
          <p:cNvSpPr>
            <a:spLocks noGrp="1"/>
          </p:cNvSpPr>
          <p:nvPr>
            <p:ph type="dt" sz="half" idx="10"/>
          </p:nvPr>
        </p:nvSpPr>
        <p:spPr/>
        <p:txBody>
          <a:bodyPr/>
          <a:lstStyle/>
          <a:p>
            <a:fld id="{2F3078C3-F73E-4873-896A-506FA454D927}" type="datetimeFigureOut">
              <a:rPr lang="en-IN" smtClean="0"/>
              <a:t>29-01-2022</a:t>
            </a:fld>
            <a:endParaRPr lang="en-IN"/>
          </a:p>
        </p:txBody>
      </p:sp>
      <p:sp>
        <p:nvSpPr>
          <p:cNvPr id="5" name="Footer Placeholder 4">
            <a:extLst>
              <a:ext uri="{FF2B5EF4-FFF2-40B4-BE49-F238E27FC236}">
                <a16:creationId xmlns:a16="http://schemas.microsoft.com/office/drawing/2014/main" id="{54350623-8334-4E69-B324-C49B3A37CD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C87458-B40B-4A9B-AAAF-67529781888D}"/>
              </a:ext>
            </a:extLst>
          </p:cNvPr>
          <p:cNvSpPr>
            <a:spLocks noGrp="1"/>
          </p:cNvSpPr>
          <p:nvPr>
            <p:ph type="sldNum" sz="quarter" idx="12"/>
          </p:nvPr>
        </p:nvSpPr>
        <p:spPr/>
        <p:txBody>
          <a:bodyPr/>
          <a:lstStyle/>
          <a:p>
            <a:fld id="{F6805DCC-E64F-4737-8404-AEBBF45F4A5E}" type="slidenum">
              <a:rPr lang="en-IN" smtClean="0"/>
              <a:t>‹#›</a:t>
            </a:fld>
            <a:endParaRPr lang="en-IN"/>
          </a:p>
        </p:txBody>
      </p:sp>
    </p:spTree>
    <p:extLst>
      <p:ext uri="{BB962C8B-B14F-4D97-AF65-F5344CB8AC3E}">
        <p14:creationId xmlns:p14="http://schemas.microsoft.com/office/powerpoint/2010/main" val="3938834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CD618A-15B1-4C96-86F8-535591751A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B8C22A-CA06-42E0-AFEB-B7A0988BE8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031ECD-9B63-4A9C-A0DC-BC7D1DC4AF0E}"/>
              </a:ext>
            </a:extLst>
          </p:cNvPr>
          <p:cNvSpPr>
            <a:spLocks noGrp="1"/>
          </p:cNvSpPr>
          <p:nvPr>
            <p:ph type="dt" sz="half" idx="10"/>
          </p:nvPr>
        </p:nvSpPr>
        <p:spPr/>
        <p:txBody>
          <a:bodyPr/>
          <a:lstStyle/>
          <a:p>
            <a:fld id="{2F3078C3-F73E-4873-896A-506FA454D927}" type="datetimeFigureOut">
              <a:rPr lang="en-IN" smtClean="0"/>
              <a:t>29-01-2022</a:t>
            </a:fld>
            <a:endParaRPr lang="en-IN"/>
          </a:p>
        </p:txBody>
      </p:sp>
      <p:sp>
        <p:nvSpPr>
          <p:cNvPr id="5" name="Footer Placeholder 4">
            <a:extLst>
              <a:ext uri="{FF2B5EF4-FFF2-40B4-BE49-F238E27FC236}">
                <a16:creationId xmlns:a16="http://schemas.microsoft.com/office/drawing/2014/main" id="{A75B6736-3906-4072-A1F6-83DFC2F73A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EAD65C-1484-40C9-AD6C-3FF48DA2F5D6}"/>
              </a:ext>
            </a:extLst>
          </p:cNvPr>
          <p:cNvSpPr>
            <a:spLocks noGrp="1"/>
          </p:cNvSpPr>
          <p:nvPr>
            <p:ph type="sldNum" sz="quarter" idx="12"/>
          </p:nvPr>
        </p:nvSpPr>
        <p:spPr/>
        <p:txBody>
          <a:bodyPr/>
          <a:lstStyle/>
          <a:p>
            <a:fld id="{F6805DCC-E64F-4737-8404-AEBBF45F4A5E}" type="slidenum">
              <a:rPr lang="en-IN" smtClean="0"/>
              <a:t>‹#›</a:t>
            </a:fld>
            <a:endParaRPr lang="en-IN"/>
          </a:p>
        </p:txBody>
      </p:sp>
    </p:spTree>
    <p:extLst>
      <p:ext uri="{BB962C8B-B14F-4D97-AF65-F5344CB8AC3E}">
        <p14:creationId xmlns:p14="http://schemas.microsoft.com/office/powerpoint/2010/main" val="198400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D4EE6-5CDF-4824-BAAF-25F60A3E7C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208DD9-519F-4C11-8CFB-4990D29010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953A27-9689-46DA-B99B-7B95FAC4E4D1}"/>
              </a:ext>
            </a:extLst>
          </p:cNvPr>
          <p:cNvSpPr>
            <a:spLocks noGrp="1"/>
          </p:cNvSpPr>
          <p:nvPr>
            <p:ph type="dt" sz="half" idx="10"/>
          </p:nvPr>
        </p:nvSpPr>
        <p:spPr/>
        <p:txBody>
          <a:bodyPr/>
          <a:lstStyle/>
          <a:p>
            <a:fld id="{2F3078C3-F73E-4873-896A-506FA454D927}" type="datetimeFigureOut">
              <a:rPr lang="en-IN" smtClean="0"/>
              <a:t>29-01-2022</a:t>
            </a:fld>
            <a:endParaRPr lang="en-IN"/>
          </a:p>
        </p:txBody>
      </p:sp>
      <p:sp>
        <p:nvSpPr>
          <p:cNvPr id="5" name="Footer Placeholder 4">
            <a:extLst>
              <a:ext uri="{FF2B5EF4-FFF2-40B4-BE49-F238E27FC236}">
                <a16:creationId xmlns:a16="http://schemas.microsoft.com/office/drawing/2014/main" id="{5C1423DC-4308-46FA-A5CF-0227F0DBA2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B7E18F-201C-4F15-9DD2-59EB907EE821}"/>
              </a:ext>
            </a:extLst>
          </p:cNvPr>
          <p:cNvSpPr>
            <a:spLocks noGrp="1"/>
          </p:cNvSpPr>
          <p:nvPr>
            <p:ph type="sldNum" sz="quarter" idx="12"/>
          </p:nvPr>
        </p:nvSpPr>
        <p:spPr/>
        <p:txBody>
          <a:bodyPr/>
          <a:lstStyle/>
          <a:p>
            <a:fld id="{F6805DCC-E64F-4737-8404-AEBBF45F4A5E}" type="slidenum">
              <a:rPr lang="en-IN" smtClean="0"/>
              <a:t>‹#›</a:t>
            </a:fld>
            <a:endParaRPr lang="en-IN"/>
          </a:p>
        </p:txBody>
      </p:sp>
    </p:spTree>
    <p:extLst>
      <p:ext uri="{BB962C8B-B14F-4D97-AF65-F5344CB8AC3E}">
        <p14:creationId xmlns:p14="http://schemas.microsoft.com/office/powerpoint/2010/main" val="1304822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9E80-BD0B-4A1C-A311-359FC18A75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35FB0A-8250-4B8D-990C-C2AF15415E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990B19-54E7-4184-B99D-9C353BC7A12C}"/>
              </a:ext>
            </a:extLst>
          </p:cNvPr>
          <p:cNvSpPr>
            <a:spLocks noGrp="1"/>
          </p:cNvSpPr>
          <p:nvPr>
            <p:ph type="dt" sz="half" idx="10"/>
          </p:nvPr>
        </p:nvSpPr>
        <p:spPr/>
        <p:txBody>
          <a:bodyPr/>
          <a:lstStyle/>
          <a:p>
            <a:fld id="{2F3078C3-F73E-4873-896A-506FA454D927}" type="datetimeFigureOut">
              <a:rPr lang="en-IN" smtClean="0"/>
              <a:t>29-01-2022</a:t>
            </a:fld>
            <a:endParaRPr lang="en-IN"/>
          </a:p>
        </p:txBody>
      </p:sp>
      <p:sp>
        <p:nvSpPr>
          <p:cNvPr id="5" name="Footer Placeholder 4">
            <a:extLst>
              <a:ext uri="{FF2B5EF4-FFF2-40B4-BE49-F238E27FC236}">
                <a16:creationId xmlns:a16="http://schemas.microsoft.com/office/drawing/2014/main" id="{5E4577A8-B54B-407E-AF5D-C6AEFC2910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F0792-34FF-4D7C-9C82-A6A3AA499950}"/>
              </a:ext>
            </a:extLst>
          </p:cNvPr>
          <p:cNvSpPr>
            <a:spLocks noGrp="1"/>
          </p:cNvSpPr>
          <p:nvPr>
            <p:ph type="sldNum" sz="quarter" idx="12"/>
          </p:nvPr>
        </p:nvSpPr>
        <p:spPr/>
        <p:txBody>
          <a:bodyPr/>
          <a:lstStyle/>
          <a:p>
            <a:fld id="{F6805DCC-E64F-4737-8404-AEBBF45F4A5E}" type="slidenum">
              <a:rPr lang="en-IN" smtClean="0"/>
              <a:t>‹#›</a:t>
            </a:fld>
            <a:endParaRPr lang="en-IN"/>
          </a:p>
        </p:txBody>
      </p:sp>
    </p:spTree>
    <p:extLst>
      <p:ext uri="{BB962C8B-B14F-4D97-AF65-F5344CB8AC3E}">
        <p14:creationId xmlns:p14="http://schemas.microsoft.com/office/powerpoint/2010/main" val="4089475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7FFA-87BB-4CE2-8170-7D1029CD57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121788-395E-45C5-A205-6048D04379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1A0D7F-0F50-4EEC-BE65-43539CA766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9D8875-7F82-443F-9B3B-42CDE19789CD}"/>
              </a:ext>
            </a:extLst>
          </p:cNvPr>
          <p:cNvSpPr>
            <a:spLocks noGrp="1"/>
          </p:cNvSpPr>
          <p:nvPr>
            <p:ph type="dt" sz="half" idx="10"/>
          </p:nvPr>
        </p:nvSpPr>
        <p:spPr/>
        <p:txBody>
          <a:bodyPr/>
          <a:lstStyle/>
          <a:p>
            <a:fld id="{2F3078C3-F73E-4873-896A-506FA454D927}" type="datetimeFigureOut">
              <a:rPr lang="en-IN" smtClean="0"/>
              <a:t>29-01-2022</a:t>
            </a:fld>
            <a:endParaRPr lang="en-IN"/>
          </a:p>
        </p:txBody>
      </p:sp>
      <p:sp>
        <p:nvSpPr>
          <p:cNvPr id="6" name="Footer Placeholder 5">
            <a:extLst>
              <a:ext uri="{FF2B5EF4-FFF2-40B4-BE49-F238E27FC236}">
                <a16:creationId xmlns:a16="http://schemas.microsoft.com/office/drawing/2014/main" id="{44346964-74CC-4F6A-9A43-B4743423C7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A5BC1C-FF84-45AB-8E35-D74680D651DB}"/>
              </a:ext>
            </a:extLst>
          </p:cNvPr>
          <p:cNvSpPr>
            <a:spLocks noGrp="1"/>
          </p:cNvSpPr>
          <p:nvPr>
            <p:ph type="sldNum" sz="quarter" idx="12"/>
          </p:nvPr>
        </p:nvSpPr>
        <p:spPr/>
        <p:txBody>
          <a:bodyPr/>
          <a:lstStyle/>
          <a:p>
            <a:fld id="{F6805DCC-E64F-4737-8404-AEBBF45F4A5E}" type="slidenum">
              <a:rPr lang="en-IN" smtClean="0"/>
              <a:t>‹#›</a:t>
            </a:fld>
            <a:endParaRPr lang="en-IN"/>
          </a:p>
        </p:txBody>
      </p:sp>
    </p:spTree>
    <p:extLst>
      <p:ext uri="{BB962C8B-B14F-4D97-AF65-F5344CB8AC3E}">
        <p14:creationId xmlns:p14="http://schemas.microsoft.com/office/powerpoint/2010/main" val="421367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256B1-5F55-4885-8337-C35235E7BE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93ADD9-6E5F-4696-9709-3A7B483F8F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4D287C-4AD4-47C2-8FAF-7B50941230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A8ECA4-3E9C-49DD-BB2D-671679B084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DE4F48-DB0F-485D-B89B-76BAF1D63C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151626-12F4-4A55-B58B-CE3E3F56BED6}"/>
              </a:ext>
            </a:extLst>
          </p:cNvPr>
          <p:cNvSpPr>
            <a:spLocks noGrp="1"/>
          </p:cNvSpPr>
          <p:nvPr>
            <p:ph type="dt" sz="half" idx="10"/>
          </p:nvPr>
        </p:nvSpPr>
        <p:spPr/>
        <p:txBody>
          <a:bodyPr/>
          <a:lstStyle/>
          <a:p>
            <a:fld id="{2F3078C3-F73E-4873-896A-506FA454D927}" type="datetimeFigureOut">
              <a:rPr lang="en-IN" smtClean="0"/>
              <a:t>29-01-2022</a:t>
            </a:fld>
            <a:endParaRPr lang="en-IN"/>
          </a:p>
        </p:txBody>
      </p:sp>
      <p:sp>
        <p:nvSpPr>
          <p:cNvPr id="8" name="Footer Placeholder 7">
            <a:extLst>
              <a:ext uri="{FF2B5EF4-FFF2-40B4-BE49-F238E27FC236}">
                <a16:creationId xmlns:a16="http://schemas.microsoft.com/office/drawing/2014/main" id="{113D3EE7-C879-4340-A11D-0001AF9733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6A62AC-ED0E-466A-828C-C72913198FE4}"/>
              </a:ext>
            </a:extLst>
          </p:cNvPr>
          <p:cNvSpPr>
            <a:spLocks noGrp="1"/>
          </p:cNvSpPr>
          <p:nvPr>
            <p:ph type="sldNum" sz="quarter" idx="12"/>
          </p:nvPr>
        </p:nvSpPr>
        <p:spPr/>
        <p:txBody>
          <a:bodyPr/>
          <a:lstStyle/>
          <a:p>
            <a:fld id="{F6805DCC-E64F-4737-8404-AEBBF45F4A5E}" type="slidenum">
              <a:rPr lang="en-IN" smtClean="0"/>
              <a:t>‹#›</a:t>
            </a:fld>
            <a:endParaRPr lang="en-IN"/>
          </a:p>
        </p:txBody>
      </p:sp>
    </p:spTree>
    <p:extLst>
      <p:ext uri="{BB962C8B-B14F-4D97-AF65-F5344CB8AC3E}">
        <p14:creationId xmlns:p14="http://schemas.microsoft.com/office/powerpoint/2010/main" val="44795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5BFB-0450-4A03-9A35-47C79C4243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0FCFDCC-A7A7-43D6-9815-0CD8F1908059}"/>
              </a:ext>
            </a:extLst>
          </p:cNvPr>
          <p:cNvSpPr>
            <a:spLocks noGrp="1"/>
          </p:cNvSpPr>
          <p:nvPr>
            <p:ph type="dt" sz="half" idx="10"/>
          </p:nvPr>
        </p:nvSpPr>
        <p:spPr/>
        <p:txBody>
          <a:bodyPr/>
          <a:lstStyle/>
          <a:p>
            <a:fld id="{2F3078C3-F73E-4873-896A-506FA454D927}" type="datetimeFigureOut">
              <a:rPr lang="en-IN" smtClean="0"/>
              <a:t>29-01-2022</a:t>
            </a:fld>
            <a:endParaRPr lang="en-IN"/>
          </a:p>
        </p:txBody>
      </p:sp>
      <p:sp>
        <p:nvSpPr>
          <p:cNvPr id="4" name="Footer Placeholder 3">
            <a:extLst>
              <a:ext uri="{FF2B5EF4-FFF2-40B4-BE49-F238E27FC236}">
                <a16:creationId xmlns:a16="http://schemas.microsoft.com/office/drawing/2014/main" id="{C903145F-80A5-49FD-A562-6BF8EF10FC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555D47-8A5B-46B7-80C0-AF4670A8EE9B}"/>
              </a:ext>
            </a:extLst>
          </p:cNvPr>
          <p:cNvSpPr>
            <a:spLocks noGrp="1"/>
          </p:cNvSpPr>
          <p:nvPr>
            <p:ph type="sldNum" sz="quarter" idx="12"/>
          </p:nvPr>
        </p:nvSpPr>
        <p:spPr/>
        <p:txBody>
          <a:bodyPr/>
          <a:lstStyle/>
          <a:p>
            <a:fld id="{F6805DCC-E64F-4737-8404-AEBBF45F4A5E}" type="slidenum">
              <a:rPr lang="en-IN" smtClean="0"/>
              <a:t>‹#›</a:t>
            </a:fld>
            <a:endParaRPr lang="en-IN"/>
          </a:p>
        </p:txBody>
      </p:sp>
    </p:spTree>
    <p:extLst>
      <p:ext uri="{BB962C8B-B14F-4D97-AF65-F5344CB8AC3E}">
        <p14:creationId xmlns:p14="http://schemas.microsoft.com/office/powerpoint/2010/main" val="3104544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E4F183-8302-4C3A-AB8D-0220EC35DDD1}"/>
              </a:ext>
            </a:extLst>
          </p:cNvPr>
          <p:cNvSpPr>
            <a:spLocks noGrp="1"/>
          </p:cNvSpPr>
          <p:nvPr>
            <p:ph type="dt" sz="half" idx="10"/>
          </p:nvPr>
        </p:nvSpPr>
        <p:spPr/>
        <p:txBody>
          <a:bodyPr/>
          <a:lstStyle/>
          <a:p>
            <a:fld id="{2F3078C3-F73E-4873-896A-506FA454D927}" type="datetimeFigureOut">
              <a:rPr lang="en-IN" smtClean="0"/>
              <a:t>29-01-2022</a:t>
            </a:fld>
            <a:endParaRPr lang="en-IN"/>
          </a:p>
        </p:txBody>
      </p:sp>
      <p:sp>
        <p:nvSpPr>
          <p:cNvPr id="3" name="Footer Placeholder 2">
            <a:extLst>
              <a:ext uri="{FF2B5EF4-FFF2-40B4-BE49-F238E27FC236}">
                <a16:creationId xmlns:a16="http://schemas.microsoft.com/office/drawing/2014/main" id="{0DA03117-7DD4-4407-9A9B-C502459E02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6EE418-438D-4A20-8644-63C6608224CB}"/>
              </a:ext>
            </a:extLst>
          </p:cNvPr>
          <p:cNvSpPr>
            <a:spLocks noGrp="1"/>
          </p:cNvSpPr>
          <p:nvPr>
            <p:ph type="sldNum" sz="quarter" idx="12"/>
          </p:nvPr>
        </p:nvSpPr>
        <p:spPr/>
        <p:txBody>
          <a:bodyPr/>
          <a:lstStyle/>
          <a:p>
            <a:fld id="{F6805DCC-E64F-4737-8404-AEBBF45F4A5E}" type="slidenum">
              <a:rPr lang="en-IN" smtClean="0"/>
              <a:t>‹#›</a:t>
            </a:fld>
            <a:endParaRPr lang="en-IN"/>
          </a:p>
        </p:txBody>
      </p:sp>
    </p:spTree>
    <p:extLst>
      <p:ext uri="{BB962C8B-B14F-4D97-AF65-F5344CB8AC3E}">
        <p14:creationId xmlns:p14="http://schemas.microsoft.com/office/powerpoint/2010/main" val="52575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38AB-4627-4466-8013-22B3E7601B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1DAAA3-B504-45FB-99A2-2E7D298D49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529E40-955A-4386-B859-402F7C290C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FEC958-5D05-4E5E-BC68-B3CF5AD91226}"/>
              </a:ext>
            </a:extLst>
          </p:cNvPr>
          <p:cNvSpPr>
            <a:spLocks noGrp="1"/>
          </p:cNvSpPr>
          <p:nvPr>
            <p:ph type="dt" sz="half" idx="10"/>
          </p:nvPr>
        </p:nvSpPr>
        <p:spPr/>
        <p:txBody>
          <a:bodyPr/>
          <a:lstStyle/>
          <a:p>
            <a:fld id="{2F3078C3-F73E-4873-896A-506FA454D927}" type="datetimeFigureOut">
              <a:rPr lang="en-IN" smtClean="0"/>
              <a:t>29-01-2022</a:t>
            </a:fld>
            <a:endParaRPr lang="en-IN"/>
          </a:p>
        </p:txBody>
      </p:sp>
      <p:sp>
        <p:nvSpPr>
          <p:cNvPr id="6" name="Footer Placeholder 5">
            <a:extLst>
              <a:ext uri="{FF2B5EF4-FFF2-40B4-BE49-F238E27FC236}">
                <a16:creationId xmlns:a16="http://schemas.microsoft.com/office/drawing/2014/main" id="{CA661F9F-D856-4955-9B2E-8E58DD75C4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07401C-87BE-4C3B-B476-BA9307D18E72}"/>
              </a:ext>
            </a:extLst>
          </p:cNvPr>
          <p:cNvSpPr>
            <a:spLocks noGrp="1"/>
          </p:cNvSpPr>
          <p:nvPr>
            <p:ph type="sldNum" sz="quarter" idx="12"/>
          </p:nvPr>
        </p:nvSpPr>
        <p:spPr/>
        <p:txBody>
          <a:bodyPr/>
          <a:lstStyle/>
          <a:p>
            <a:fld id="{F6805DCC-E64F-4737-8404-AEBBF45F4A5E}" type="slidenum">
              <a:rPr lang="en-IN" smtClean="0"/>
              <a:t>‹#›</a:t>
            </a:fld>
            <a:endParaRPr lang="en-IN"/>
          </a:p>
        </p:txBody>
      </p:sp>
    </p:spTree>
    <p:extLst>
      <p:ext uri="{BB962C8B-B14F-4D97-AF65-F5344CB8AC3E}">
        <p14:creationId xmlns:p14="http://schemas.microsoft.com/office/powerpoint/2010/main" val="3980890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4402F-8CDB-489E-9BC9-069ACD7521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A3684D-9636-4D49-B9DB-305ED9D6E9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5E8706-0300-413B-BA3A-8B139980C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72BEA-A3C9-4CD3-8DAD-535F3A69BA9F}"/>
              </a:ext>
            </a:extLst>
          </p:cNvPr>
          <p:cNvSpPr>
            <a:spLocks noGrp="1"/>
          </p:cNvSpPr>
          <p:nvPr>
            <p:ph type="dt" sz="half" idx="10"/>
          </p:nvPr>
        </p:nvSpPr>
        <p:spPr/>
        <p:txBody>
          <a:bodyPr/>
          <a:lstStyle/>
          <a:p>
            <a:fld id="{2F3078C3-F73E-4873-896A-506FA454D927}" type="datetimeFigureOut">
              <a:rPr lang="en-IN" smtClean="0"/>
              <a:t>29-01-2022</a:t>
            </a:fld>
            <a:endParaRPr lang="en-IN"/>
          </a:p>
        </p:txBody>
      </p:sp>
      <p:sp>
        <p:nvSpPr>
          <p:cNvPr id="6" name="Footer Placeholder 5">
            <a:extLst>
              <a:ext uri="{FF2B5EF4-FFF2-40B4-BE49-F238E27FC236}">
                <a16:creationId xmlns:a16="http://schemas.microsoft.com/office/drawing/2014/main" id="{E8B2B539-EC14-4581-923B-FB7FEA16CB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6467CA-3722-49BC-83B4-7DFC6C68DE85}"/>
              </a:ext>
            </a:extLst>
          </p:cNvPr>
          <p:cNvSpPr>
            <a:spLocks noGrp="1"/>
          </p:cNvSpPr>
          <p:nvPr>
            <p:ph type="sldNum" sz="quarter" idx="12"/>
          </p:nvPr>
        </p:nvSpPr>
        <p:spPr/>
        <p:txBody>
          <a:bodyPr/>
          <a:lstStyle/>
          <a:p>
            <a:fld id="{F6805DCC-E64F-4737-8404-AEBBF45F4A5E}" type="slidenum">
              <a:rPr lang="en-IN" smtClean="0"/>
              <a:t>‹#›</a:t>
            </a:fld>
            <a:endParaRPr lang="en-IN"/>
          </a:p>
        </p:txBody>
      </p:sp>
    </p:spTree>
    <p:extLst>
      <p:ext uri="{BB962C8B-B14F-4D97-AF65-F5344CB8AC3E}">
        <p14:creationId xmlns:p14="http://schemas.microsoft.com/office/powerpoint/2010/main" val="1091912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D3AB3D-BB6E-46FA-A3D7-CCF06691B0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904B58-BEEF-40DD-B961-4372F86E18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FA3F91-350F-40B0-B6EE-FFBCF63BF7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078C3-F73E-4873-896A-506FA454D927}" type="datetimeFigureOut">
              <a:rPr lang="en-IN" smtClean="0"/>
              <a:t>29-01-2022</a:t>
            </a:fld>
            <a:endParaRPr lang="en-IN"/>
          </a:p>
        </p:txBody>
      </p:sp>
      <p:sp>
        <p:nvSpPr>
          <p:cNvPr id="5" name="Footer Placeholder 4">
            <a:extLst>
              <a:ext uri="{FF2B5EF4-FFF2-40B4-BE49-F238E27FC236}">
                <a16:creationId xmlns:a16="http://schemas.microsoft.com/office/drawing/2014/main" id="{B857F16F-1E7E-408A-A1D0-6560C9A6A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39C9C8-406C-4975-8695-3F4C4C0F3D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05DCC-E64F-4737-8404-AEBBF45F4A5E}" type="slidenum">
              <a:rPr lang="en-IN" smtClean="0"/>
              <a:t>‹#›</a:t>
            </a:fld>
            <a:endParaRPr lang="en-IN"/>
          </a:p>
        </p:txBody>
      </p:sp>
    </p:spTree>
    <p:extLst>
      <p:ext uri="{BB962C8B-B14F-4D97-AF65-F5344CB8AC3E}">
        <p14:creationId xmlns:p14="http://schemas.microsoft.com/office/powerpoint/2010/main" val="531531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man-male-silhouette-human-standing-37742/"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CAD7-A518-4C03-BA0E-4BD029F8B537}"/>
              </a:ext>
            </a:extLst>
          </p:cNvPr>
          <p:cNvSpPr>
            <a:spLocks noGrp="1"/>
          </p:cNvSpPr>
          <p:nvPr>
            <p:ph type="ctrTitle"/>
          </p:nvPr>
        </p:nvSpPr>
        <p:spPr/>
        <p:txBody>
          <a:bodyPr/>
          <a:lstStyle/>
          <a:p>
            <a:r>
              <a:rPr lang="en-US" b="1" dirty="0">
                <a:solidFill>
                  <a:srgbClr val="FF0066"/>
                </a:solidFill>
                <a:effectLst>
                  <a:outerShdw blurRad="38100" dist="38100" dir="2700000" algn="tl">
                    <a:srgbClr val="000000">
                      <a:alpha val="43137"/>
                    </a:srgbClr>
                  </a:outerShdw>
                </a:effectLst>
                <a:latin typeface="Dosis" pitchFamily="2" charset="0"/>
              </a:rPr>
              <a:t>Data Annotation &amp; Evaluation</a:t>
            </a:r>
            <a:endParaRPr lang="en-IN" b="1" dirty="0">
              <a:solidFill>
                <a:srgbClr val="FF0066"/>
              </a:solidFill>
              <a:effectLst>
                <a:outerShdw blurRad="38100" dist="38100" dir="2700000" algn="tl">
                  <a:srgbClr val="000000">
                    <a:alpha val="43137"/>
                  </a:srgbClr>
                </a:outerShdw>
              </a:effectLst>
              <a:latin typeface="Dosis" pitchFamily="2" charset="0"/>
            </a:endParaRPr>
          </a:p>
        </p:txBody>
      </p:sp>
      <p:sp>
        <p:nvSpPr>
          <p:cNvPr id="3" name="Subtitle 2">
            <a:extLst>
              <a:ext uri="{FF2B5EF4-FFF2-40B4-BE49-F238E27FC236}">
                <a16:creationId xmlns:a16="http://schemas.microsoft.com/office/drawing/2014/main" id="{4127A1EB-8E95-4D53-89B5-5BA0D8AF7E77}"/>
              </a:ext>
            </a:extLst>
          </p:cNvPr>
          <p:cNvSpPr>
            <a:spLocks noGrp="1"/>
          </p:cNvSpPr>
          <p:nvPr>
            <p:ph type="subTitle" idx="1"/>
          </p:nvPr>
        </p:nvSpPr>
        <p:spPr/>
        <p:txBody>
          <a:bodyPr/>
          <a:lstStyle/>
          <a:p>
            <a:r>
              <a:rPr lang="en-US" dirty="0"/>
              <a:t>Tirthankar Dasgupta</a:t>
            </a:r>
          </a:p>
          <a:p>
            <a:r>
              <a:rPr lang="en-US" dirty="0"/>
              <a:t>TCS Research</a:t>
            </a:r>
            <a:endParaRPr lang="en-IN" dirty="0"/>
          </a:p>
        </p:txBody>
      </p:sp>
    </p:spTree>
    <p:extLst>
      <p:ext uri="{BB962C8B-B14F-4D97-AF65-F5344CB8AC3E}">
        <p14:creationId xmlns:p14="http://schemas.microsoft.com/office/powerpoint/2010/main" val="1970166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4FDB-D88B-4790-9F20-A1A08C870C05}"/>
              </a:ext>
            </a:extLst>
          </p:cNvPr>
          <p:cNvSpPr>
            <a:spLocks noGrp="1"/>
          </p:cNvSpPr>
          <p:nvPr>
            <p:ph type="title"/>
          </p:nvPr>
        </p:nvSpPr>
        <p:spPr>
          <a:xfrm>
            <a:off x="371436" y="139517"/>
            <a:ext cx="10515600" cy="896045"/>
          </a:xfrm>
        </p:spPr>
        <p:txBody>
          <a:bodyPr/>
          <a:lstStyle/>
          <a:p>
            <a:r>
              <a:rPr lang="en-US" b="1" dirty="0">
                <a:solidFill>
                  <a:srgbClr val="FF0066"/>
                </a:solidFill>
                <a:latin typeface="Dosis" pitchFamily="2" charset="0"/>
              </a:rPr>
              <a:t>Revisiting the process flow</a:t>
            </a:r>
            <a:endParaRPr lang="en-IN" b="1" dirty="0">
              <a:solidFill>
                <a:srgbClr val="FF0066"/>
              </a:solidFill>
              <a:latin typeface="Dosis" pitchFamily="2" charset="0"/>
            </a:endParaRPr>
          </a:p>
        </p:txBody>
      </p:sp>
      <p:sp>
        <p:nvSpPr>
          <p:cNvPr id="6" name="Oval 5">
            <a:extLst>
              <a:ext uri="{FF2B5EF4-FFF2-40B4-BE49-F238E27FC236}">
                <a16:creationId xmlns:a16="http://schemas.microsoft.com/office/drawing/2014/main" id="{0A3FE370-228C-45D0-8E80-2E03E9E773E6}"/>
              </a:ext>
            </a:extLst>
          </p:cNvPr>
          <p:cNvSpPr/>
          <p:nvPr/>
        </p:nvSpPr>
        <p:spPr>
          <a:xfrm>
            <a:off x="371436" y="3471822"/>
            <a:ext cx="1406106" cy="71599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Problem</a:t>
            </a:r>
            <a:endParaRPr lang="en-IN" sz="1600" dirty="0"/>
          </a:p>
        </p:txBody>
      </p:sp>
      <p:sp>
        <p:nvSpPr>
          <p:cNvPr id="7" name="Flowchart: Magnetic Disk 6">
            <a:extLst>
              <a:ext uri="{FF2B5EF4-FFF2-40B4-BE49-F238E27FC236}">
                <a16:creationId xmlns:a16="http://schemas.microsoft.com/office/drawing/2014/main" id="{B06E50AA-0161-4F5E-8A73-F31398BA87F3}"/>
              </a:ext>
            </a:extLst>
          </p:cNvPr>
          <p:cNvSpPr/>
          <p:nvPr/>
        </p:nvSpPr>
        <p:spPr>
          <a:xfrm>
            <a:off x="1923690" y="1960107"/>
            <a:ext cx="1613140" cy="767751"/>
          </a:xfrm>
          <a:prstGeom prst="flowChartMagneticDisk">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Raw Data</a:t>
            </a:r>
            <a:endParaRPr lang="en-IN" dirty="0"/>
          </a:p>
        </p:txBody>
      </p:sp>
      <p:grpSp>
        <p:nvGrpSpPr>
          <p:cNvPr id="16" name="Group 15">
            <a:extLst>
              <a:ext uri="{FF2B5EF4-FFF2-40B4-BE49-F238E27FC236}">
                <a16:creationId xmlns:a16="http://schemas.microsoft.com/office/drawing/2014/main" id="{182A3E55-8429-4796-AE06-C61081427965}"/>
              </a:ext>
            </a:extLst>
          </p:cNvPr>
          <p:cNvGrpSpPr/>
          <p:nvPr/>
        </p:nvGrpSpPr>
        <p:grpSpPr>
          <a:xfrm>
            <a:off x="5604699" y="1627849"/>
            <a:ext cx="1958055" cy="1757137"/>
            <a:chOff x="5592434" y="1551049"/>
            <a:chExt cx="1958055" cy="1757137"/>
          </a:xfrm>
        </p:grpSpPr>
        <p:sp>
          <p:nvSpPr>
            <p:cNvPr id="8" name="Flowchart: Internal Storage 7">
              <a:extLst>
                <a:ext uri="{FF2B5EF4-FFF2-40B4-BE49-F238E27FC236}">
                  <a16:creationId xmlns:a16="http://schemas.microsoft.com/office/drawing/2014/main" id="{E211EA40-2658-4066-ACD4-285891A92445}"/>
                </a:ext>
              </a:extLst>
            </p:cNvPr>
            <p:cNvSpPr/>
            <p:nvPr/>
          </p:nvSpPr>
          <p:spPr>
            <a:xfrm>
              <a:off x="5592434" y="2389383"/>
              <a:ext cx="1449237" cy="918803"/>
            </a:xfrm>
            <a:prstGeom prst="flowChartInternalStorag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Sample raw data</a:t>
              </a:r>
              <a:endParaRPr lang="en-IN" dirty="0"/>
            </a:p>
          </p:txBody>
        </p:sp>
        <p:pic>
          <p:nvPicPr>
            <p:cNvPr id="10" name="Picture 9">
              <a:extLst>
                <a:ext uri="{FF2B5EF4-FFF2-40B4-BE49-F238E27FC236}">
                  <a16:creationId xmlns:a16="http://schemas.microsoft.com/office/drawing/2014/main" id="{9DD46058-BCAC-4245-99FC-BCC00A68F2E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13050" y="1551049"/>
              <a:ext cx="391783" cy="783566"/>
            </a:xfrm>
            <a:prstGeom prst="rect">
              <a:avLst/>
            </a:prstGeom>
          </p:spPr>
          <p:style>
            <a:lnRef idx="0">
              <a:schemeClr val="accent2"/>
            </a:lnRef>
            <a:fillRef idx="3">
              <a:schemeClr val="accent2"/>
            </a:fillRef>
            <a:effectRef idx="3">
              <a:schemeClr val="accent2"/>
            </a:effectRef>
            <a:fontRef idx="minor">
              <a:schemeClr val="lt1"/>
            </a:fontRef>
          </p:style>
        </p:pic>
        <p:pic>
          <p:nvPicPr>
            <p:cNvPr id="11" name="Picture 10">
              <a:extLst>
                <a:ext uri="{FF2B5EF4-FFF2-40B4-BE49-F238E27FC236}">
                  <a16:creationId xmlns:a16="http://schemas.microsoft.com/office/drawing/2014/main" id="{B6474E0D-C85A-496C-8AF9-E3E4E657166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58706" y="1614173"/>
              <a:ext cx="391783" cy="783566"/>
            </a:xfrm>
            <a:prstGeom prst="rect">
              <a:avLst/>
            </a:prstGeom>
          </p:spPr>
          <p:style>
            <a:lnRef idx="0">
              <a:schemeClr val="accent2"/>
            </a:lnRef>
            <a:fillRef idx="3">
              <a:schemeClr val="accent2"/>
            </a:fillRef>
            <a:effectRef idx="3">
              <a:schemeClr val="accent2"/>
            </a:effectRef>
            <a:fontRef idx="minor">
              <a:schemeClr val="lt1"/>
            </a:fontRef>
          </p:style>
        </p:pic>
      </p:grpSp>
      <p:sp>
        <p:nvSpPr>
          <p:cNvPr id="12" name="Rectangle 11">
            <a:extLst>
              <a:ext uri="{FF2B5EF4-FFF2-40B4-BE49-F238E27FC236}">
                <a16:creationId xmlns:a16="http://schemas.microsoft.com/office/drawing/2014/main" id="{A5932AFD-34FF-45D8-B68E-4481C21BF504}"/>
              </a:ext>
            </a:extLst>
          </p:cNvPr>
          <p:cNvSpPr/>
          <p:nvPr/>
        </p:nvSpPr>
        <p:spPr>
          <a:xfrm>
            <a:off x="8654585" y="2474539"/>
            <a:ext cx="1259457" cy="74627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Ground truth</a:t>
            </a:r>
            <a:endParaRPr lang="en-IN" dirty="0"/>
          </a:p>
        </p:txBody>
      </p:sp>
      <p:sp>
        <p:nvSpPr>
          <p:cNvPr id="13" name="Rectangle 12">
            <a:extLst>
              <a:ext uri="{FF2B5EF4-FFF2-40B4-BE49-F238E27FC236}">
                <a16:creationId xmlns:a16="http://schemas.microsoft.com/office/drawing/2014/main" id="{CCE0E186-239B-4C91-9283-1B4AB029E719}"/>
              </a:ext>
            </a:extLst>
          </p:cNvPr>
          <p:cNvSpPr/>
          <p:nvPr/>
        </p:nvSpPr>
        <p:spPr>
          <a:xfrm>
            <a:off x="7020107" y="4446585"/>
            <a:ext cx="1259457" cy="74627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ML Model</a:t>
            </a:r>
            <a:endParaRPr lang="en-IN" dirty="0"/>
          </a:p>
        </p:txBody>
      </p:sp>
      <p:sp>
        <p:nvSpPr>
          <p:cNvPr id="14" name="Arrow: Right 13">
            <a:extLst>
              <a:ext uri="{FF2B5EF4-FFF2-40B4-BE49-F238E27FC236}">
                <a16:creationId xmlns:a16="http://schemas.microsoft.com/office/drawing/2014/main" id="{6C040A80-39A5-48DF-AA01-0157C0BE453B}"/>
              </a:ext>
            </a:extLst>
          </p:cNvPr>
          <p:cNvSpPr/>
          <p:nvPr/>
        </p:nvSpPr>
        <p:spPr>
          <a:xfrm rot="19018154">
            <a:off x="1301191" y="3007665"/>
            <a:ext cx="952703" cy="33643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71C58874-810B-4BF3-B689-253D7459A16C}"/>
              </a:ext>
            </a:extLst>
          </p:cNvPr>
          <p:cNvSpPr/>
          <p:nvPr/>
        </p:nvSpPr>
        <p:spPr>
          <a:xfrm rot="686584">
            <a:off x="3670625" y="2393515"/>
            <a:ext cx="1820495" cy="33643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55B98B17-BA7F-427C-8E64-40E3F44408AC}"/>
              </a:ext>
            </a:extLst>
          </p:cNvPr>
          <p:cNvSpPr/>
          <p:nvPr/>
        </p:nvSpPr>
        <p:spPr>
          <a:xfrm>
            <a:off x="7453944" y="2725642"/>
            <a:ext cx="952703" cy="33643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7926DFD2-ECB3-4F07-8421-9419406BF099}"/>
              </a:ext>
            </a:extLst>
          </p:cNvPr>
          <p:cNvSpPr/>
          <p:nvPr/>
        </p:nvSpPr>
        <p:spPr>
          <a:xfrm rot="7641345">
            <a:off x="7599057" y="3692302"/>
            <a:ext cx="1341898" cy="275033"/>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7B7CF207-759B-4D4D-92C2-B887780C81F3}"/>
              </a:ext>
            </a:extLst>
          </p:cNvPr>
          <p:cNvSpPr/>
          <p:nvPr/>
        </p:nvSpPr>
        <p:spPr>
          <a:xfrm>
            <a:off x="9791173" y="4446585"/>
            <a:ext cx="1259457" cy="74627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Output</a:t>
            </a:r>
            <a:endParaRPr lang="en-IN" dirty="0"/>
          </a:p>
        </p:txBody>
      </p:sp>
      <p:sp>
        <p:nvSpPr>
          <p:cNvPr id="20" name="Arrow: Right 19">
            <a:extLst>
              <a:ext uri="{FF2B5EF4-FFF2-40B4-BE49-F238E27FC236}">
                <a16:creationId xmlns:a16="http://schemas.microsoft.com/office/drawing/2014/main" id="{5D1AC400-D0E6-4E96-955C-069458F8039C}"/>
              </a:ext>
            </a:extLst>
          </p:cNvPr>
          <p:cNvSpPr/>
          <p:nvPr/>
        </p:nvSpPr>
        <p:spPr>
          <a:xfrm>
            <a:off x="8559017" y="4651507"/>
            <a:ext cx="952703" cy="33643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E1D407DD-64DF-4739-A1C5-D515E2E0B12E}"/>
                  </a:ext>
                </a:extLst>
              </p14:cNvPr>
              <p14:cNvContentPartPr/>
              <p14:nvPr/>
            </p14:nvContentPartPr>
            <p14:xfrm>
              <a:off x="5973480" y="3303360"/>
              <a:ext cx="3649320" cy="284400"/>
            </p14:xfrm>
          </p:contentPart>
        </mc:Choice>
        <mc:Fallback xmlns="">
          <p:pic>
            <p:nvPicPr>
              <p:cNvPr id="21" name="Ink 20">
                <a:extLst>
                  <a:ext uri="{FF2B5EF4-FFF2-40B4-BE49-F238E27FC236}">
                    <a16:creationId xmlns:a16="http://schemas.microsoft.com/office/drawing/2014/main" id="{E1D407DD-64DF-4739-A1C5-D515E2E0B12E}"/>
                  </a:ext>
                </a:extLst>
              </p:cNvPr>
              <p:cNvPicPr/>
              <p:nvPr/>
            </p:nvPicPr>
            <p:blipFill>
              <a:blip r:embed="rId5"/>
              <a:stretch>
                <a:fillRect/>
              </a:stretch>
            </p:blipFill>
            <p:spPr>
              <a:xfrm>
                <a:off x="5964120" y="3294000"/>
                <a:ext cx="3668040" cy="303120"/>
              </a:xfrm>
              <a:prstGeom prst="rect">
                <a:avLst/>
              </a:prstGeom>
            </p:spPr>
          </p:pic>
        </mc:Fallback>
      </mc:AlternateContent>
    </p:spTree>
    <p:extLst>
      <p:ext uri="{BB962C8B-B14F-4D97-AF65-F5344CB8AC3E}">
        <p14:creationId xmlns:p14="http://schemas.microsoft.com/office/powerpoint/2010/main" val="1646302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F142-E144-4929-8674-6D887CE61266}"/>
              </a:ext>
            </a:extLst>
          </p:cNvPr>
          <p:cNvSpPr>
            <a:spLocks noGrp="1"/>
          </p:cNvSpPr>
          <p:nvPr>
            <p:ph type="title"/>
          </p:nvPr>
        </p:nvSpPr>
        <p:spPr/>
        <p:txBody>
          <a:bodyPr>
            <a:normAutofit/>
          </a:bodyPr>
          <a:lstStyle/>
          <a:p>
            <a:r>
              <a:rPr lang="en-IN" b="1" i="0" dirty="0">
                <a:solidFill>
                  <a:srgbClr val="FF0066"/>
                </a:solidFill>
                <a:effectLst/>
                <a:latin typeface="Dosis" pitchFamily="2" charset="0"/>
              </a:rPr>
              <a:t>Data Collection</a:t>
            </a:r>
            <a:endParaRPr lang="en-IN" b="1" dirty="0">
              <a:solidFill>
                <a:srgbClr val="FF0066"/>
              </a:solidFill>
              <a:latin typeface="Dosis" pitchFamily="2" charset="0"/>
            </a:endParaRPr>
          </a:p>
        </p:txBody>
      </p:sp>
      <p:sp>
        <p:nvSpPr>
          <p:cNvPr id="3" name="Content Placeholder 2">
            <a:extLst>
              <a:ext uri="{FF2B5EF4-FFF2-40B4-BE49-F238E27FC236}">
                <a16:creationId xmlns:a16="http://schemas.microsoft.com/office/drawing/2014/main" id="{F29C5506-6A03-4AA8-8EFC-6ED978683A8B}"/>
              </a:ext>
            </a:extLst>
          </p:cNvPr>
          <p:cNvSpPr>
            <a:spLocks noGrp="1"/>
          </p:cNvSpPr>
          <p:nvPr>
            <p:ph idx="1"/>
          </p:nvPr>
        </p:nvSpPr>
        <p:spPr/>
        <p:txBody>
          <a:bodyPr/>
          <a:lstStyle/>
          <a:p>
            <a:pPr algn="l"/>
            <a:r>
              <a:rPr lang="en-US" b="0" i="0" dirty="0">
                <a:solidFill>
                  <a:srgbClr val="292929"/>
                </a:solidFill>
                <a:effectLst/>
                <a:latin typeface="charter"/>
              </a:rPr>
              <a:t>After we define what we are going to create, baseline, and metrics in the project, the most painful of the step will begin, </a:t>
            </a:r>
            <a:r>
              <a:rPr lang="en-US" b="1" i="0" dirty="0">
                <a:solidFill>
                  <a:srgbClr val="292929"/>
                </a:solidFill>
                <a:effectLst/>
                <a:latin typeface="charter"/>
              </a:rPr>
              <a:t>data collection and labeling</a:t>
            </a:r>
            <a:r>
              <a:rPr lang="en-US" b="0" i="0" dirty="0">
                <a:solidFill>
                  <a:srgbClr val="292929"/>
                </a:solidFill>
                <a:effectLst/>
                <a:latin typeface="charter"/>
              </a:rPr>
              <a:t>.</a:t>
            </a:r>
          </a:p>
          <a:p>
            <a:pPr algn="l"/>
            <a:r>
              <a:rPr lang="en-US" b="0" i="0" dirty="0">
                <a:solidFill>
                  <a:srgbClr val="292929"/>
                </a:solidFill>
                <a:effectLst/>
                <a:latin typeface="charter"/>
              </a:rPr>
              <a:t>Most of Deep Learning applications will require a lot of data which need to be labeled. </a:t>
            </a:r>
          </a:p>
          <a:p>
            <a:pPr lvl="1"/>
            <a:r>
              <a:rPr lang="en-US" b="0" i="0" dirty="0">
                <a:solidFill>
                  <a:srgbClr val="292929"/>
                </a:solidFill>
                <a:effectLst/>
                <a:latin typeface="charter"/>
              </a:rPr>
              <a:t>Time will be mostly consumed in this process. </a:t>
            </a:r>
          </a:p>
          <a:p>
            <a:r>
              <a:rPr lang="en-US" b="0" i="0" dirty="0">
                <a:solidFill>
                  <a:srgbClr val="292929"/>
                </a:solidFill>
                <a:effectLst/>
                <a:latin typeface="charter"/>
              </a:rPr>
              <a:t>Although you can also use public dataset, often that labeled dataset needed for our project is not available publicly.</a:t>
            </a:r>
            <a:br>
              <a:rPr lang="en-US" dirty="0"/>
            </a:br>
            <a:endParaRPr lang="en-IN" dirty="0"/>
          </a:p>
        </p:txBody>
      </p:sp>
    </p:spTree>
    <p:extLst>
      <p:ext uri="{BB962C8B-B14F-4D97-AF65-F5344CB8AC3E}">
        <p14:creationId xmlns:p14="http://schemas.microsoft.com/office/powerpoint/2010/main" val="3358542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F142-E144-4929-8674-6D887CE61266}"/>
              </a:ext>
            </a:extLst>
          </p:cNvPr>
          <p:cNvSpPr>
            <a:spLocks noGrp="1"/>
          </p:cNvSpPr>
          <p:nvPr>
            <p:ph type="title"/>
          </p:nvPr>
        </p:nvSpPr>
        <p:spPr/>
        <p:txBody>
          <a:bodyPr>
            <a:normAutofit/>
          </a:bodyPr>
          <a:lstStyle/>
          <a:p>
            <a:r>
              <a:rPr lang="en-IN" b="1" i="0" dirty="0">
                <a:solidFill>
                  <a:srgbClr val="FF0066"/>
                </a:solidFill>
                <a:effectLst/>
                <a:latin typeface="Dosis" pitchFamily="2" charset="0"/>
              </a:rPr>
              <a:t>Data Collection</a:t>
            </a:r>
            <a:endParaRPr lang="en-IN" b="1" dirty="0">
              <a:solidFill>
                <a:srgbClr val="FF0066"/>
              </a:solidFill>
              <a:latin typeface="Dosis" pitchFamily="2" charset="0"/>
            </a:endParaRPr>
          </a:p>
        </p:txBody>
      </p:sp>
      <p:sp>
        <p:nvSpPr>
          <p:cNvPr id="3" name="Content Placeholder 2">
            <a:extLst>
              <a:ext uri="{FF2B5EF4-FFF2-40B4-BE49-F238E27FC236}">
                <a16:creationId xmlns:a16="http://schemas.microsoft.com/office/drawing/2014/main" id="{F29C5506-6A03-4AA8-8EFC-6ED978683A8B}"/>
              </a:ext>
            </a:extLst>
          </p:cNvPr>
          <p:cNvSpPr>
            <a:spLocks noGrp="1"/>
          </p:cNvSpPr>
          <p:nvPr>
            <p:ph idx="1"/>
          </p:nvPr>
        </p:nvSpPr>
        <p:spPr>
          <a:xfrm>
            <a:off x="653473" y="2863273"/>
            <a:ext cx="10515600" cy="3629602"/>
          </a:xfrm>
        </p:spPr>
        <p:txBody>
          <a:bodyPr/>
          <a:lstStyle/>
          <a:p>
            <a:pPr algn="l"/>
            <a:r>
              <a:rPr lang="en-US" dirty="0"/>
              <a:t>Strategy: </a:t>
            </a:r>
          </a:p>
          <a:p>
            <a:pPr lvl="1"/>
            <a:r>
              <a:rPr lang="en-US" dirty="0"/>
              <a:t>Need to plan how to obtain the complete dataset. </a:t>
            </a:r>
          </a:p>
          <a:p>
            <a:pPr lvl="1"/>
            <a:r>
              <a:rPr lang="en-US" dirty="0"/>
              <a:t>Multiple ways to obtain the data</a:t>
            </a:r>
          </a:p>
          <a:p>
            <a:pPr lvl="1"/>
            <a:r>
              <a:rPr lang="en-US" dirty="0"/>
              <a:t>The data need to align according to what we want to create in the project.</a:t>
            </a:r>
          </a:p>
          <a:p>
            <a:pPr algn="l"/>
            <a:r>
              <a:rPr lang="en-IN" b="0" i="0" dirty="0">
                <a:solidFill>
                  <a:srgbClr val="292929"/>
                </a:solidFill>
                <a:effectLst/>
                <a:latin typeface="sohne"/>
              </a:rPr>
              <a:t>Ingest: </a:t>
            </a:r>
          </a:p>
          <a:p>
            <a:pPr lvl="1"/>
            <a:r>
              <a:rPr lang="en-US" b="0" i="0" dirty="0">
                <a:solidFill>
                  <a:srgbClr val="292929"/>
                </a:solidFill>
                <a:effectLst/>
                <a:latin typeface="charter"/>
              </a:rPr>
              <a:t>If the strategy to obtain data is through the internet by scraping and crawling some websites, we need to use some tools to do it. </a:t>
            </a:r>
          </a:p>
          <a:p>
            <a:pPr lvl="1"/>
            <a:r>
              <a:rPr lang="en-US" b="0" i="0" dirty="0">
                <a:solidFill>
                  <a:srgbClr val="292929"/>
                </a:solidFill>
                <a:effectLst/>
                <a:latin typeface="charter"/>
              </a:rPr>
              <a:t>Scrapy is one of the tool that can be helpful for the project</a:t>
            </a:r>
          </a:p>
        </p:txBody>
      </p:sp>
      <p:pic>
        <p:nvPicPr>
          <p:cNvPr id="4098" name="Picture 2">
            <a:extLst>
              <a:ext uri="{FF2B5EF4-FFF2-40B4-BE49-F238E27FC236}">
                <a16:creationId xmlns:a16="http://schemas.microsoft.com/office/drawing/2014/main" id="{95C14676-8D11-4AF8-AC18-1670FF27B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9675" y="585788"/>
            <a:ext cx="5514975"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569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7B37-300B-43FF-B35B-41C3E6F6DB12}"/>
              </a:ext>
            </a:extLst>
          </p:cNvPr>
          <p:cNvSpPr>
            <a:spLocks noGrp="1"/>
          </p:cNvSpPr>
          <p:nvPr>
            <p:ph type="title"/>
          </p:nvPr>
        </p:nvSpPr>
        <p:spPr/>
        <p:txBody>
          <a:bodyPr>
            <a:normAutofit/>
          </a:bodyPr>
          <a:lstStyle/>
          <a:p>
            <a:r>
              <a:rPr lang="en-IN" b="1" i="0" cap="all" dirty="0">
                <a:solidFill>
                  <a:srgbClr val="FF0066"/>
                </a:solidFill>
                <a:effectLst/>
                <a:latin typeface="Dosis" panose="020B0604020202020204" pitchFamily="2" charset="0"/>
              </a:rPr>
              <a:t>A NOTE ON DATA COLLECTION</a:t>
            </a:r>
            <a:endParaRPr lang="en-IN" dirty="0">
              <a:solidFill>
                <a:srgbClr val="FF0066"/>
              </a:solidFill>
            </a:endParaRPr>
          </a:p>
        </p:txBody>
      </p:sp>
      <p:sp>
        <p:nvSpPr>
          <p:cNvPr id="3" name="Content Placeholder 2">
            <a:extLst>
              <a:ext uri="{FF2B5EF4-FFF2-40B4-BE49-F238E27FC236}">
                <a16:creationId xmlns:a16="http://schemas.microsoft.com/office/drawing/2014/main" id="{42BE6B11-7C42-42C1-BB79-D39FDB38D11F}"/>
              </a:ext>
            </a:extLst>
          </p:cNvPr>
          <p:cNvSpPr>
            <a:spLocks noGrp="1"/>
          </p:cNvSpPr>
          <p:nvPr>
            <p:ph idx="1"/>
          </p:nvPr>
        </p:nvSpPr>
        <p:spPr>
          <a:xfrm>
            <a:off x="838200" y="1825624"/>
            <a:ext cx="10515600" cy="4787611"/>
          </a:xfrm>
        </p:spPr>
        <p:txBody>
          <a:bodyPr>
            <a:normAutofit fontScale="77500" lnSpcReduction="20000"/>
          </a:bodyPr>
          <a:lstStyle/>
          <a:p>
            <a:pPr algn="l">
              <a:lnSpc>
                <a:spcPct val="120000"/>
              </a:lnSpc>
              <a:spcBef>
                <a:spcPts val="600"/>
              </a:spcBef>
              <a:spcAft>
                <a:spcPts val="600"/>
              </a:spcAft>
            </a:pPr>
            <a:r>
              <a:rPr lang="en-US" b="0" i="0" dirty="0">
                <a:solidFill>
                  <a:srgbClr val="000000"/>
                </a:solidFill>
                <a:effectLst/>
              </a:rPr>
              <a:t>The raw data needs to fit a certain profile.</a:t>
            </a:r>
          </a:p>
          <a:p>
            <a:pPr lvl="1">
              <a:lnSpc>
                <a:spcPct val="120000"/>
              </a:lnSpc>
              <a:spcBef>
                <a:spcPts val="600"/>
              </a:spcBef>
              <a:spcAft>
                <a:spcPts val="600"/>
              </a:spcAft>
            </a:pPr>
            <a:r>
              <a:rPr lang="en-US" dirty="0">
                <a:solidFill>
                  <a:srgbClr val="000000"/>
                </a:solidFill>
              </a:rPr>
              <a:t>W</a:t>
            </a:r>
            <a:r>
              <a:rPr lang="en-US" b="0" i="0" dirty="0">
                <a:solidFill>
                  <a:srgbClr val="000000"/>
                </a:solidFill>
                <a:effectLst/>
              </a:rPr>
              <a:t>ill also determine how much data needs to be annotated. </a:t>
            </a:r>
          </a:p>
          <a:p>
            <a:pPr algn="l">
              <a:lnSpc>
                <a:spcPct val="120000"/>
              </a:lnSpc>
              <a:spcBef>
                <a:spcPts val="600"/>
              </a:spcBef>
              <a:spcAft>
                <a:spcPts val="600"/>
              </a:spcAft>
            </a:pPr>
            <a:r>
              <a:rPr lang="en-US" b="0" i="0" dirty="0">
                <a:solidFill>
                  <a:srgbClr val="000000"/>
                </a:solidFill>
                <a:effectLst/>
              </a:rPr>
              <a:t>The ideal training corpus has the following key features:</a:t>
            </a:r>
          </a:p>
          <a:p>
            <a:pPr lvl="1">
              <a:lnSpc>
                <a:spcPct val="120000"/>
              </a:lnSpc>
              <a:spcBef>
                <a:spcPts val="600"/>
              </a:spcBef>
              <a:spcAft>
                <a:spcPts val="600"/>
              </a:spcAft>
            </a:pPr>
            <a:r>
              <a:rPr lang="en-US" b="0" i="0" dirty="0">
                <a:solidFill>
                  <a:srgbClr val="000000"/>
                </a:solidFill>
                <a:effectLst/>
              </a:rPr>
              <a:t>It should be </a:t>
            </a:r>
            <a:r>
              <a:rPr lang="en-US" b="0" i="0" dirty="0">
                <a:solidFill>
                  <a:srgbClr val="C00000"/>
                </a:solidFill>
                <a:effectLst/>
              </a:rPr>
              <a:t>representative, </a:t>
            </a:r>
            <a:r>
              <a:rPr lang="en-US" b="0" i="0" dirty="0">
                <a:effectLst/>
              </a:rPr>
              <a:t>covering the</a:t>
            </a:r>
            <a:r>
              <a:rPr lang="en-US" b="0" i="0" dirty="0">
                <a:solidFill>
                  <a:srgbClr val="C00000"/>
                </a:solidFill>
                <a:effectLst/>
              </a:rPr>
              <a:t> domain vocabulary, format, </a:t>
            </a:r>
            <a:r>
              <a:rPr lang="en-US" b="0" i="0" dirty="0">
                <a:effectLst/>
              </a:rPr>
              <a:t>and</a:t>
            </a:r>
            <a:r>
              <a:rPr lang="en-US" b="0" i="0" dirty="0">
                <a:solidFill>
                  <a:srgbClr val="C00000"/>
                </a:solidFill>
                <a:effectLst/>
              </a:rPr>
              <a:t> genre </a:t>
            </a:r>
            <a:r>
              <a:rPr lang="en-US" b="0" i="0" dirty="0">
                <a:solidFill>
                  <a:srgbClr val="000000"/>
                </a:solidFill>
                <a:effectLst/>
              </a:rPr>
              <a:t>of the text.</a:t>
            </a:r>
          </a:p>
          <a:p>
            <a:pPr lvl="1">
              <a:lnSpc>
                <a:spcPct val="120000"/>
              </a:lnSpc>
              <a:spcBef>
                <a:spcPts val="600"/>
              </a:spcBef>
              <a:spcAft>
                <a:spcPts val="600"/>
              </a:spcAft>
            </a:pPr>
            <a:r>
              <a:rPr lang="en-US" b="0" i="0" dirty="0">
                <a:solidFill>
                  <a:srgbClr val="000000"/>
                </a:solidFill>
                <a:effectLst/>
              </a:rPr>
              <a:t>It should be </a:t>
            </a:r>
            <a:r>
              <a:rPr lang="en-US" b="0" i="0" dirty="0">
                <a:solidFill>
                  <a:srgbClr val="C00000"/>
                </a:solidFill>
                <a:effectLst/>
              </a:rPr>
              <a:t>balanced</a:t>
            </a:r>
            <a:r>
              <a:rPr lang="en-US" b="0" i="0" dirty="0">
                <a:solidFill>
                  <a:srgbClr val="000000"/>
                </a:solidFill>
                <a:effectLst/>
              </a:rPr>
              <a:t>, containing instances of each class type that the system is supposed to extract. </a:t>
            </a:r>
          </a:p>
          <a:p>
            <a:pPr lvl="2">
              <a:lnSpc>
                <a:spcPct val="120000"/>
              </a:lnSpc>
              <a:spcBef>
                <a:spcPts val="600"/>
              </a:spcBef>
              <a:spcAft>
                <a:spcPts val="600"/>
              </a:spcAft>
            </a:pPr>
            <a:r>
              <a:rPr lang="en-US" b="0" i="0" dirty="0">
                <a:solidFill>
                  <a:srgbClr val="000000"/>
                </a:solidFill>
                <a:effectLst/>
              </a:rPr>
              <a:t>For example, a system cannot learn to extract corporate entities if there are not enough mentions of corporate entities in the training data.</a:t>
            </a:r>
          </a:p>
          <a:p>
            <a:pPr lvl="1">
              <a:lnSpc>
                <a:spcPct val="120000"/>
              </a:lnSpc>
              <a:spcBef>
                <a:spcPts val="600"/>
              </a:spcBef>
              <a:spcAft>
                <a:spcPts val="600"/>
              </a:spcAft>
            </a:pPr>
            <a:r>
              <a:rPr lang="en-US" b="0" i="0" dirty="0">
                <a:solidFill>
                  <a:srgbClr val="000000"/>
                </a:solidFill>
                <a:effectLst/>
              </a:rPr>
              <a:t>It should be </a:t>
            </a:r>
            <a:r>
              <a:rPr lang="en-US" b="0" i="0" dirty="0">
                <a:solidFill>
                  <a:srgbClr val="C00000"/>
                </a:solidFill>
                <a:effectLst/>
              </a:rPr>
              <a:t>clean</a:t>
            </a:r>
            <a:r>
              <a:rPr lang="en-US" b="0" i="0" dirty="0">
                <a:solidFill>
                  <a:srgbClr val="000000"/>
                </a:solidFill>
                <a:effectLst/>
              </a:rPr>
              <a:t>. </a:t>
            </a:r>
          </a:p>
          <a:p>
            <a:pPr lvl="1">
              <a:lnSpc>
                <a:spcPct val="120000"/>
              </a:lnSpc>
              <a:spcBef>
                <a:spcPts val="600"/>
              </a:spcBef>
              <a:spcAft>
                <a:spcPts val="600"/>
              </a:spcAft>
            </a:pPr>
            <a:r>
              <a:rPr lang="en-US" b="0" i="0" dirty="0">
                <a:solidFill>
                  <a:srgbClr val="000000"/>
                </a:solidFill>
                <a:effectLst/>
              </a:rPr>
              <a:t>It should be </a:t>
            </a:r>
            <a:r>
              <a:rPr lang="en-US" b="0" i="0" dirty="0">
                <a:solidFill>
                  <a:srgbClr val="C00000"/>
                </a:solidFill>
                <a:effectLst/>
              </a:rPr>
              <a:t>enough</a:t>
            </a:r>
            <a:r>
              <a:rPr lang="en-US" b="0" i="0" dirty="0">
                <a:solidFill>
                  <a:srgbClr val="000000"/>
                </a:solidFill>
                <a:effectLst/>
              </a:rPr>
              <a:t>. </a:t>
            </a:r>
          </a:p>
          <a:p>
            <a:pPr lvl="2">
              <a:lnSpc>
                <a:spcPct val="120000"/>
              </a:lnSpc>
              <a:spcBef>
                <a:spcPts val="600"/>
              </a:spcBef>
              <a:spcAft>
                <a:spcPts val="600"/>
              </a:spcAft>
            </a:pPr>
            <a:r>
              <a:rPr lang="en-US" b="0" i="0" dirty="0">
                <a:solidFill>
                  <a:srgbClr val="000000"/>
                </a:solidFill>
                <a:effectLst/>
              </a:rPr>
              <a:t>This ensures accuracy, and is crucial to the creation of a gold standard that will test your system’s performance.</a:t>
            </a:r>
          </a:p>
        </p:txBody>
      </p:sp>
    </p:spTree>
    <p:extLst>
      <p:ext uri="{BB962C8B-B14F-4D97-AF65-F5344CB8AC3E}">
        <p14:creationId xmlns:p14="http://schemas.microsoft.com/office/powerpoint/2010/main" val="3710509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CED1-7114-49DE-A722-C6141BCBA30F}"/>
              </a:ext>
            </a:extLst>
          </p:cNvPr>
          <p:cNvSpPr>
            <a:spLocks noGrp="1"/>
          </p:cNvSpPr>
          <p:nvPr>
            <p:ph type="title"/>
          </p:nvPr>
        </p:nvSpPr>
        <p:spPr/>
        <p:txBody>
          <a:bodyPr>
            <a:normAutofit/>
          </a:bodyPr>
          <a:lstStyle/>
          <a:p>
            <a:r>
              <a:rPr lang="en-IN" b="1" i="0" cap="all" dirty="0">
                <a:solidFill>
                  <a:srgbClr val="FF0066"/>
                </a:solidFill>
                <a:effectLst/>
                <a:latin typeface="Dosis" pitchFamily="2" charset="0"/>
              </a:rPr>
              <a:t>WHAT IS DATA ANNOTATION?</a:t>
            </a:r>
            <a:endParaRPr lang="en-IN" dirty="0">
              <a:solidFill>
                <a:srgbClr val="FF0066"/>
              </a:solidFill>
            </a:endParaRPr>
          </a:p>
        </p:txBody>
      </p:sp>
      <p:sp>
        <p:nvSpPr>
          <p:cNvPr id="3" name="Content Placeholder 2">
            <a:extLst>
              <a:ext uri="{FF2B5EF4-FFF2-40B4-BE49-F238E27FC236}">
                <a16:creationId xmlns:a16="http://schemas.microsoft.com/office/drawing/2014/main" id="{F69EC827-EDBA-4AB8-BD0D-11AA2EEC52F3}"/>
              </a:ext>
            </a:extLst>
          </p:cNvPr>
          <p:cNvSpPr>
            <a:spLocks noGrp="1"/>
          </p:cNvSpPr>
          <p:nvPr>
            <p:ph idx="1"/>
          </p:nvPr>
        </p:nvSpPr>
        <p:spPr/>
        <p:txBody>
          <a:bodyPr>
            <a:normAutofit/>
          </a:bodyPr>
          <a:lstStyle/>
          <a:p>
            <a:pPr algn="l"/>
            <a:r>
              <a:rPr lang="en-US" sz="1800" b="0" i="0" dirty="0">
                <a:solidFill>
                  <a:srgbClr val="000000"/>
                </a:solidFill>
                <a:effectLst/>
              </a:rPr>
              <a:t>Annotation is the act of adding vital information to raw data.</a:t>
            </a:r>
          </a:p>
          <a:p>
            <a:pPr algn="l"/>
            <a:r>
              <a:rPr lang="en-US" sz="1800" b="0" i="0" dirty="0">
                <a:solidFill>
                  <a:srgbClr val="000000"/>
                </a:solidFill>
                <a:effectLst/>
              </a:rPr>
              <a:t>To a supervised learning algorithm, data without tags is simply noise.</a:t>
            </a:r>
          </a:p>
          <a:p>
            <a:pPr lvl="1"/>
            <a:r>
              <a:rPr lang="en-US" sz="1800" b="0" i="0" dirty="0">
                <a:solidFill>
                  <a:srgbClr val="000000"/>
                </a:solidFill>
                <a:effectLst/>
              </a:rPr>
              <a:t>Through annotation, however, this noise can be turned into a focused training manual that has an impact all the way up.</a:t>
            </a:r>
          </a:p>
          <a:p>
            <a:endParaRPr lang="en-IN" sz="1800" dirty="0"/>
          </a:p>
        </p:txBody>
      </p:sp>
      <p:sp>
        <p:nvSpPr>
          <p:cNvPr id="4" name="Content Placeholder 2">
            <a:extLst>
              <a:ext uri="{FF2B5EF4-FFF2-40B4-BE49-F238E27FC236}">
                <a16:creationId xmlns:a16="http://schemas.microsoft.com/office/drawing/2014/main" id="{C2242FCE-229B-4B7F-9A94-B50A24DC0DD7}"/>
              </a:ext>
            </a:extLst>
          </p:cNvPr>
          <p:cNvSpPr txBox="1">
            <a:spLocks/>
          </p:cNvSpPr>
          <p:nvPr/>
        </p:nvSpPr>
        <p:spPr>
          <a:xfrm>
            <a:off x="838200" y="3149573"/>
            <a:ext cx="10515600" cy="558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000000"/>
                </a:solidFill>
              </a:rPr>
              <a:t>Here’s an example of some raw text data that could be used to train the entity extractor:</a:t>
            </a:r>
          </a:p>
          <a:p>
            <a:endParaRPr lang="en-IN" sz="2000" dirty="0"/>
          </a:p>
        </p:txBody>
      </p:sp>
      <p:pic>
        <p:nvPicPr>
          <p:cNvPr id="5" name="Picture 6" descr="Example of BRAT annotation">
            <a:extLst>
              <a:ext uri="{FF2B5EF4-FFF2-40B4-BE49-F238E27FC236}">
                <a16:creationId xmlns:a16="http://schemas.microsoft.com/office/drawing/2014/main" id="{49835D06-AAF1-4969-860A-B788A33F7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989" y="3610516"/>
            <a:ext cx="11755011" cy="10651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Example of BRAT format with annotation">
            <a:extLst>
              <a:ext uri="{FF2B5EF4-FFF2-40B4-BE49-F238E27FC236}">
                <a16:creationId xmlns:a16="http://schemas.microsoft.com/office/drawing/2014/main" id="{9BAA25D0-3034-46FC-BEDB-87F4D6D9E6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460" y="4888961"/>
            <a:ext cx="885825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59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28698-4A41-4987-8AEA-EC6B926C4ACB}"/>
              </a:ext>
            </a:extLst>
          </p:cNvPr>
          <p:cNvSpPr>
            <a:spLocks noGrp="1"/>
          </p:cNvSpPr>
          <p:nvPr>
            <p:ph idx="1"/>
          </p:nvPr>
        </p:nvSpPr>
        <p:spPr/>
        <p:txBody>
          <a:bodyPr/>
          <a:lstStyle/>
          <a:p>
            <a:pPr>
              <a:spcAft>
                <a:spcPts val="1200"/>
              </a:spcAft>
            </a:pPr>
            <a:r>
              <a:rPr lang="en-US" dirty="0"/>
              <a:t>What is the problem? How complex it is?</a:t>
            </a:r>
          </a:p>
          <a:p>
            <a:pPr>
              <a:spcAft>
                <a:spcPts val="1200"/>
              </a:spcAft>
            </a:pPr>
            <a:r>
              <a:rPr lang="en-US" dirty="0"/>
              <a:t>Where is the data coming from?</a:t>
            </a:r>
          </a:p>
          <a:p>
            <a:pPr>
              <a:spcAft>
                <a:spcPts val="1200"/>
              </a:spcAft>
            </a:pPr>
            <a:r>
              <a:rPr lang="en-US" dirty="0"/>
              <a:t>Who are the annotators?</a:t>
            </a:r>
          </a:p>
          <a:p>
            <a:pPr>
              <a:spcAft>
                <a:spcPts val="1200"/>
              </a:spcAft>
            </a:pPr>
            <a:r>
              <a:rPr lang="en-US" dirty="0"/>
              <a:t>What are the tasks assign to them?</a:t>
            </a:r>
            <a:endParaRPr lang="en-IN" dirty="0"/>
          </a:p>
        </p:txBody>
      </p:sp>
      <p:sp>
        <p:nvSpPr>
          <p:cNvPr id="4" name="Title 1">
            <a:extLst>
              <a:ext uri="{FF2B5EF4-FFF2-40B4-BE49-F238E27FC236}">
                <a16:creationId xmlns:a16="http://schemas.microsoft.com/office/drawing/2014/main" id="{2A38C4FB-6DE9-4C88-A5A0-3405D335BC42}"/>
              </a:ext>
            </a:extLst>
          </p:cNvPr>
          <p:cNvSpPr>
            <a:spLocks noGrp="1"/>
          </p:cNvSpPr>
          <p:nvPr>
            <p:ph type="title"/>
          </p:nvPr>
        </p:nvSpPr>
        <p:spPr>
          <a:xfrm>
            <a:off x="838200" y="365125"/>
            <a:ext cx="10515600" cy="1325563"/>
          </a:xfrm>
        </p:spPr>
        <p:txBody>
          <a:bodyPr>
            <a:normAutofit/>
          </a:bodyPr>
          <a:lstStyle/>
          <a:p>
            <a:r>
              <a:rPr lang="en-IN" b="1" i="0" cap="all" dirty="0">
                <a:solidFill>
                  <a:srgbClr val="FF0066"/>
                </a:solidFill>
                <a:effectLst/>
                <a:latin typeface="Dosis" panose="020B0604020202020204" pitchFamily="2" charset="0"/>
              </a:rPr>
              <a:t>A NOTE ON DATA Annotation</a:t>
            </a:r>
            <a:endParaRPr lang="en-IN" dirty="0">
              <a:solidFill>
                <a:srgbClr val="FF0066"/>
              </a:solidFill>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EB9AE14-8E69-40F1-807C-91E3E40EB02D}"/>
                  </a:ext>
                </a:extLst>
              </p14:cNvPr>
              <p14:cNvContentPartPr/>
              <p14:nvPr/>
            </p14:nvContentPartPr>
            <p14:xfrm>
              <a:off x="3164400" y="2172960"/>
              <a:ext cx="2080800" cy="2093760"/>
            </p14:xfrm>
          </p:contentPart>
        </mc:Choice>
        <mc:Fallback xmlns="">
          <p:pic>
            <p:nvPicPr>
              <p:cNvPr id="5" name="Ink 4">
                <a:extLst>
                  <a:ext uri="{FF2B5EF4-FFF2-40B4-BE49-F238E27FC236}">
                    <a16:creationId xmlns:a16="http://schemas.microsoft.com/office/drawing/2014/main" id="{DEB9AE14-8E69-40F1-807C-91E3E40EB02D}"/>
                  </a:ext>
                </a:extLst>
              </p:cNvPr>
              <p:cNvPicPr/>
              <p:nvPr/>
            </p:nvPicPr>
            <p:blipFill>
              <a:blip r:embed="rId3"/>
              <a:stretch>
                <a:fillRect/>
              </a:stretch>
            </p:blipFill>
            <p:spPr>
              <a:xfrm>
                <a:off x="3155040" y="2163600"/>
                <a:ext cx="2099520" cy="2112480"/>
              </a:xfrm>
              <a:prstGeom prst="rect">
                <a:avLst/>
              </a:prstGeom>
            </p:spPr>
          </p:pic>
        </mc:Fallback>
      </mc:AlternateContent>
    </p:spTree>
    <p:extLst>
      <p:ext uri="{BB962C8B-B14F-4D97-AF65-F5344CB8AC3E}">
        <p14:creationId xmlns:p14="http://schemas.microsoft.com/office/powerpoint/2010/main" val="1918525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8EFA6-5F0F-445B-B6BB-FF4D2184FB04}"/>
              </a:ext>
            </a:extLst>
          </p:cNvPr>
          <p:cNvSpPr>
            <a:spLocks noGrp="1"/>
          </p:cNvSpPr>
          <p:nvPr>
            <p:ph type="title"/>
          </p:nvPr>
        </p:nvSpPr>
        <p:spPr/>
        <p:txBody>
          <a:bodyPr/>
          <a:lstStyle/>
          <a:p>
            <a:r>
              <a:rPr lang="en-US" b="1" dirty="0">
                <a:solidFill>
                  <a:srgbClr val="FF0066"/>
                </a:solidFill>
                <a:latin typeface="Dosis" pitchFamily="2" charset="0"/>
              </a:rPr>
              <a:t>Annotation Tools</a:t>
            </a:r>
            <a:endParaRPr lang="en-IN" b="1" dirty="0">
              <a:solidFill>
                <a:srgbClr val="FF0066"/>
              </a:solidFill>
              <a:latin typeface="Dosis" pitchFamily="2" charset="0"/>
            </a:endParaRPr>
          </a:p>
        </p:txBody>
      </p:sp>
      <p:sp>
        <p:nvSpPr>
          <p:cNvPr id="3" name="Content Placeholder 2">
            <a:extLst>
              <a:ext uri="{FF2B5EF4-FFF2-40B4-BE49-F238E27FC236}">
                <a16:creationId xmlns:a16="http://schemas.microsoft.com/office/drawing/2014/main" id="{D3D0CB8A-65A0-4279-87F1-F1601115151C}"/>
              </a:ext>
            </a:extLst>
          </p:cNvPr>
          <p:cNvSpPr>
            <a:spLocks noGrp="1"/>
          </p:cNvSpPr>
          <p:nvPr>
            <p:ph idx="1"/>
          </p:nvPr>
        </p:nvSpPr>
        <p:spPr/>
        <p:txBody>
          <a:bodyPr/>
          <a:lstStyle/>
          <a:p>
            <a:r>
              <a:rPr lang="en-US" dirty="0" err="1"/>
              <a:t>DocAnno</a:t>
            </a:r>
            <a:endParaRPr lang="en-US" dirty="0"/>
          </a:p>
          <a:p>
            <a:r>
              <a:rPr lang="en-US" dirty="0"/>
              <a:t>Brat</a:t>
            </a:r>
          </a:p>
          <a:p>
            <a:r>
              <a:rPr lang="en-IN" dirty="0"/>
              <a:t>Prodigy</a:t>
            </a:r>
          </a:p>
          <a:p>
            <a:r>
              <a:rPr lang="en-IN" dirty="0" err="1"/>
              <a:t>Tagtog</a:t>
            </a:r>
            <a:endParaRPr lang="en-IN" dirty="0"/>
          </a:p>
          <a:p>
            <a:r>
              <a:rPr lang="en-IN" dirty="0" err="1"/>
              <a:t>DataTurks</a:t>
            </a:r>
            <a:endParaRPr lang="en-IN" dirty="0"/>
          </a:p>
          <a:p>
            <a:r>
              <a:rPr lang="en-IN" dirty="0"/>
              <a:t>Label Studio</a:t>
            </a:r>
          </a:p>
          <a:p>
            <a:r>
              <a:rPr lang="en-IN" dirty="0"/>
              <a:t>Stanford Text Annotation Tool</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DB1B898-DF4F-41EB-B169-2DE6894C4587}"/>
                  </a:ext>
                </a:extLst>
              </p14:cNvPr>
              <p14:cNvContentPartPr/>
              <p14:nvPr/>
            </p14:nvContentPartPr>
            <p14:xfrm>
              <a:off x="1472040" y="3249000"/>
              <a:ext cx="756720" cy="616320"/>
            </p14:xfrm>
          </p:contentPart>
        </mc:Choice>
        <mc:Fallback xmlns="">
          <p:pic>
            <p:nvPicPr>
              <p:cNvPr id="4" name="Ink 3">
                <a:extLst>
                  <a:ext uri="{FF2B5EF4-FFF2-40B4-BE49-F238E27FC236}">
                    <a16:creationId xmlns:a16="http://schemas.microsoft.com/office/drawing/2014/main" id="{8DB1B898-DF4F-41EB-B169-2DE6894C4587}"/>
                  </a:ext>
                </a:extLst>
              </p:cNvPr>
              <p:cNvPicPr/>
              <p:nvPr/>
            </p:nvPicPr>
            <p:blipFill>
              <a:blip r:embed="rId3"/>
              <a:stretch>
                <a:fillRect/>
              </a:stretch>
            </p:blipFill>
            <p:spPr>
              <a:xfrm>
                <a:off x="1462680" y="3239640"/>
                <a:ext cx="775440" cy="635040"/>
              </a:xfrm>
              <a:prstGeom prst="rect">
                <a:avLst/>
              </a:prstGeom>
            </p:spPr>
          </p:pic>
        </mc:Fallback>
      </mc:AlternateContent>
    </p:spTree>
    <p:extLst>
      <p:ext uri="{BB962C8B-B14F-4D97-AF65-F5344CB8AC3E}">
        <p14:creationId xmlns:p14="http://schemas.microsoft.com/office/powerpoint/2010/main" val="3071684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4C16-6B1F-4F7C-9201-70AEE3335B7F}"/>
              </a:ext>
            </a:extLst>
          </p:cNvPr>
          <p:cNvSpPr>
            <a:spLocks noGrp="1"/>
          </p:cNvSpPr>
          <p:nvPr>
            <p:ph type="title"/>
          </p:nvPr>
        </p:nvSpPr>
        <p:spPr>
          <a:xfrm>
            <a:off x="1078346" y="2683452"/>
            <a:ext cx="10515600" cy="1325563"/>
          </a:xfrm>
        </p:spPr>
        <p:txBody>
          <a:bodyPr/>
          <a:lstStyle/>
          <a:p>
            <a:r>
              <a:rPr lang="en-US" b="1" dirty="0">
                <a:solidFill>
                  <a:srgbClr val="FF0066"/>
                </a:solidFill>
                <a:latin typeface="Dosis" pitchFamily="2" charset="0"/>
              </a:rPr>
              <a:t>Crowdsourcing</a:t>
            </a:r>
            <a:endParaRPr lang="en-IN" b="1" dirty="0">
              <a:solidFill>
                <a:srgbClr val="FF0066"/>
              </a:solidFill>
              <a:latin typeface="Dosis" pitchFamily="2" charset="0"/>
            </a:endParaRPr>
          </a:p>
        </p:txBody>
      </p:sp>
    </p:spTree>
    <p:extLst>
      <p:ext uri="{BB962C8B-B14F-4D97-AF65-F5344CB8AC3E}">
        <p14:creationId xmlns:p14="http://schemas.microsoft.com/office/powerpoint/2010/main" val="1469522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E1CC-843A-4BED-8915-60982CCB0BD9}"/>
              </a:ext>
            </a:extLst>
          </p:cNvPr>
          <p:cNvSpPr>
            <a:spLocks noGrp="1"/>
          </p:cNvSpPr>
          <p:nvPr>
            <p:ph type="title"/>
          </p:nvPr>
        </p:nvSpPr>
        <p:spPr/>
        <p:txBody>
          <a:bodyPr/>
          <a:lstStyle/>
          <a:p>
            <a:r>
              <a:rPr lang="en-US" b="1" dirty="0">
                <a:solidFill>
                  <a:srgbClr val="FF0066"/>
                </a:solidFill>
                <a:latin typeface="Dosis" pitchFamily="2" charset="0"/>
              </a:rPr>
              <a:t>Annotation through Crowdsourcing</a:t>
            </a:r>
            <a:endParaRPr lang="en-IN" b="1" dirty="0">
              <a:solidFill>
                <a:srgbClr val="FF0066"/>
              </a:solidFill>
              <a:latin typeface="Dosis" pitchFamily="2" charset="0"/>
            </a:endParaRPr>
          </a:p>
        </p:txBody>
      </p:sp>
      <p:sp>
        <p:nvSpPr>
          <p:cNvPr id="3" name="Content Placeholder 2">
            <a:extLst>
              <a:ext uri="{FF2B5EF4-FFF2-40B4-BE49-F238E27FC236}">
                <a16:creationId xmlns:a16="http://schemas.microsoft.com/office/drawing/2014/main" id="{50540D85-973A-49A8-BFC9-9C5D364C2F27}"/>
              </a:ext>
            </a:extLst>
          </p:cNvPr>
          <p:cNvSpPr>
            <a:spLocks noGrp="1"/>
          </p:cNvSpPr>
          <p:nvPr>
            <p:ph idx="1"/>
          </p:nvPr>
        </p:nvSpPr>
        <p:spPr/>
        <p:txBody>
          <a:bodyPr/>
          <a:lstStyle/>
          <a:p>
            <a:pPr eaLnBrk="1" hangingPunct="1">
              <a:lnSpc>
                <a:spcPct val="102000"/>
              </a:lnSpc>
              <a:spcAft>
                <a:spcPts val="1425"/>
              </a:spcAft>
              <a:buFont typeface="Arial" panose="020B0604020202020204" pitchFamily="34" charset="0"/>
              <a:buChar char="•"/>
            </a:pPr>
            <a:r>
              <a:rPr lang="en-GB" altLang="en-US" sz="2000" dirty="0">
                <a:solidFill>
                  <a:srgbClr val="000000"/>
                </a:solidFill>
              </a:rPr>
              <a:t>Crowdsourcing is an emerging collaborative approach for acquiring annotated corpora and a wide range of other linguistic resources</a:t>
            </a:r>
          </a:p>
          <a:p>
            <a:pPr>
              <a:lnSpc>
                <a:spcPct val="102000"/>
              </a:lnSpc>
              <a:spcAft>
                <a:spcPts val="1425"/>
              </a:spcAft>
              <a:buFont typeface="Arial" panose="020B0604020202020204" pitchFamily="34" charset="0"/>
              <a:buChar char="•"/>
            </a:pPr>
            <a:r>
              <a:rPr lang="en-GB" altLang="en-US" sz="2000" dirty="0">
                <a:solidFill>
                  <a:srgbClr val="000000"/>
                </a:solidFill>
              </a:rPr>
              <a:t> Three main kinds of crowdsourcing platforms</a:t>
            </a:r>
          </a:p>
          <a:p>
            <a:pPr lvl="1">
              <a:lnSpc>
                <a:spcPct val="102000"/>
              </a:lnSpc>
              <a:spcAft>
                <a:spcPts val="1138"/>
              </a:spcAft>
              <a:buFont typeface="Arial" panose="020B0604020202020204" pitchFamily="34" charset="0"/>
              <a:buChar char="•"/>
            </a:pPr>
            <a:r>
              <a:rPr lang="en-GB" altLang="en-US" sz="2000" dirty="0">
                <a:solidFill>
                  <a:srgbClr val="000000"/>
                </a:solidFill>
              </a:rPr>
              <a:t>Paid-for marketplaces such as Amazon Mechanical Turk (AMT) and CrowdFlower (CF)</a:t>
            </a:r>
          </a:p>
          <a:p>
            <a:pPr lvl="1">
              <a:lnSpc>
                <a:spcPct val="102000"/>
              </a:lnSpc>
              <a:spcAft>
                <a:spcPts val="1138"/>
              </a:spcAft>
              <a:buFont typeface="Arial" panose="020B0604020202020204" pitchFamily="34" charset="0"/>
              <a:buChar char="•"/>
            </a:pPr>
            <a:r>
              <a:rPr lang="en-GB" altLang="en-US" sz="2000" dirty="0">
                <a:solidFill>
                  <a:srgbClr val="000000"/>
                </a:solidFill>
              </a:rPr>
              <a:t>Games with a purpose</a:t>
            </a:r>
          </a:p>
          <a:p>
            <a:pPr lvl="1">
              <a:lnSpc>
                <a:spcPct val="102000"/>
              </a:lnSpc>
              <a:spcAft>
                <a:spcPts val="1138"/>
              </a:spcAft>
              <a:buFont typeface="Arial" panose="020B0604020202020204" pitchFamily="34" charset="0"/>
              <a:buChar char="•"/>
            </a:pPr>
            <a:r>
              <a:rPr lang="en-GB" altLang="en-US" sz="2000" dirty="0">
                <a:solidFill>
                  <a:srgbClr val="000000"/>
                </a:solidFill>
              </a:rPr>
              <a:t>Volunteer-based platforms such as </a:t>
            </a:r>
            <a:r>
              <a:rPr lang="en-GB" altLang="en-US" sz="2000" dirty="0" err="1">
                <a:solidFill>
                  <a:srgbClr val="000000"/>
                </a:solidFill>
              </a:rPr>
              <a:t>crowdcrafting</a:t>
            </a:r>
            <a:endParaRPr lang="en-IN" dirty="0"/>
          </a:p>
        </p:txBody>
      </p:sp>
    </p:spTree>
    <p:extLst>
      <p:ext uri="{BB962C8B-B14F-4D97-AF65-F5344CB8AC3E}">
        <p14:creationId xmlns:p14="http://schemas.microsoft.com/office/powerpoint/2010/main" val="688819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D9D8-D16C-4E80-B2C1-5568873A10F2}"/>
              </a:ext>
            </a:extLst>
          </p:cNvPr>
          <p:cNvSpPr>
            <a:spLocks noGrp="1"/>
          </p:cNvSpPr>
          <p:nvPr>
            <p:ph type="title"/>
          </p:nvPr>
        </p:nvSpPr>
        <p:spPr/>
        <p:txBody>
          <a:bodyPr/>
          <a:lstStyle/>
          <a:p>
            <a:r>
              <a:rPr lang="en-US" altLang="en-US" sz="4400" b="1" dirty="0">
                <a:solidFill>
                  <a:srgbClr val="FF0066"/>
                </a:solidFill>
                <a:latin typeface="Dosis" pitchFamily="2" charset="0"/>
              </a:rPr>
              <a:t>Why Crowdsourcing?</a:t>
            </a:r>
            <a:endParaRPr lang="en-IN" b="1" dirty="0">
              <a:solidFill>
                <a:srgbClr val="FF0066"/>
              </a:solidFill>
              <a:latin typeface="Dosis" pitchFamily="2" charset="0"/>
            </a:endParaRPr>
          </a:p>
        </p:txBody>
      </p:sp>
      <p:sp>
        <p:nvSpPr>
          <p:cNvPr id="3" name="Content Placeholder 2">
            <a:extLst>
              <a:ext uri="{FF2B5EF4-FFF2-40B4-BE49-F238E27FC236}">
                <a16:creationId xmlns:a16="http://schemas.microsoft.com/office/drawing/2014/main" id="{CC223495-3B86-4750-AD58-4C40D00BC31B}"/>
              </a:ext>
            </a:extLst>
          </p:cNvPr>
          <p:cNvSpPr>
            <a:spLocks noGrp="1"/>
          </p:cNvSpPr>
          <p:nvPr>
            <p:ph idx="1"/>
          </p:nvPr>
        </p:nvSpPr>
        <p:spPr/>
        <p:txBody>
          <a:bodyPr>
            <a:normAutofit fontScale="85000" lnSpcReduction="20000"/>
          </a:bodyPr>
          <a:lstStyle/>
          <a:p>
            <a:pPr eaLnBrk="1" hangingPunct="1">
              <a:lnSpc>
                <a:spcPct val="102000"/>
              </a:lnSpc>
              <a:spcAft>
                <a:spcPts val="1425"/>
              </a:spcAft>
              <a:buFont typeface="Arial" panose="020B0604020202020204" pitchFamily="34" charset="0"/>
              <a:buChar char="•"/>
            </a:pPr>
            <a:r>
              <a:rPr lang="en-GB" altLang="en-US" sz="2800" dirty="0">
                <a:solidFill>
                  <a:srgbClr val="000000"/>
                </a:solidFill>
              </a:rPr>
              <a:t>Paid for crowdsourcing can be 33% </a:t>
            </a:r>
            <a:r>
              <a:rPr lang="en-GB" altLang="en-US" sz="2800" dirty="0">
                <a:solidFill>
                  <a:srgbClr val="00B050"/>
                </a:solidFill>
              </a:rPr>
              <a:t>cheaper</a:t>
            </a:r>
            <a:r>
              <a:rPr lang="en-GB" altLang="en-US" sz="2800" dirty="0">
                <a:solidFill>
                  <a:srgbClr val="000000"/>
                </a:solidFill>
              </a:rPr>
              <a:t> than in-house employees when applied to tasks such as tagging and classification (Hoffmann, 2009)</a:t>
            </a:r>
          </a:p>
          <a:p>
            <a:pPr eaLnBrk="1" hangingPunct="1">
              <a:lnSpc>
                <a:spcPct val="102000"/>
              </a:lnSpc>
              <a:spcAft>
                <a:spcPts val="1425"/>
              </a:spcAft>
              <a:buFont typeface="Arial" panose="020B0604020202020204" pitchFamily="34" charset="0"/>
              <a:buChar char="•"/>
            </a:pPr>
            <a:r>
              <a:rPr lang="en-GB" altLang="en-US" sz="2800" dirty="0">
                <a:solidFill>
                  <a:srgbClr val="000000"/>
                </a:solidFill>
              </a:rPr>
              <a:t>Games with a purpose can be even cheaper in the long run, since the players are not paid. </a:t>
            </a:r>
          </a:p>
          <a:p>
            <a:pPr eaLnBrk="1" hangingPunct="1">
              <a:lnSpc>
                <a:spcPct val="102000"/>
              </a:lnSpc>
              <a:spcAft>
                <a:spcPts val="1425"/>
              </a:spcAft>
              <a:buFont typeface="Arial" panose="020B0604020202020204" pitchFamily="34" charset="0"/>
              <a:buChar char="•"/>
            </a:pPr>
            <a:r>
              <a:rPr lang="en-GB" altLang="en-US" sz="2800" dirty="0">
                <a:solidFill>
                  <a:srgbClr val="000000"/>
                </a:solidFill>
              </a:rPr>
              <a:t>However cost of implementing a game can be higher than AMT/CF costs for smaller projects (</a:t>
            </a:r>
            <a:r>
              <a:rPr lang="en-GB" altLang="en-US" sz="2800" dirty="0" err="1">
                <a:solidFill>
                  <a:srgbClr val="000000"/>
                </a:solidFill>
              </a:rPr>
              <a:t>Poesio</a:t>
            </a:r>
            <a:r>
              <a:rPr lang="en-GB" altLang="en-US" sz="2800" dirty="0">
                <a:solidFill>
                  <a:srgbClr val="000000"/>
                </a:solidFill>
              </a:rPr>
              <a:t> et al, 2012)</a:t>
            </a:r>
          </a:p>
          <a:p>
            <a:pPr eaLnBrk="1" hangingPunct="1">
              <a:lnSpc>
                <a:spcPct val="102000"/>
              </a:lnSpc>
              <a:spcAft>
                <a:spcPts val="1425"/>
              </a:spcAft>
              <a:buFont typeface="Arial" panose="020B0604020202020204" pitchFamily="34" charset="0"/>
              <a:buChar char="•"/>
            </a:pPr>
            <a:r>
              <a:rPr lang="en-GB" altLang="en-US" sz="2800" dirty="0">
                <a:solidFill>
                  <a:srgbClr val="000000"/>
                </a:solidFill>
              </a:rPr>
              <a:t>Tap into the </a:t>
            </a:r>
            <a:r>
              <a:rPr lang="en-GB" altLang="en-US" sz="2800" dirty="0">
                <a:solidFill>
                  <a:srgbClr val="00B050"/>
                </a:solidFill>
              </a:rPr>
              <a:t>large number of contributors</a:t>
            </a:r>
            <a:r>
              <a:rPr lang="en-GB" altLang="en-US" sz="2800" dirty="0">
                <a:solidFill>
                  <a:srgbClr val="000000"/>
                </a:solidFill>
              </a:rPr>
              <a:t>/players available across the globe, through the internet</a:t>
            </a:r>
          </a:p>
          <a:p>
            <a:pPr eaLnBrk="1" hangingPunct="1">
              <a:lnSpc>
                <a:spcPct val="102000"/>
              </a:lnSpc>
              <a:spcAft>
                <a:spcPts val="1425"/>
              </a:spcAft>
              <a:buFont typeface="Arial" panose="020B0604020202020204" pitchFamily="34" charset="0"/>
              <a:buChar char="•"/>
            </a:pPr>
            <a:r>
              <a:rPr lang="en-GB" altLang="en-US" sz="2800" dirty="0">
                <a:solidFill>
                  <a:srgbClr val="00B050"/>
                </a:solidFill>
              </a:rPr>
              <a:t>Easy to reach </a:t>
            </a:r>
            <a:r>
              <a:rPr lang="en-GB" altLang="en-US" sz="2800" dirty="0">
                <a:solidFill>
                  <a:srgbClr val="000000"/>
                </a:solidFill>
              </a:rPr>
              <a:t>native speakers in various languages (but beware Google translate cheaters!)</a:t>
            </a:r>
            <a:endParaRPr lang="en-IN" dirty="0"/>
          </a:p>
        </p:txBody>
      </p:sp>
    </p:spTree>
    <p:extLst>
      <p:ext uri="{BB962C8B-B14F-4D97-AF65-F5344CB8AC3E}">
        <p14:creationId xmlns:p14="http://schemas.microsoft.com/office/powerpoint/2010/main" val="750583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5296203" y="573767"/>
            <a:ext cx="5704458" cy="826000"/>
          </a:xfrm>
          <a:prstGeom prst="rect">
            <a:avLst/>
          </a:prstGeom>
          <a:noFill/>
          <a:ln>
            <a:noFill/>
          </a:ln>
        </p:spPr>
        <p:txBody>
          <a:bodyPr spcFirstLastPara="1" vert="horz" wrap="square" lIns="91433" tIns="45700" rIns="91433" bIns="45700" rtlCol="0" anchor="t" anchorCtr="0">
            <a:normAutofit fontScale="90000"/>
          </a:bodyPr>
          <a:lstStyle/>
          <a:p>
            <a:pPr>
              <a:lnSpc>
                <a:spcPct val="89000"/>
              </a:lnSpc>
              <a:spcBef>
                <a:spcPts val="0"/>
              </a:spcBef>
              <a:buClr>
                <a:schemeClr val="dk2"/>
              </a:buClr>
              <a:buSzPts val="2700"/>
            </a:pPr>
            <a:r>
              <a:rPr lang="en-GB" sz="3600" b="1" dirty="0">
                <a:solidFill>
                  <a:srgbClr val="FF0066"/>
                </a:solidFill>
                <a:latin typeface="Dosis" pitchFamily="2" charset="0"/>
              </a:rPr>
              <a:t>NLP and Text Processing Tasks</a:t>
            </a:r>
            <a:endParaRPr b="1" dirty="0">
              <a:solidFill>
                <a:srgbClr val="FF0066"/>
              </a:solidFill>
              <a:latin typeface="Dosis" pitchFamily="2" charset="0"/>
            </a:endParaRPr>
          </a:p>
        </p:txBody>
      </p:sp>
      <p:grpSp>
        <p:nvGrpSpPr>
          <p:cNvPr id="204" name="Google Shape;204;p31"/>
          <p:cNvGrpSpPr/>
          <p:nvPr/>
        </p:nvGrpSpPr>
        <p:grpSpPr>
          <a:xfrm>
            <a:off x="1743017" y="1728464"/>
            <a:ext cx="8705965" cy="4681488"/>
            <a:chOff x="5348" y="1023161"/>
            <a:chExt cx="8705965" cy="4681488"/>
          </a:xfrm>
        </p:grpSpPr>
        <p:sp>
          <p:nvSpPr>
            <p:cNvPr id="205" name="Google Shape;205;p31"/>
            <p:cNvSpPr/>
            <p:nvPr/>
          </p:nvSpPr>
          <p:spPr>
            <a:xfrm>
              <a:off x="5348" y="1023161"/>
              <a:ext cx="1896600" cy="1415700"/>
            </a:xfrm>
            <a:prstGeom prst="round2SameRect">
              <a:avLst>
                <a:gd name="adj1" fmla="val 8000"/>
                <a:gd name="adj2" fmla="val 0"/>
              </a:avLst>
            </a:prstGeom>
            <a:solidFill>
              <a:schemeClr val="lt1">
                <a:alpha val="89800"/>
              </a:schemeClr>
            </a:solidFill>
            <a:ln w="34925" cap="flat" cmpd="sng">
              <a:solidFill>
                <a:srgbClr val="E6C068"/>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06" name="Google Shape;206;p31"/>
            <p:cNvSpPr txBox="1"/>
            <p:nvPr/>
          </p:nvSpPr>
          <p:spPr>
            <a:xfrm>
              <a:off x="38522" y="1056335"/>
              <a:ext cx="1830300" cy="1382700"/>
            </a:xfrm>
            <a:prstGeom prst="rect">
              <a:avLst/>
            </a:prstGeom>
            <a:noFill/>
            <a:ln>
              <a:noFill/>
            </a:ln>
          </p:spPr>
          <p:txBody>
            <a:bodyPr spcFirstLastPara="1" wrap="square" lIns="16500" tIns="49533" rIns="16500" bIns="16500" anchor="t" anchorCtr="0">
              <a:noAutofit/>
            </a:bodyPr>
            <a:lstStyle/>
            <a:p>
              <a:pPr marL="118530" lvl="1" indent="-118530">
                <a:lnSpc>
                  <a:spcPct val="90000"/>
                </a:lnSpc>
                <a:buClr>
                  <a:schemeClr val="dk1"/>
                </a:buClr>
                <a:buSzPts val="1000"/>
                <a:buFont typeface="Georgia"/>
                <a:buChar char="•"/>
              </a:pPr>
              <a:r>
                <a:rPr lang="en-GB" sz="1333" dirty="0">
                  <a:solidFill>
                    <a:schemeClr val="dk1"/>
                  </a:solidFill>
                  <a:latin typeface="Georgia"/>
                  <a:ea typeface="Georgia"/>
                  <a:cs typeface="Georgia"/>
                  <a:sym typeface="Georgia"/>
                </a:rPr>
                <a:t>Extracting Drug names, disease names, product mentions, email ids,</a:t>
              </a:r>
              <a:endParaRPr sz="1467" dirty="0"/>
            </a:p>
            <a:p>
              <a:pPr marL="118530" lvl="1" indent="-118530">
                <a:lnSpc>
                  <a:spcPct val="90000"/>
                </a:lnSpc>
                <a:spcBef>
                  <a:spcPts val="133"/>
                </a:spcBef>
                <a:buClr>
                  <a:schemeClr val="dk1"/>
                </a:buClr>
                <a:buSzPts val="1000"/>
                <a:buFont typeface="Georgia"/>
                <a:buChar char="•"/>
              </a:pPr>
              <a:r>
                <a:rPr lang="en-GB" sz="1333" dirty="0">
                  <a:solidFill>
                    <a:schemeClr val="dk1"/>
                  </a:solidFill>
                  <a:latin typeface="Georgia"/>
                  <a:ea typeface="Georgia"/>
                  <a:cs typeface="Georgia"/>
                  <a:sym typeface="Georgia"/>
                </a:rPr>
                <a:t>addresses</a:t>
              </a:r>
              <a:endParaRPr sz="1333" dirty="0">
                <a:solidFill>
                  <a:schemeClr val="dk1"/>
                </a:solidFill>
                <a:latin typeface="Georgia"/>
                <a:ea typeface="Georgia"/>
                <a:cs typeface="Georgia"/>
                <a:sym typeface="Georgia"/>
              </a:endParaRPr>
            </a:p>
          </p:txBody>
        </p:sp>
        <p:sp>
          <p:nvSpPr>
            <p:cNvPr id="207" name="Google Shape;207;p31"/>
            <p:cNvSpPr/>
            <p:nvPr/>
          </p:nvSpPr>
          <p:spPr>
            <a:xfrm>
              <a:off x="5348" y="2438956"/>
              <a:ext cx="1896600" cy="608700"/>
            </a:xfrm>
            <a:prstGeom prst="rect">
              <a:avLst/>
            </a:prstGeom>
            <a:solidFill>
              <a:srgbClr val="E6C068"/>
            </a:solidFill>
            <a:ln w="34925" cap="flat" cmpd="sng">
              <a:solidFill>
                <a:srgbClr val="E6C068"/>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08" name="Google Shape;208;p31"/>
            <p:cNvSpPr txBox="1"/>
            <p:nvPr/>
          </p:nvSpPr>
          <p:spPr>
            <a:xfrm>
              <a:off x="5348" y="2438956"/>
              <a:ext cx="1335600" cy="608700"/>
            </a:xfrm>
            <a:prstGeom prst="rect">
              <a:avLst/>
            </a:prstGeom>
            <a:noFill/>
            <a:ln>
              <a:noFill/>
            </a:ln>
          </p:spPr>
          <p:txBody>
            <a:bodyPr spcFirstLastPara="1" wrap="square" lIns="53333" tIns="0" rIns="17767" bIns="0" anchor="ctr" anchorCtr="0">
              <a:noAutofit/>
            </a:bodyPr>
            <a:lstStyle/>
            <a:p>
              <a:pPr>
                <a:lnSpc>
                  <a:spcPct val="90000"/>
                </a:lnSpc>
                <a:buClr>
                  <a:srgbClr val="C00000"/>
                </a:buClr>
                <a:buSzPts val="1100"/>
              </a:pPr>
              <a:r>
                <a:rPr lang="en-GB" sz="1467" dirty="0">
                  <a:solidFill>
                    <a:srgbClr val="C00000"/>
                  </a:solidFill>
                  <a:latin typeface="Georgia"/>
                  <a:ea typeface="Georgia"/>
                  <a:cs typeface="Georgia"/>
                  <a:sym typeface="Georgia"/>
                </a:rPr>
                <a:t>Information Extraction</a:t>
              </a:r>
              <a:endParaRPr sz="1467" dirty="0"/>
            </a:p>
          </p:txBody>
        </p:sp>
        <p:sp>
          <p:nvSpPr>
            <p:cNvPr id="209" name="Google Shape;209;p31"/>
            <p:cNvSpPr/>
            <p:nvPr/>
          </p:nvSpPr>
          <p:spPr>
            <a:xfrm>
              <a:off x="1394656" y="2535657"/>
              <a:ext cx="663900" cy="663900"/>
            </a:xfrm>
            <a:prstGeom prst="ellipse">
              <a:avLst/>
            </a:prstGeom>
            <a:solidFill>
              <a:srgbClr val="F4E8D2">
                <a:alpha val="89800"/>
              </a:srgbClr>
            </a:solidFill>
            <a:ln w="34925" cap="flat" cmpd="sng">
              <a:solidFill>
                <a:srgbClr val="F4E8D2">
                  <a:alpha val="89800"/>
                </a:srgbClr>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10" name="Google Shape;210;p31"/>
            <p:cNvSpPr/>
            <p:nvPr/>
          </p:nvSpPr>
          <p:spPr>
            <a:xfrm>
              <a:off x="2222934" y="1023161"/>
              <a:ext cx="1896600" cy="1415700"/>
            </a:xfrm>
            <a:prstGeom prst="round2SameRect">
              <a:avLst>
                <a:gd name="adj1" fmla="val 8000"/>
                <a:gd name="adj2" fmla="val 0"/>
              </a:avLst>
            </a:prstGeom>
            <a:solidFill>
              <a:schemeClr val="lt1">
                <a:alpha val="89800"/>
              </a:schemeClr>
            </a:solidFill>
            <a:ln w="34925" cap="flat" cmpd="sng">
              <a:solidFill>
                <a:srgbClr val="E6C068"/>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11" name="Google Shape;211;p31"/>
            <p:cNvSpPr txBox="1"/>
            <p:nvPr/>
          </p:nvSpPr>
          <p:spPr>
            <a:xfrm>
              <a:off x="2256108" y="1056335"/>
              <a:ext cx="1830300" cy="1382700"/>
            </a:xfrm>
            <a:prstGeom prst="rect">
              <a:avLst/>
            </a:prstGeom>
            <a:noFill/>
            <a:ln>
              <a:noFill/>
            </a:ln>
          </p:spPr>
          <p:txBody>
            <a:bodyPr spcFirstLastPara="1" wrap="square" lIns="16500" tIns="49533" rIns="16500" bIns="16500" anchor="t" anchorCtr="0">
              <a:noAutofit/>
            </a:bodyPr>
            <a:lstStyle/>
            <a:p>
              <a:pPr marL="118530" lvl="1" indent="-118530">
                <a:lnSpc>
                  <a:spcPct val="90000"/>
                </a:lnSpc>
                <a:buClr>
                  <a:schemeClr val="dk1"/>
                </a:buClr>
                <a:buSzPts val="1000"/>
                <a:buFont typeface="Georgia"/>
                <a:buChar char="•"/>
              </a:pPr>
              <a:r>
                <a:rPr lang="en-GB" sz="1333">
                  <a:solidFill>
                    <a:schemeClr val="dk1"/>
                  </a:solidFill>
                  <a:latin typeface="Georgia"/>
                  <a:ea typeface="Georgia"/>
                  <a:cs typeface="Georgia"/>
                  <a:sym typeface="Georgia"/>
                </a:rPr>
                <a:t>Extracting Events / Sentiments Who did / said What, When, How, Why</a:t>
              </a:r>
              <a:endParaRPr sz="1467"/>
            </a:p>
          </p:txBody>
        </p:sp>
        <p:sp>
          <p:nvSpPr>
            <p:cNvPr id="212" name="Google Shape;212;p31"/>
            <p:cNvSpPr/>
            <p:nvPr/>
          </p:nvSpPr>
          <p:spPr>
            <a:xfrm>
              <a:off x="2222934" y="2438956"/>
              <a:ext cx="1896600" cy="608700"/>
            </a:xfrm>
            <a:prstGeom prst="rect">
              <a:avLst/>
            </a:prstGeom>
            <a:solidFill>
              <a:srgbClr val="E6C068"/>
            </a:solidFill>
            <a:ln w="34925" cap="flat" cmpd="sng">
              <a:solidFill>
                <a:srgbClr val="E6C068"/>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13" name="Google Shape;213;p31"/>
            <p:cNvSpPr txBox="1"/>
            <p:nvPr/>
          </p:nvSpPr>
          <p:spPr>
            <a:xfrm>
              <a:off x="2222934" y="2438956"/>
              <a:ext cx="1335600" cy="608700"/>
            </a:xfrm>
            <a:prstGeom prst="rect">
              <a:avLst/>
            </a:prstGeom>
            <a:noFill/>
            <a:ln>
              <a:noFill/>
            </a:ln>
          </p:spPr>
          <p:txBody>
            <a:bodyPr spcFirstLastPara="1" wrap="square" lIns="53333" tIns="0" rIns="17767" bIns="0" anchor="ctr" anchorCtr="0">
              <a:noAutofit/>
            </a:bodyPr>
            <a:lstStyle/>
            <a:p>
              <a:pPr>
                <a:lnSpc>
                  <a:spcPct val="90000"/>
                </a:lnSpc>
                <a:buClr>
                  <a:srgbClr val="C00000"/>
                </a:buClr>
                <a:buSzPts val="1100"/>
              </a:pPr>
              <a:r>
                <a:rPr lang="en-GB" sz="1467" dirty="0">
                  <a:solidFill>
                    <a:srgbClr val="C00000"/>
                  </a:solidFill>
                  <a:latin typeface="Georgia"/>
                  <a:ea typeface="Georgia"/>
                  <a:cs typeface="Georgia"/>
                  <a:sym typeface="Georgia"/>
                </a:rPr>
                <a:t>Linguistic Analysis</a:t>
              </a:r>
              <a:endParaRPr sz="1467" dirty="0"/>
            </a:p>
          </p:txBody>
        </p:sp>
        <p:sp>
          <p:nvSpPr>
            <p:cNvPr id="214" name="Google Shape;214;p31"/>
            <p:cNvSpPr/>
            <p:nvPr/>
          </p:nvSpPr>
          <p:spPr>
            <a:xfrm>
              <a:off x="3612242" y="2535657"/>
              <a:ext cx="663900" cy="663900"/>
            </a:xfrm>
            <a:prstGeom prst="ellipse">
              <a:avLst/>
            </a:prstGeom>
            <a:solidFill>
              <a:srgbClr val="F4E8D2">
                <a:alpha val="89800"/>
              </a:srgbClr>
            </a:solidFill>
            <a:ln w="34925" cap="flat" cmpd="sng">
              <a:solidFill>
                <a:srgbClr val="F4E8D2">
                  <a:alpha val="89800"/>
                </a:srgbClr>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15" name="Google Shape;215;p31"/>
            <p:cNvSpPr/>
            <p:nvPr/>
          </p:nvSpPr>
          <p:spPr>
            <a:xfrm>
              <a:off x="4440520" y="1023161"/>
              <a:ext cx="1896600" cy="1415700"/>
            </a:xfrm>
            <a:prstGeom prst="round2SameRect">
              <a:avLst>
                <a:gd name="adj1" fmla="val 8000"/>
                <a:gd name="adj2" fmla="val 0"/>
              </a:avLst>
            </a:prstGeom>
            <a:solidFill>
              <a:schemeClr val="lt1">
                <a:alpha val="89800"/>
              </a:schemeClr>
            </a:solidFill>
            <a:ln w="34925" cap="flat" cmpd="sng">
              <a:solidFill>
                <a:srgbClr val="E6C068"/>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16" name="Google Shape;216;p31"/>
            <p:cNvSpPr txBox="1"/>
            <p:nvPr/>
          </p:nvSpPr>
          <p:spPr>
            <a:xfrm>
              <a:off x="4473694" y="1056335"/>
              <a:ext cx="1830300" cy="1382700"/>
            </a:xfrm>
            <a:prstGeom prst="rect">
              <a:avLst/>
            </a:prstGeom>
            <a:noFill/>
            <a:ln>
              <a:noFill/>
            </a:ln>
          </p:spPr>
          <p:txBody>
            <a:bodyPr spcFirstLastPara="1" wrap="square" lIns="16500" tIns="49533" rIns="16500" bIns="16500" anchor="t" anchorCtr="0">
              <a:noAutofit/>
            </a:bodyPr>
            <a:lstStyle/>
            <a:p>
              <a:pPr marL="118530" lvl="1" indent="-118530">
                <a:lnSpc>
                  <a:spcPct val="90000"/>
                </a:lnSpc>
                <a:buClr>
                  <a:schemeClr val="dk1"/>
                </a:buClr>
                <a:buSzPts val="1000"/>
                <a:buFont typeface="Georgia"/>
                <a:buChar char="•"/>
              </a:pPr>
              <a:r>
                <a:rPr lang="en-GB" sz="1333">
                  <a:solidFill>
                    <a:schemeClr val="dk1"/>
                  </a:solidFill>
                  <a:latin typeface="Georgia"/>
                  <a:ea typeface="Georgia"/>
                  <a:cs typeface="Georgia"/>
                  <a:sym typeface="Georgia"/>
                </a:rPr>
                <a:t>How many negative reviews – on which aspect of product / service </a:t>
              </a:r>
              <a:endParaRPr sz="1467"/>
            </a:p>
          </p:txBody>
        </p:sp>
        <p:sp>
          <p:nvSpPr>
            <p:cNvPr id="217" name="Google Shape;217;p31"/>
            <p:cNvSpPr/>
            <p:nvPr/>
          </p:nvSpPr>
          <p:spPr>
            <a:xfrm>
              <a:off x="4440520" y="2438956"/>
              <a:ext cx="1896600" cy="608700"/>
            </a:xfrm>
            <a:prstGeom prst="rect">
              <a:avLst/>
            </a:prstGeom>
            <a:solidFill>
              <a:srgbClr val="E6C068"/>
            </a:solidFill>
            <a:ln w="34925" cap="flat" cmpd="sng">
              <a:solidFill>
                <a:srgbClr val="E6C068"/>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18" name="Google Shape;218;p31"/>
            <p:cNvSpPr txBox="1"/>
            <p:nvPr/>
          </p:nvSpPr>
          <p:spPr>
            <a:xfrm>
              <a:off x="4440520" y="2438956"/>
              <a:ext cx="1335600" cy="608700"/>
            </a:xfrm>
            <a:prstGeom prst="rect">
              <a:avLst/>
            </a:prstGeom>
            <a:noFill/>
            <a:ln>
              <a:noFill/>
            </a:ln>
          </p:spPr>
          <p:txBody>
            <a:bodyPr spcFirstLastPara="1" wrap="square" lIns="53333" tIns="0" rIns="17767" bIns="0" anchor="ctr" anchorCtr="0">
              <a:noAutofit/>
            </a:bodyPr>
            <a:lstStyle/>
            <a:p>
              <a:pPr>
                <a:lnSpc>
                  <a:spcPct val="90000"/>
                </a:lnSpc>
                <a:buClr>
                  <a:srgbClr val="C00000"/>
                </a:buClr>
                <a:buSzPts val="1100"/>
              </a:pPr>
              <a:r>
                <a:rPr lang="en-GB" sz="1467">
                  <a:solidFill>
                    <a:srgbClr val="C00000"/>
                  </a:solidFill>
                  <a:latin typeface="Georgia"/>
                  <a:ea typeface="Georgia"/>
                  <a:cs typeface="Georgia"/>
                  <a:sym typeface="Georgia"/>
                </a:rPr>
                <a:t>Statistical Analysis</a:t>
              </a:r>
              <a:endParaRPr sz="1467"/>
            </a:p>
          </p:txBody>
        </p:sp>
        <p:sp>
          <p:nvSpPr>
            <p:cNvPr id="219" name="Google Shape;219;p31"/>
            <p:cNvSpPr/>
            <p:nvPr/>
          </p:nvSpPr>
          <p:spPr>
            <a:xfrm>
              <a:off x="5829828" y="2535657"/>
              <a:ext cx="663900" cy="663900"/>
            </a:xfrm>
            <a:prstGeom prst="ellipse">
              <a:avLst/>
            </a:prstGeom>
            <a:solidFill>
              <a:srgbClr val="F4E8D2">
                <a:alpha val="89800"/>
              </a:srgbClr>
            </a:solidFill>
            <a:ln w="34925" cap="flat" cmpd="sng">
              <a:solidFill>
                <a:srgbClr val="F4E8D2">
                  <a:alpha val="89800"/>
                </a:srgbClr>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20" name="Google Shape;220;p31"/>
            <p:cNvSpPr/>
            <p:nvPr/>
          </p:nvSpPr>
          <p:spPr>
            <a:xfrm>
              <a:off x="6658106" y="1023161"/>
              <a:ext cx="1896600" cy="1415700"/>
            </a:xfrm>
            <a:prstGeom prst="round2SameRect">
              <a:avLst>
                <a:gd name="adj1" fmla="val 8000"/>
                <a:gd name="adj2" fmla="val 0"/>
              </a:avLst>
            </a:prstGeom>
            <a:solidFill>
              <a:schemeClr val="lt1">
                <a:alpha val="89800"/>
              </a:schemeClr>
            </a:solidFill>
            <a:ln w="34925" cap="flat" cmpd="sng">
              <a:solidFill>
                <a:srgbClr val="E6C068"/>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21" name="Google Shape;221;p31"/>
            <p:cNvSpPr txBox="1"/>
            <p:nvPr/>
          </p:nvSpPr>
          <p:spPr>
            <a:xfrm>
              <a:off x="6691280" y="1056335"/>
              <a:ext cx="1830300" cy="1382700"/>
            </a:xfrm>
            <a:prstGeom prst="rect">
              <a:avLst/>
            </a:prstGeom>
            <a:noFill/>
            <a:ln>
              <a:noFill/>
            </a:ln>
          </p:spPr>
          <p:txBody>
            <a:bodyPr spcFirstLastPara="1" wrap="square" lIns="16500" tIns="49533" rIns="16500" bIns="16500" anchor="t" anchorCtr="0">
              <a:noAutofit/>
            </a:bodyPr>
            <a:lstStyle/>
            <a:p>
              <a:pPr marL="118530" lvl="1" indent="-118530">
                <a:lnSpc>
                  <a:spcPct val="90000"/>
                </a:lnSpc>
                <a:buClr>
                  <a:schemeClr val="dk1"/>
                </a:buClr>
                <a:buSzPts val="1000"/>
                <a:buFont typeface="Georgia"/>
                <a:buChar char="•"/>
              </a:pPr>
              <a:r>
                <a:rPr lang="en-GB" sz="1333">
                  <a:solidFill>
                    <a:schemeClr val="dk1"/>
                  </a:solidFill>
                  <a:latin typeface="Georgia"/>
                  <a:ea typeface="Georgia"/>
                  <a:cs typeface="Georgia"/>
                  <a:sym typeface="Georgia"/>
                </a:rPr>
                <a:t>Risk assessment – new policy about environment / health care / education</a:t>
              </a:r>
              <a:endParaRPr sz="1467"/>
            </a:p>
          </p:txBody>
        </p:sp>
        <p:sp>
          <p:nvSpPr>
            <p:cNvPr id="222" name="Google Shape;222;p31"/>
            <p:cNvSpPr/>
            <p:nvPr/>
          </p:nvSpPr>
          <p:spPr>
            <a:xfrm>
              <a:off x="6658106" y="2438956"/>
              <a:ext cx="1896600" cy="608700"/>
            </a:xfrm>
            <a:prstGeom prst="rect">
              <a:avLst/>
            </a:prstGeom>
            <a:solidFill>
              <a:srgbClr val="E6C068"/>
            </a:solidFill>
            <a:ln w="34925" cap="flat" cmpd="sng">
              <a:solidFill>
                <a:srgbClr val="E6C068"/>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23" name="Google Shape;223;p31"/>
            <p:cNvSpPr txBox="1"/>
            <p:nvPr/>
          </p:nvSpPr>
          <p:spPr>
            <a:xfrm>
              <a:off x="6658106" y="2438956"/>
              <a:ext cx="1335600" cy="608700"/>
            </a:xfrm>
            <a:prstGeom prst="rect">
              <a:avLst/>
            </a:prstGeom>
            <a:noFill/>
            <a:ln>
              <a:noFill/>
            </a:ln>
          </p:spPr>
          <p:txBody>
            <a:bodyPr spcFirstLastPara="1" wrap="square" lIns="53333" tIns="0" rIns="17767" bIns="0" anchor="ctr" anchorCtr="0">
              <a:noAutofit/>
            </a:bodyPr>
            <a:lstStyle/>
            <a:p>
              <a:pPr>
                <a:lnSpc>
                  <a:spcPct val="90000"/>
                </a:lnSpc>
                <a:buClr>
                  <a:srgbClr val="C00000"/>
                </a:buClr>
                <a:buSzPts val="1100"/>
              </a:pPr>
              <a:r>
                <a:rPr lang="en-GB" sz="1467">
                  <a:solidFill>
                    <a:srgbClr val="C00000"/>
                  </a:solidFill>
                  <a:latin typeface="Georgia"/>
                  <a:ea typeface="Georgia"/>
                  <a:cs typeface="Georgia"/>
                  <a:sym typeface="Georgia"/>
                </a:rPr>
                <a:t>Drawing Inference</a:t>
              </a:r>
              <a:endParaRPr sz="1467"/>
            </a:p>
          </p:txBody>
        </p:sp>
        <p:sp>
          <p:nvSpPr>
            <p:cNvPr id="224" name="Google Shape;224;p31"/>
            <p:cNvSpPr/>
            <p:nvPr/>
          </p:nvSpPr>
          <p:spPr>
            <a:xfrm>
              <a:off x="8047413" y="2535657"/>
              <a:ext cx="663900" cy="663900"/>
            </a:xfrm>
            <a:prstGeom prst="ellipse">
              <a:avLst/>
            </a:prstGeom>
            <a:solidFill>
              <a:srgbClr val="F4E8D2">
                <a:alpha val="89800"/>
              </a:srgbClr>
            </a:solidFill>
            <a:ln w="34925" cap="flat" cmpd="sng">
              <a:solidFill>
                <a:srgbClr val="F4E8D2">
                  <a:alpha val="89800"/>
                </a:srgbClr>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25" name="Google Shape;225;p31"/>
            <p:cNvSpPr/>
            <p:nvPr/>
          </p:nvSpPr>
          <p:spPr>
            <a:xfrm>
              <a:off x="5348" y="3528254"/>
              <a:ext cx="1896600" cy="1415700"/>
            </a:xfrm>
            <a:prstGeom prst="round2SameRect">
              <a:avLst>
                <a:gd name="adj1" fmla="val 8000"/>
                <a:gd name="adj2" fmla="val 0"/>
              </a:avLst>
            </a:prstGeom>
            <a:solidFill>
              <a:schemeClr val="lt1">
                <a:alpha val="89800"/>
              </a:schemeClr>
            </a:solidFill>
            <a:ln w="34925" cap="flat" cmpd="sng">
              <a:solidFill>
                <a:srgbClr val="E6C068"/>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26" name="Google Shape;226;p31"/>
            <p:cNvSpPr txBox="1"/>
            <p:nvPr/>
          </p:nvSpPr>
          <p:spPr>
            <a:xfrm>
              <a:off x="38522" y="3561428"/>
              <a:ext cx="1830300" cy="1382700"/>
            </a:xfrm>
            <a:prstGeom prst="rect">
              <a:avLst/>
            </a:prstGeom>
            <a:noFill/>
            <a:ln>
              <a:noFill/>
            </a:ln>
          </p:spPr>
          <p:txBody>
            <a:bodyPr spcFirstLastPara="1" wrap="square" lIns="16500" tIns="49533" rIns="16500" bIns="16500" anchor="t" anchorCtr="0">
              <a:noAutofit/>
            </a:bodyPr>
            <a:lstStyle/>
            <a:p>
              <a:pPr marL="118530" lvl="1" indent="-118530">
                <a:lnSpc>
                  <a:spcPct val="90000"/>
                </a:lnSpc>
                <a:buClr>
                  <a:schemeClr val="dk1"/>
                </a:buClr>
                <a:buSzPts val="1000"/>
                <a:buFont typeface="Georgia"/>
                <a:buChar char="•"/>
              </a:pPr>
              <a:r>
                <a:rPr lang="en-GB" sz="1333">
                  <a:solidFill>
                    <a:schemeClr val="dk1"/>
                  </a:solidFill>
                  <a:latin typeface="Georgia"/>
                  <a:ea typeface="Georgia"/>
                  <a:cs typeface="Georgia"/>
                  <a:sym typeface="Georgia"/>
                </a:rPr>
                <a:t>What are the causes a disease?</a:t>
              </a:r>
              <a:endParaRPr sz="1467"/>
            </a:p>
            <a:p>
              <a:pPr marL="118530" lvl="1" indent="-118530">
                <a:lnSpc>
                  <a:spcPct val="90000"/>
                </a:lnSpc>
                <a:spcBef>
                  <a:spcPts val="133"/>
                </a:spcBef>
                <a:buClr>
                  <a:schemeClr val="dk1"/>
                </a:buClr>
                <a:buSzPts val="1000"/>
                <a:buFont typeface="Georgia"/>
                <a:buChar char="•"/>
              </a:pPr>
              <a:r>
                <a:rPr lang="en-GB" sz="1333">
                  <a:solidFill>
                    <a:schemeClr val="dk1"/>
                  </a:solidFill>
                  <a:latin typeface="Georgia"/>
                  <a:ea typeface="Georgia"/>
                  <a:cs typeface="Georgia"/>
                  <a:sym typeface="Georgia"/>
                </a:rPr>
                <a:t>What is the policy for Paternity leave?</a:t>
              </a:r>
              <a:endParaRPr sz="1467"/>
            </a:p>
          </p:txBody>
        </p:sp>
        <p:sp>
          <p:nvSpPr>
            <p:cNvPr id="227" name="Google Shape;227;p31"/>
            <p:cNvSpPr/>
            <p:nvPr/>
          </p:nvSpPr>
          <p:spPr>
            <a:xfrm>
              <a:off x="5348" y="4944048"/>
              <a:ext cx="1896600" cy="608700"/>
            </a:xfrm>
            <a:prstGeom prst="rect">
              <a:avLst/>
            </a:prstGeom>
            <a:solidFill>
              <a:srgbClr val="E6C068"/>
            </a:solidFill>
            <a:ln w="34925" cap="flat" cmpd="sng">
              <a:solidFill>
                <a:srgbClr val="E6C068"/>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28" name="Google Shape;228;p31"/>
            <p:cNvSpPr txBox="1"/>
            <p:nvPr/>
          </p:nvSpPr>
          <p:spPr>
            <a:xfrm>
              <a:off x="5348" y="4944048"/>
              <a:ext cx="1335600" cy="608700"/>
            </a:xfrm>
            <a:prstGeom prst="rect">
              <a:avLst/>
            </a:prstGeom>
            <a:noFill/>
            <a:ln>
              <a:noFill/>
            </a:ln>
          </p:spPr>
          <p:txBody>
            <a:bodyPr spcFirstLastPara="1" wrap="square" lIns="53333" tIns="0" rIns="17767" bIns="0" anchor="ctr" anchorCtr="0">
              <a:noAutofit/>
            </a:bodyPr>
            <a:lstStyle/>
            <a:p>
              <a:pPr>
                <a:lnSpc>
                  <a:spcPct val="90000"/>
                </a:lnSpc>
                <a:buClr>
                  <a:srgbClr val="C00000"/>
                </a:buClr>
                <a:buSzPts val="1100"/>
              </a:pPr>
              <a:r>
                <a:rPr lang="en-GB" sz="1467">
                  <a:solidFill>
                    <a:srgbClr val="C00000"/>
                  </a:solidFill>
                  <a:latin typeface="Georgia"/>
                  <a:ea typeface="Georgia"/>
                  <a:cs typeface="Georgia"/>
                  <a:sym typeface="Georgia"/>
                </a:rPr>
                <a:t>Question Answering</a:t>
              </a:r>
              <a:endParaRPr sz="1467"/>
            </a:p>
          </p:txBody>
        </p:sp>
        <p:sp>
          <p:nvSpPr>
            <p:cNvPr id="229" name="Google Shape;229;p31"/>
            <p:cNvSpPr/>
            <p:nvPr/>
          </p:nvSpPr>
          <p:spPr>
            <a:xfrm>
              <a:off x="1394656" y="5040749"/>
              <a:ext cx="663900" cy="663900"/>
            </a:xfrm>
            <a:prstGeom prst="ellipse">
              <a:avLst/>
            </a:prstGeom>
            <a:solidFill>
              <a:srgbClr val="F4E8D2">
                <a:alpha val="89800"/>
              </a:srgbClr>
            </a:solidFill>
            <a:ln w="34925" cap="flat" cmpd="sng">
              <a:solidFill>
                <a:srgbClr val="F4E8D2">
                  <a:alpha val="89800"/>
                </a:srgbClr>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30" name="Google Shape;230;p31"/>
            <p:cNvSpPr/>
            <p:nvPr/>
          </p:nvSpPr>
          <p:spPr>
            <a:xfrm>
              <a:off x="2222934" y="3528254"/>
              <a:ext cx="1896600" cy="1415700"/>
            </a:xfrm>
            <a:prstGeom prst="round2SameRect">
              <a:avLst>
                <a:gd name="adj1" fmla="val 8000"/>
                <a:gd name="adj2" fmla="val 0"/>
              </a:avLst>
            </a:prstGeom>
            <a:solidFill>
              <a:schemeClr val="lt1">
                <a:alpha val="89800"/>
              </a:schemeClr>
            </a:solidFill>
            <a:ln w="34925" cap="flat" cmpd="sng">
              <a:solidFill>
                <a:srgbClr val="E6C068"/>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31" name="Google Shape;231;p31"/>
            <p:cNvSpPr txBox="1"/>
            <p:nvPr/>
          </p:nvSpPr>
          <p:spPr>
            <a:xfrm>
              <a:off x="2256108" y="3561428"/>
              <a:ext cx="1830300" cy="1382700"/>
            </a:xfrm>
            <a:prstGeom prst="rect">
              <a:avLst/>
            </a:prstGeom>
            <a:noFill/>
            <a:ln>
              <a:noFill/>
            </a:ln>
          </p:spPr>
          <p:txBody>
            <a:bodyPr spcFirstLastPara="1" wrap="square" lIns="16500" tIns="49533" rIns="16500" bIns="16500" anchor="t" anchorCtr="0">
              <a:noAutofit/>
            </a:bodyPr>
            <a:lstStyle/>
            <a:p>
              <a:pPr marL="118530" lvl="1" indent="-118530">
                <a:lnSpc>
                  <a:spcPct val="90000"/>
                </a:lnSpc>
                <a:buClr>
                  <a:schemeClr val="dk1"/>
                </a:buClr>
                <a:buSzPts val="1000"/>
                <a:buFont typeface="Georgia"/>
                <a:buChar char="•"/>
              </a:pPr>
              <a:r>
                <a:rPr lang="en-GB" sz="1333">
                  <a:solidFill>
                    <a:schemeClr val="dk1"/>
                  </a:solidFill>
                  <a:latin typeface="Georgia"/>
                  <a:ea typeface="Georgia"/>
                  <a:cs typeface="Georgia"/>
                  <a:sym typeface="Georgia"/>
                </a:rPr>
                <a:t>Summary of Financial obligations on signing a new contract with an alliance </a:t>
              </a:r>
              <a:endParaRPr sz="1467"/>
            </a:p>
          </p:txBody>
        </p:sp>
        <p:sp>
          <p:nvSpPr>
            <p:cNvPr id="232" name="Google Shape;232;p31"/>
            <p:cNvSpPr/>
            <p:nvPr/>
          </p:nvSpPr>
          <p:spPr>
            <a:xfrm>
              <a:off x="2222934" y="4944048"/>
              <a:ext cx="1896600" cy="608700"/>
            </a:xfrm>
            <a:prstGeom prst="rect">
              <a:avLst/>
            </a:prstGeom>
            <a:solidFill>
              <a:srgbClr val="E6C068"/>
            </a:solidFill>
            <a:ln w="34925" cap="flat" cmpd="sng">
              <a:solidFill>
                <a:srgbClr val="E6C068"/>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33" name="Google Shape;233;p31"/>
            <p:cNvSpPr txBox="1"/>
            <p:nvPr/>
          </p:nvSpPr>
          <p:spPr>
            <a:xfrm>
              <a:off x="2222934" y="4944048"/>
              <a:ext cx="1335600" cy="608700"/>
            </a:xfrm>
            <a:prstGeom prst="rect">
              <a:avLst/>
            </a:prstGeom>
            <a:noFill/>
            <a:ln>
              <a:noFill/>
            </a:ln>
          </p:spPr>
          <p:txBody>
            <a:bodyPr spcFirstLastPara="1" wrap="square" lIns="53333" tIns="0" rIns="17767" bIns="0" anchor="ctr" anchorCtr="0">
              <a:noAutofit/>
            </a:bodyPr>
            <a:lstStyle/>
            <a:p>
              <a:pPr>
                <a:lnSpc>
                  <a:spcPct val="90000"/>
                </a:lnSpc>
                <a:buClr>
                  <a:srgbClr val="C00000"/>
                </a:buClr>
                <a:buSzPts val="1100"/>
              </a:pPr>
              <a:r>
                <a:rPr lang="en-GB" sz="1467">
                  <a:solidFill>
                    <a:srgbClr val="C00000"/>
                  </a:solidFill>
                  <a:latin typeface="Georgia"/>
                  <a:ea typeface="Georgia"/>
                  <a:cs typeface="Georgia"/>
                  <a:sym typeface="Georgia"/>
                </a:rPr>
                <a:t>Summarization</a:t>
              </a:r>
              <a:endParaRPr sz="1467"/>
            </a:p>
          </p:txBody>
        </p:sp>
        <p:sp>
          <p:nvSpPr>
            <p:cNvPr id="234" name="Google Shape;234;p31"/>
            <p:cNvSpPr/>
            <p:nvPr/>
          </p:nvSpPr>
          <p:spPr>
            <a:xfrm>
              <a:off x="3612242" y="5040749"/>
              <a:ext cx="663900" cy="663900"/>
            </a:xfrm>
            <a:prstGeom prst="ellipse">
              <a:avLst/>
            </a:prstGeom>
            <a:solidFill>
              <a:srgbClr val="F4E8D2">
                <a:alpha val="89800"/>
              </a:srgbClr>
            </a:solidFill>
            <a:ln w="34925" cap="flat" cmpd="sng">
              <a:solidFill>
                <a:srgbClr val="F4E8D2">
                  <a:alpha val="89800"/>
                </a:srgbClr>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35" name="Google Shape;235;p31"/>
            <p:cNvSpPr/>
            <p:nvPr/>
          </p:nvSpPr>
          <p:spPr>
            <a:xfrm>
              <a:off x="4440520" y="3528254"/>
              <a:ext cx="1896600" cy="1415700"/>
            </a:xfrm>
            <a:prstGeom prst="round2SameRect">
              <a:avLst>
                <a:gd name="adj1" fmla="val 8000"/>
                <a:gd name="adj2" fmla="val 0"/>
              </a:avLst>
            </a:prstGeom>
            <a:solidFill>
              <a:schemeClr val="lt1">
                <a:alpha val="89800"/>
              </a:schemeClr>
            </a:solidFill>
            <a:ln w="34925" cap="flat" cmpd="sng">
              <a:solidFill>
                <a:srgbClr val="E6C068"/>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36" name="Google Shape;236;p31"/>
            <p:cNvSpPr txBox="1"/>
            <p:nvPr/>
          </p:nvSpPr>
          <p:spPr>
            <a:xfrm>
              <a:off x="4473694" y="3561428"/>
              <a:ext cx="1830300" cy="1382700"/>
            </a:xfrm>
            <a:prstGeom prst="rect">
              <a:avLst/>
            </a:prstGeom>
            <a:noFill/>
            <a:ln>
              <a:noFill/>
            </a:ln>
          </p:spPr>
          <p:txBody>
            <a:bodyPr spcFirstLastPara="1" wrap="square" lIns="16500" tIns="49533" rIns="16500" bIns="16500" anchor="t" anchorCtr="0">
              <a:noAutofit/>
            </a:bodyPr>
            <a:lstStyle/>
            <a:p>
              <a:pPr marL="118530" lvl="1" indent="-118530">
                <a:lnSpc>
                  <a:spcPct val="90000"/>
                </a:lnSpc>
                <a:buClr>
                  <a:schemeClr val="dk1"/>
                </a:buClr>
                <a:buSzPts val="1000"/>
                <a:buFont typeface="Georgia"/>
                <a:buChar char="•"/>
              </a:pPr>
              <a:r>
                <a:rPr lang="en-GB" sz="1333">
                  <a:solidFill>
                    <a:schemeClr val="dk1"/>
                  </a:solidFill>
                  <a:latin typeface="Georgia"/>
                  <a:ea typeface="Georgia"/>
                  <a:cs typeface="Georgia"/>
                  <a:sym typeface="Georgia"/>
                </a:rPr>
                <a:t>General Purpose Conversation  - Question</a:t>
              </a:r>
              <a:endParaRPr sz="1467"/>
            </a:p>
            <a:p>
              <a:pPr marL="118530" lvl="1" indent="-118530">
                <a:lnSpc>
                  <a:spcPct val="90000"/>
                </a:lnSpc>
                <a:spcBef>
                  <a:spcPts val="133"/>
                </a:spcBef>
                <a:buClr>
                  <a:schemeClr val="dk1"/>
                </a:buClr>
                <a:buSzPts val="1000"/>
                <a:buFont typeface="Georgia"/>
                <a:buChar char="•"/>
              </a:pPr>
              <a:r>
                <a:rPr lang="en-GB" sz="1333">
                  <a:solidFill>
                    <a:schemeClr val="dk1"/>
                  </a:solidFill>
                  <a:latin typeface="Georgia"/>
                  <a:ea typeface="Georgia"/>
                  <a:cs typeface="Georgia"/>
                  <a:sym typeface="Georgia"/>
                </a:rPr>
                <a:t>Understand &amp; Empathize</a:t>
              </a:r>
              <a:endParaRPr sz="1333">
                <a:solidFill>
                  <a:schemeClr val="dk1"/>
                </a:solidFill>
                <a:latin typeface="Georgia"/>
                <a:ea typeface="Georgia"/>
                <a:cs typeface="Georgia"/>
                <a:sym typeface="Georgia"/>
              </a:endParaRPr>
            </a:p>
            <a:p>
              <a:pPr marL="118530" lvl="1" indent="-118530">
                <a:lnSpc>
                  <a:spcPct val="90000"/>
                </a:lnSpc>
                <a:spcBef>
                  <a:spcPts val="133"/>
                </a:spcBef>
                <a:buClr>
                  <a:schemeClr val="dk1"/>
                </a:buClr>
                <a:buSzPts val="1000"/>
                <a:buFont typeface="Georgia"/>
                <a:buChar char="•"/>
              </a:pPr>
              <a:r>
                <a:rPr lang="en-GB" sz="1333">
                  <a:solidFill>
                    <a:schemeClr val="dk1"/>
                  </a:solidFill>
                  <a:latin typeface="Georgia"/>
                  <a:ea typeface="Georgia"/>
                  <a:cs typeface="Georgia"/>
                  <a:sym typeface="Georgia"/>
                </a:rPr>
                <a:t>Answer / Guide /Recommend  </a:t>
              </a:r>
              <a:endParaRPr sz="1333">
                <a:solidFill>
                  <a:schemeClr val="dk1"/>
                </a:solidFill>
                <a:latin typeface="Georgia"/>
                <a:ea typeface="Georgia"/>
                <a:cs typeface="Georgia"/>
                <a:sym typeface="Georgia"/>
              </a:endParaRPr>
            </a:p>
          </p:txBody>
        </p:sp>
        <p:sp>
          <p:nvSpPr>
            <p:cNvPr id="237" name="Google Shape;237;p31"/>
            <p:cNvSpPr/>
            <p:nvPr/>
          </p:nvSpPr>
          <p:spPr>
            <a:xfrm>
              <a:off x="4440520" y="4944048"/>
              <a:ext cx="1896600" cy="608700"/>
            </a:xfrm>
            <a:prstGeom prst="rect">
              <a:avLst/>
            </a:prstGeom>
            <a:solidFill>
              <a:srgbClr val="E6C068"/>
            </a:solidFill>
            <a:ln w="34925" cap="flat" cmpd="sng">
              <a:solidFill>
                <a:srgbClr val="E6C068"/>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38" name="Google Shape;238;p31"/>
            <p:cNvSpPr txBox="1"/>
            <p:nvPr/>
          </p:nvSpPr>
          <p:spPr>
            <a:xfrm>
              <a:off x="4440520" y="4944048"/>
              <a:ext cx="1335600" cy="608700"/>
            </a:xfrm>
            <a:prstGeom prst="rect">
              <a:avLst/>
            </a:prstGeom>
            <a:noFill/>
            <a:ln>
              <a:noFill/>
            </a:ln>
          </p:spPr>
          <p:txBody>
            <a:bodyPr spcFirstLastPara="1" wrap="square" lIns="53333" tIns="0" rIns="17767" bIns="0" anchor="ctr" anchorCtr="0">
              <a:noAutofit/>
            </a:bodyPr>
            <a:lstStyle/>
            <a:p>
              <a:pPr>
                <a:lnSpc>
                  <a:spcPct val="90000"/>
                </a:lnSpc>
                <a:buClr>
                  <a:srgbClr val="C00000"/>
                </a:buClr>
                <a:buSzPts val="1100"/>
              </a:pPr>
              <a:r>
                <a:rPr lang="en-GB" sz="1467">
                  <a:solidFill>
                    <a:srgbClr val="C00000"/>
                  </a:solidFill>
                  <a:latin typeface="Georgia"/>
                  <a:ea typeface="Georgia"/>
                  <a:cs typeface="Georgia"/>
                  <a:sym typeface="Georgia"/>
                </a:rPr>
                <a:t>Natural Language generation</a:t>
              </a:r>
              <a:endParaRPr sz="1467"/>
            </a:p>
          </p:txBody>
        </p:sp>
        <p:sp>
          <p:nvSpPr>
            <p:cNvPr id="239" name="Google Shape;239;p31"/>
            <p:cNvSpPr/>
            <p:nvPr/>
          </p:nvSpPr>
          <p:spPr>
            <a:xfrm>
              <a:off x="5829828" y="5040749"/>
              <a:ext cx="663900" cy="663900"/>
            </a:xfrm>
            <a:prstGeom prst="ellipse">
              <a:avLst/>
            </a:prstGeom>
            <a:solidFill>
              <a:srgbClr val="F4E8D2">
                <a:alpha val="89800"/>
              </a:srgbClr>
            </a:solidFill>
            <a:ln w="34925" cap="flat" cmpd="sng">
              <a:solidFill>
                <a:srgbClr val="F4E8D2">
                  <a:alpha val="89800"/>
                </a:srgbClr>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40" name="Google Shape;240;p31"/>
            <p:cNvSpPr/>
            <p:nvPr/>
          </p:nvSpPr>
          <p:spPr>
            <a:xfrm>
              <a:off x="6658106" y="3528254"/>
              <a:ext cx="1896600" cy="1415700"/>
            </a:xfrm>
            <a:prstGeom prst="round2SameRect">
              <a:avLst>
                <a:gd name="adj1" fmla="val 8000"/>
                <a:gd name="adj2" fmla="val 0"/>
              </a:avLst>
            </a:prstGeom>
            <a:solidFill>
              <a:schemeClr val="lt1">
                <a:alpha val="89800"/>
              </a:schemeClr>
            </a:solidFill>
            <a:ln w="34925" cap="flat" cmpd="sng">
              <a:solidFill>
                <a:srgbClr val="E6C068"/>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41" name="Google Shape;241;p31"/>
            <p:cNvSpPr txBox="1"/>
            <p:nvPr/>
          </p:nvSpPr>
          <p:spPr>
            <a:xfrm>
              <a:off x="6691280" y="3561428"/>
              <a:ext cx="1830300" cy="1382700"/>
            </a:xfrm>
            <a:prstGeom prst="rect">
              <a:avLst/>
            </a:prstGeom>
            <a:noFill/>
            <a:ln>
              <a:noFill/>
            </a:ln>
          </p:spPr>
          <p:txBody>
            <a:bodyPr spcFirstLastPara="1" wrap="square" lIns="16500" tIns="49533" rIns="16500" bIns="16500" anchor="t" anchorCtr="0">
              <a:noAutofit/>
            </a:bodyPr>
            <a:lstStyle/>
            <a:p>
              <a:pPr marL="118530" lvl="1" indent="-118530">
                <a:lnSpc>
                  <a:spcPct val="90000"/>
                </a:lnSpc>
                <a:buClr>
                  <a:schemeClr val="dk1"/>
                </a:buClr>
                <a:buSzPts val="1000"/>
                <a:buFont typeface="Georgia"/>
                <a:buChar char="•"/>
              </a:pPr>
              <a:r>
                <a:rPr lang="en-GB" sz="1333">
                  <a:solidFill>
                    <a:schemeClr val="dk1"/>
                  </a:solidFill>
                  <a:latin typeface="Georgia"/>
                  <a:ea typeface="Georgia"/>
                  <a:cs typeface="Georgia"/>
                  <a:sym typeface="Georgia"/>
                </a:rPr>
                <a:t>Any language to any language</a:t>
              </a:r>
              <a:endParaRPr sz="1467"/>
            </a:p>
          </p:txBody>
        </p:sp>
        <p:sp>
          <p:nvSpPr>
            <p:cNvPr id="242" name="Google Shape;242;p31"/>
            <p:cNvSpPr/>
            <p:nvPr/>
          </p:nvSpPr>
          <p:spPr>
            <a:xfrm>
              <a:off x="6658106" y="4944048"/>
              <a:ext cx="1896600" cy="608700"/>
            </a:xfrm>
            <a:prstGeom prst="rect">
              <a:avLst/>
            </a:prstGeom>
            <a:solidFill>
              <a:srgbClr val="E6C068"/>
            </a:solidFill>
            <a:ln w="34925" cap="flat" cmpd="sng">
              <a:solidFill>
                <a:srgbClr val="E6C068"/>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43" name="Google Shape;243;p31"/>
            <p:cNvSpPr txBox="1"/>
            <p:nvPr/>
          </p:nvSpPr>
          <p:spPr>
            <a:xfrm>
              <a:off x="6658106" y="4944048"/>
              <a:ext cx="1335600" cy="608700"/>
            </a:xfrm>
            <a:prstGeom prst="rect">
              <a:avLst/>
            </a:prstGeom>
            <a:noFill/>
            <a:ln>
              <a:noFill/>
            </a:ln>
          </p:spPr>
          <p:txBody>
            <a:bodyPr spcFirstLastPara="1" wrap="square" lIns="53333" tIns="0" rIns="17767" bIns="0" anchor="ctr" anchorCtr="0">
              <a:noAutofit/>
            </a:bodyPr>
            <a:lstStyle/>
            <a:p>
              <a:pPr>
                <a:lnSpc>
                  <a:spcPct val="90000"/>
                </a:lnSpc>
                <a:buClr>
                  <a:srgbClr val="C00000"/>
                </a:buClr>
                <a:buSzPts val="1100"/>
              </a:pPr>
              <a:r>
                <a:rPr lang="en-GB" sz="1467">
                  <a:solidFill>
                    <a:srgbClr val="C00000"/>
                  </a:solidFill>
                  <a:latin typeface="Georgia"/>
                  <a:ea typeface="Georgia"/>
                  <a:cs typeface="Georgia"/>
                  <a:sym typeface="Georgia"/>
                </a:rPr>
                <a:t>Machine Translation</a:t>
              </a:r>
              <a:endParaRPr sz="1467"/>
            </a:p>
          </p:txBody>
        </p:sp>
        <p:sp>
          <p:nvSpPr>
            <p:cNvPr id="244" name="Google Shape;244;p31"/>
            <p:cNvSpPr/>
            <p:nvPr/>
          </p:nvSpPr>
          <p:spPr>
            <a:xfrm>
              <a:off x="8047413" y="5040749"/>
              <a:ext cx="663900" cy="663900"/>
            </a:xfrm>
            <a:prstGeom prst="ellipse">
              <a:avLst/>
            </a:prstGeom>
            <a:solidFill>
              <a:srgbClr val="F4E8D2">
                <a:alpha val="89800"/>
              </a:srgbClr>
            </a:solidFill>
            <a:ln w="34925" cap="flat" cmpd="sng">
              <a:solidFill>
                <a:srgbClr val="F4E8D2">
                  <a:alpha val="89800"/>
                </a:srgbClr>
              </a:solidFill>
              <a:prstDash val="solid"/>
              <a:round/>
              <a:headEnd type="none" w="sm" len="sm"/>
              <a:tailEnd type="none" w="sm" len="sm"/>
            </a:ln>
          </p:spPr>
          <p:txBody>
            <a:bodyPr spcFirstLastPara="1" wrap="square" lIns="91433" tIns="91433" rIns="91433" bIns="91433" anchor="ctr" anchorCtr="0">
              <a:noAutofit/>
            </a:bodyPr>
            <a:lstStyle/>
            <a:p>
              <a:endParaRPr sz="2400"/>
            </a:p>
          </p:txBody>
        </p:sp>
      </p:grpSp>
      <p:sp>
        <p:nvSpPr>
          <p:cNvPr id="44" name="Google Shape;203;p31">
            <a:extLst>
              <a:ext uri="{FF2B5EF4-FFF2-40B4-BE49-F238E27FC236}">
                <a16:creationId xmlns:a16="http://schemas.microsoft.com/office/drawing/2014/main" id="{09461337-3DDD-47F8-AEF9-EF7D1CA3CF8F}"/>
              </a:ext>
            </a:extLst>
          </p:cNvPr>
          <p:cNvSpPr txBox="1">
            <a:spLocks/>
          </p:cNvSpPr>
          <p:nvPr/>
        </p:nvSpPr>
        <p:spPr>
          <a:xfrm>
            <a:off x="612046" y="452780"/>
            <a:ext cx="2994445" cy="826000"/>
          </a:xfrm>
          <a:prstGeom prst="rect">
            <a:avLst/>
          </a:prstGeom>
          <a:noFill/>
          <a:ln>
            <a:noFill/>
          </a:ln>
        </p:spPr>
        <p:txBody>
          <a:bodyPr spcFirstLastPara="1" vert="horz" wrap="square" lIns="91433" tIns="45700" rIns="91433" bIns="4570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9000"/>
              </a:lnSpc>
              <a:spcBef>
                <a:spcPts val="0"/>
              </a:spcBef>
              <a:buClr>
                <a:schemeClr val="dk2"/>
              </a:buClr>
              <a:buSzPts val="2700"/>
            </a:pPr>
            <a:r>
              <a:rPr lang="en-US" sz="3600" b="1" dirty="0">
                <a:solidFill>
                  <a:srgbClr val="FF0066"/>
                </a:solidFill>
                <a:latin typeface="Dosis" pitchFamily="2" charset="0"/>
              </a:rPr>
              <a:t>Recap…</a:t>
            </a:r>
            <a:endParaRPr lang="en-US" b="1" dirty="0">
              <a:solidFill>
                <a:srgbClr val="FF0066"/>
              </a:solidFill>
              <a:latin typeface="Dosis"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E7585-E50D-4AAC-AE2E-2EFCF3AF648B}"/>
              </a:ext>
            </a:extLst>
          </p:cNvPr>
          <p:cNvSpPr>
            <a:spLocks noGrp="1"/>
          </p:cNvSpPr>
          <p:nvPr>
            <p:ph type="title"/>
          </p:nvPr>
        </p:nvSpPr>
        <p:spPr>
          <a:xfrm>
            <a:off x="838200" y="365125"/>
            <a:ext cx="10515600" cy="886109"/>
          </a:xfrm>
        </p:spPr>
        <p:txBody>
          <a:bodyPr/>
          <a:lstStyle/>
          <a:p>
            <a:r>
              <a:rPr lang="en-US" altLang="en-US" sz="4400" dirty="0">
                <a:solidFill>
                  <a:srgbClr val="FF0066"/>
                </a:solidFill>
                <a:latin typeface="Dosis" pitchFamily="2" charset="0"/>
              </a:rPr>
              <a:t>Genre 1: Mechanized Labor</a:t>
            </a:r>
            <a:endParaRPr lang="en-IN" dirty="0">
              <a:solidFill>
                <a:srgbClr val="FF0066"/>
              </a:solidFill>
              <a:latin typeface="Dosis" pitchFamily="2" charset="0"/>
            </a:endParaRPr>
          </a:p>
        </p:txBody>
      </p:sp>
      <p:sp>
        <p:nvSpPr>
          <p:cNvPr id="4" name="Text Box 2">
            <a:extLst>
              <a:ext uri="{FF2B5EF4-FFF2-40B4-BE49-F238E27FC236}">
                <a16:creationId xmlns:a16="http://schemas.microsoft.com/office/drawing/2014/main" id="{39247EF6-C479-46EE-8D81-1CA17D463E05}"/>
              </a:ext>
            </a:extLst>
          </p:cNvPr>
          <p:cNvSpPr txBox="1">
            <a:spLocks noChangeArrowheads="1"/>
          </p:cNvSpPr>
          <p:nvPr/>
        </p:nvSpPr>
        <p:spPr bwMode="auto">
          <a:xfrm>
            <a:off x="1618471" y="1516347"/>
            <a:ext cx="82994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defPPr>
              <a:defRPr lang="en-GB"/>
            </a:defPPr>
            <a:lvl1pPr algn="l"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 PL UMing HK" charset="0"/>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 PL UMing HK" charset="0"/>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 PL UMing HK" charset="0"/>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 PL UMing HK" charset="0"/>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 PL UMing HK" charset="0"/>
              </a:defRPr>
            </a:lvl5pPr>
            <a:lvl6pPr marL="2286000" algn="l" defTabSz="914400" rtl="0" eaLnBrk="1" latinLnBrk="0" hangingPunct="1">
              <a:defRPr kern="1200">
                <a:solidFill>
                  <a:schemeClr val="bg1"/>
                </a:solidFill>
                <a:latin typeface="Arial" panose="020B0604020202020204" pitchFamily="34" charset="0"/>
                <a:ea typeface="+mn-ea"/>
                <a:cs typeface="AR PL UMing HK" charset="0"/>
              </a:defRPr>
            </a:lvl6pPr>
            <a:lvl7pPr marL="2743200" algn="l" defTabSz="914400" rtl="0" eaLnBrk="1" latinLnBrk="0" hangingPunct="1">
              <a:defRPr kern="1200">
                <a:solidFill>
                  <a:schemeClr val="bg1"/>
                </a:solidFill>
                <a:latin typeface="Arial" panose="020B0604020202020204" pitchFamily="34" charset="0"/>
                <a:ea typeface="+mn-ea"/>
                <a:cs typeface="AR PL UMing HK" charset="0"/>
              </a:defRPr>
            </a:lvl7pPr>
            <a:lvl8pPr marL="3200400" algn="l" defTabSz="914400" rtl="0" eaLnBrk="1" latinLnBrk="0" hangingPunct="1">
              <a:defRPr kern="1200">
                <a:solidFill>
                  <a:schemeClr val="bg1"/>
                </a:solidFill>
                <a:latin typeface="Arial" panose="020B0604020202020204" pitchFamily="34" charset="0"/>
                <a:ea typeface="+mn-ea"/>
                <a:cs typeface="AR PL UMing HK" charset="0"/>
              </a:defRPr>
            </a:lvl8pPr>
            <a:lvl9pPr marL="3657600" algn="l" defTabSz="914400" rtl="0" eaLnBrk="1" latinLnBrk="0" hangingPunct="1">
              <a:defRPr kern="1200">
                <a:solidFill>
                  <a:schemeClr val="bg1"/>
                </a:solidFill>
                <a:latin typeface="Arial" panose="020B0604020202020204" pitchFamily="34" charset="0"/>
                <a:ea typeface="+mn-ea"/>
                <a:cs typeface="AR PL UMing HK" charset="0"/>
              </a:defRPr>
            </a:lvl9pPr>
          </a:lstStyle>
          <a:p>
            <a:pPr eaLnBrk="1" hangingPunct="1">
              <a:lnSpc>
                <a:spcPct val="102000"/>
              </a:lnSpc>
              <a:spcBef>
                <a:spcPts val="400"/>
              </a:spcBef>
              <a:buClr>
                <a:srgbClr val="FFCC00"/>
              </a:buClr>
              <a:buFont typeface="Arial" panose="020B0604020202020204" pitchFamily="34" charset="0"/>
              <a:buChar char="•"/>
            </a:pPr>
            <a:r>
              <a:rPr lang="de-DE" altLang="en-US" sz="2400">
                <a:solidFill>
                  <a:srgbClr val="000000"/>
                </a:solidFill>
              </a:rPr>
              <a:t>Participants (workers) paid a small amount of money to complete easy tasks (HIT = Human Intelligence Task)</a:t>
            </a:r>
          </a:p>
        </p:txBody>
      </p:sp>
      <p:pic>
        <p:nvPicPr>
          <p:cNvPr id="5" name="Picture 4">
            <a:extLst>
              <a:ext uri="{FF2B5EF4-FFF2-40B4-BE49-F238E27FC236}">
                <a16:creationId xmlns:a16="http://schemas.microsoft.com/office/drawing/2014/main" id="{BB5FEFC5-2157-4FF6-8D24-70247F44D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4662" y="2861322"/>
            <a:ext cx="612457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CCC06CBC-873F-4056-9851-90DA6976B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8589" y="4072947"/>
            <a:ext cx="3046413"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3314" name="Picture 2" descr="Amazon MTurk (@amazonmturk) / Twitter">
            <a:extLst>
              <a:ext uri="{FF2B5EF4-FFF2-40B4-BE49-F238E27FC236}">
                <a16:creationId xmlns:a16="http://schemas.microsoft.com/office/drawing/2014/main" id="{93710877-E280-4AF4-8A3A-12E8A4AD2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5856" y="3870972"/>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361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9A26-4EE7-4B30-8F3B-14AF0B5E41AD}"/>
              </a:ext>
            </a:extLst>
          </p:cNvPr>
          <p:cNvSpPr>
            <a:spLocks noGrp="1"/>
          </p:cNvSpPr>
          <p:nvPr>
            <p:ph type="title"/>
          </p:nvPr>
        </p:nvSpPr>
        <p:spPr/>
        <p:txBody>
          <a:bodyPr/>
          <a:lstStyle/>
          <a:p>
            <a:r>
              <a:rPr lang="en-US" altLang="en-US" sz="4400" dirty="0">
                <a:solidFill>
                  <a:srgbClr val="FF0066"/>
                </a:solidFill>
                <a:latin typeface="Dosis" pitchFamily="2" charset="0"/>
              </a:rPr>
              <a:t>Paid for Crowdsourcing</a:t>
            </a:r>
            <a:endParaRPr lang="en-IN" dirty="0">
              <a:solidFill>
                <a:srgbClr val="FF0066"/>
              </a:solidFill>
              <a:latin typeface="Dosis" pitchFamily="2" charset="0"/>
            </a:endParaRPr>
          </a:p>
        </p:txBody>
      </p:sp>
      <p:sp>
        <p:nvSpPr>
          <p:cNvPr id="3" name="Content Placeholder 2">
            <a:extLst>
              <a:ext uri="{FF2B5EF4-FFF2-40B4-BE49-F238E27FC236}">
                <a16:creationId xmlns:a16="http://schemas.microsoft.com/office/drawing/2014/main" id="{1C811BFD-E50F-450D-B84D-456F0DC35449}"/>
              </a:ext>
            </a:extLst>
          </p:cNvPr>
          <p:cNvSpPr>
            <a:spLocks noGrp="1"/>
          </p:cNvSpPr>
          <p:nvPr>
            <p:ph idx="1"/>
          </p:nvPr>
        </p:nvSpPr>
        <p:spPr/>
        <p:txBody>
          <a:bodyPr>
            <a:normAutofit fontScale="92500" lnSpcReduction="20000"/>
          </a:bodyPr>
          <a:lstStyle/>
          <a:p>
            <a:pPr eaLnBrk="1" hangingPunct="1">
              <a:lnSpc>
                <a:spcPct val="102000"/>
              </a:lnSpc>
              <a:spcBef>
                <a:spcPts val="600"/>
              </a:spcBef>
              <a:spcAft>
                <a:spcPts val="600"/>
              </a:spcAft>
              <a:buFont typeface="Arial" panose="020B0604020202020204" pitchFamily="34" charset="0"/>
              <a:buChar char="•"/>
            </a:pPr>
            <a:r>
              <a:rPr lang="en-GB" altLang="en-US" sz="2000" dirty="0">
                <a:solidFill>
                  <a:srgbClr val="000000"/>
                </a:solidFill>
              </a:rPr>
              <a:t>Contributors are extrinsically motivated through economic incentives </a:t>
            </a:r>
          </a:p>
          <a:p>
            <a:pPr eaLnBrk="1" hangingPunct="1">
              <a:lnSpc>
                <a:spcPct val="102000"/>
              </a:lnSpc>
              <a:spcBef>
                <a:spcPts val="600"/>
              </a:spcBef>
              <a:spcAft>
                <a:spcPts val="600"/>
              </a:spcAft>
              <a:buFont typeface="Arial" panose="020B0604020202020204" pitchFamily="34" charset="0"/>
              <a:buChar char="•"/>
            </a:pPr>
            <a:r>
              <a:rPr lang="en-GB" altLang="en-US" sz="2000" dirty="0">
                <a:solidFill>
                  <a:srgbClr val="000000"/>
                </a:solidFill>
              </a:rPr>
              <a:t>Carry out micro-tasks in return for micro-payments</a:t>
            </a:r>
          </a:p>
          <a:p>
            <a:pPr eaLnBrk="1" hangingPunct="1">
              <a:lnSpc>
                <a:spcPct val="102000"/>
              </a:lnSpc>
              <a:spcBef>
                <a:spcPts val="600"/>
              </a:spcBef>
              <a:spcAft>
                <a:spcPts val="600"/>
              </a:spcAft>
              <a:buFont typeface="Arial" panose="020B0604020202020204" pitchFamily="34" charset="0"/>
              <a:buChar char="•"/>
            </a:pPr>
            <a:r>
              <a:rPr lang="en-GB" altLang="en-US" sz="2000" dirty="0">
                <a:solidFill>
                  <a:srgbClr val="000000"/>
                </a:solidFill>
              </a:rPr>
              <a:t>Most NLP projects use crowdsourcing marketplaces: Amazon Mechanical </a:t>
            </a:r>
            <a:r>
              <a:rPr lang="en-GB" altLang="en-US" sz="2000" dirty="0" err="1">
                <a:solidFill>
                  <a:srgbClr val="000000"/>
                </a:solidFill>
              </a:rPr>
              <a:t>Tutk</a:t>
            </a:r>
            <a:r>
              <a:rPr lang="en-GB" altLang="en-US" sz="2000" dirty="0">
                <a:solidFill>
                  <a:srgbClr val="000000"/>
                </a:solidFill>
              </a:rPr>
              <a:t> and CrowdFlower</a:t>
            </a:r>
          </a:p>
          <a:p>
            <a:pPr eaLnBrk="1" hangingPunct="1">
              <a:lnSpc>
                <a:spcPct val="102000"/>
              </a:lnSpc>
              <a:spcBef>
                <a:spcPts val="600"/>
              </a:spcBef>
              <a:spcAft>
                <a:spcPts val="600"/>
              </a:spcAft>
              <a:buFont typeface="Arial" panose="020B0604020202020204" pitchFamily="34" charset="0"/>
              <a:buChar char="•"/>
            </a:pPr>
            <a:r>
              <a:rPr lang="en-GB" altLang="en-US" sz="2000" dirty="0">
                <a:solidFill>
                  <a:srgbClr val="000000"/>
                </a:solidFill>
              </a:rPr>
              <a:t>Requesters post Human Intelligence Tasks (HITs) to a large population of micro-workers (</a:t>
            </a:r>
            <a:r>
              <a:rPr lang="en-GB" altLang="en-US" sz="2000" dirty="0" err="1">
                <a:solidFill>
                  <a:srgbClr val="000000"/>
                </a:solidFill>
              </a:rPr>
              <a:t>Callison</a:t>
            </a:r>
            <a:r>
              <a:rPr lang="en-GB" altLang="en-US" sz="2000" dirty="0">
                <a:solidFill>
                  <a:srgbClr val="000000"/>
                </a:solidFill>
              </a:rPr>
              <a:t>-Burch and </a:t>
            </a:r>
            <a:r>
              <a:rPr lang="en-GB" altLang="en-US" sz="2000" dirty="0" err="1">
                <a:solidFill>
                  <a:srgbClr val="000000"/>
                </a:solidFill>
              </a:rPr>
              <a:t>Dredze</a:t>
            </a:r>
            <a:r>
              <a:rPr lang="en-GB" altLang="en-US" sz="2000" dirty="0">
                <a:solidFill>
                  <a:srgbClr val="000000"/>
                </a:solidFill>
              </a:rPr>
              <a:t>, 2010a) </a:t>
            </a:r>
          </a:p>
          <a:p>
            <a:pPr eaLnBrk="1" hangingPunct="1">
              <a:lnSpc>
                <a:spcPct val="102000"/>
              </a:lnSpc>
              <a:spcBef>
                <a:spcPts val="600"/>
              </a:spcBef>
              <a:spcAft>
                <a:spcPts val="600"/>
              </a:spcAft>
              <a:buFont typeface="Arial" panose="020B0604020202020204" pitchFamily="34" charset="0"/>
              <a:buChar char="•"/>
            </a:pPr>
            <a:r>
              <a:rPr lang="en-GB" altLang="en-US" sz="2000" dirty="0">
                <a:solidFill>
                  <a:srgbClr val="000000"/>
                </a:solidFill>
              </a:rPr>
              <a:t>Snow et al. (2008) collect event and affect annotations, while Lawson et al. (2010) and </a:t>
            </a:r>
            <a:r>
              <a:rPr lang="en-GB" altLang="en-US" sz="2000" dirty="0" err="1">
                <a:solidFill>
                  <a:srgbClr val="000000"/>
                </a:solidFill>
              </a:rPr>
              <a:t>Finin</a:t>
            </a:r>
            <a:r>
              <a:rPr lang="en-GB" altLang="en-US" sz="2000" dirty="0">
                <a:solidFill>
                  <a:srgbClr val="000000"/>
                </a:solidFill>
              </a:rPr>
              <a:t> et al. (2010) annotate special types of texts such as emails and Twitter feeds, respectively.</a:t>
            </a:r>
          </a:p>
          <a:p>
            <a:pPr eaLnBrk="1" hangingPunct="1">
              <a:lnSpc>
                <a:spcPct val="102000"/>
              </a:lnSpc>
              <a:spcBef>
                <a:spcPts val="600"/>
              </a:spcBef>
              <a:spcAft>
                <a:spcPts val="600"/>
              </a:spcAft>
              <a:buFont typeface="Arial" panose="020B0604020202020204" pitchFamily="34" charset="0"/>
              <a:buChar char="•"/>
            </a:pPr>
            <a:r>
              <a:rPr lang="en-GB" altLang="en-US" sz="2000" dirty="0">
                <a:solidFill>
                  <a:srgbClr val="000000"/>
                </a:solidFill>
              </a:rPr>
              <a:t>Challenges:</a:t>
            </a:r>
          </a:p>
          <a:p>
            <a:pPr lvl="1" eaLnBrk="1" hangingPunct="1">
              <a:lnSpc>
                <a:spcPct val="102000"/>
              </a:lnSpc>
              <a:spcBef>
                <a:spcPts val="600"/>
              </a:spcBef>
              <a:spcAft>
                <a:spcPts val="600"/>
              </a:spcAft>
              <a:buFont typeface="Arial" panose="020B0604020202020204" pitchFamily="34" charset="0"/>
              <a:buChar char="•"/>
            </a:pPr>
            <a:r>
              <a:rPr lang="en-GB" altLang="en-US" dirty="0">
                <a:solidFill>
                  <a:srgbClr val="C00000"/>
                </a:solidFill>
              </a:rPr>
              <a:t>low quality output </a:t>
            </a:r>
            <a:r>
              <a:rPr lang="en-GB" altLang="en-US" dirty="0">
                <a:solidFill>
                  <a:srgbClr val="000000"/>
                </a:solidFill>
              </a:rPr>
              <a:t>due to the workers’ purely economic motivation</a:t>
            </a:r>
          </a:p>
          <a:p>
            <a:pPr lvl="1" eaLnBrk="1" hangingPunct="1">
              <a:lnSpc>
                <a:spcPct val="102000"/>
              </a:lnSpc>
              <a:spcBef>
                <a:spcPts val="600"/>
              </a:spcBef>
              <a:spcAft>
                <a:spcPts val="600"/>
              </a:spcAft>
              <a:buFont typeface="Arial" panose="020B0604020202020204" pitchFamily="34" charset="0"/>
              <a:buChar char="•"/>
            </a:pPr>
            <a:r>
              <a:rPr lang="en-GB" altLang="en-US" dirty="0">
                <a:solidFill>
                  <a:srgbClr val="C00000"/>
                </a:solidFill>
              </a:rPr>
              <a:t>high costs </a:t>
            </a:r>
            <a:r>
              <a:rPr lang="en-GB" altLang="en-US" dirty="0">
                <a:solidFill>
                  <a:srgbClr val="000000"/>
                </a:solidFill>
              </a:rPr>
              <a:t>for large tasks (Parent and </a:t>
            </a:r>
            <a:r>
              <a:rPr lang="en-GB" altLang="en-US" dirty="0" err="1">
                <a:solidFill>
                  <a:srgbClr val="000000"/>
                </a:solidFill>
              </a:rPr>
              <a:t>Eskenazi</a:t>
            </a:r>
            <a:r>
              <a:rPr lang="en-GB" altLang="en-US" dirty="0">
                <a:solidFill>
                  <a:srgbClr val="000000"/>
                </a:solidFill>
              </a:rPr>
              <a:t>, 2011)</a:t>
            </a:r>
          </a:p>
          <a:p>
            <a:pPr lvl="1" eaLnBrk="1" hangingPunct="1">
              <a:lnSpc>
                <a:spcPct val="102000"/>
              </a:lnSpc>
              <a:spcBef>
                <a:spcPts val="600"/>
              </a:spcBef>
              <a:spcAft>
                <a:spcPts val="600"/>
              </a:spcAft>
              <a:buFont typeface="Arial" panose="020B0604020202020204" pitchFamily="34" charset="0"/>
              <a:buChar char="•"/>
            </a:pPr>
            <a:r>
              <a:rPr lang="en-GB" altLang="en-US" dirty="0">
                <a:solidFill>
                  <a:srgbClr val="C00000"/>
                </a:solidFill>
              </a:rPr>
              <a:t>ethical</a:t>
            </a:r>
            <a:r>
              <a:rPr lang="en-GB" altLang="en-US" dirty="0">
                <a:solidFill>
                  <a:srgbClr val="000000"/>
                </a:solidFill>
              </a:rPr>
              <a:t> </a:t>
            </a:r>
            <a:r>
              <a:rPr lang="fr-FR" altLang="en-US" dirty="0">
                <a:solidFill>
                  <a:srgbClr val="000000"/>
                </a:solidFill>
              </a:rPr>
              <a:t>issues (Fort et al., 2011)</a:t>
            </a:r>
          </a:p>
          <a:p>
            <a:endParaRPr lang="en-IN" dirty="0"/>
          </a:p>
        </p:txBody>
      </p:sp>
    </p:spTree>
    <p:extLst>
      <p:ext uri="{BB962C8B-B14F-4D97-AF65-F5344CB8AC3E}">
        <p14:creationId xmlns:p14="http://schemas.microsoft.com/office/powerpoint/2010/main" val="1218128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65EC-E676-4D82-A5DA-0375DCD65490}"/>
              </a:ext>
            </a:extLst>
          </p:cNvPr>
          <p:cNvSpPr>
            <a:spLocks noGrp="1"/>
          </p:cNvSpPr>
          <p:nvPr>
            <p:ph type="title"/>
          </p:nvPr>
        </p:nvSpPr>
        <p:spPr>
          <a:xfrm>
            <a:off x="385618" y="129659"/>
            <a:ext cx="10515600" cy="1325563"/>
          </a:xfrm>
        </p:spPr>
        <p:txBody>
          <a:bodyPr/>
          <a:lstStyle/>
          <a:p>
            <a:r>
              <a:rPr lang="de-AT" altLang="en-US" sz="4400" dirty="0">
                <a:solidFill>
                  <a:srgbClr val="FF0066"/>
                </a:solidFill>
                <a:latin typeface="Dosis" pitchFamily="2" charset="0"/>
              </a:rPr>
              <a:t>Genre 2: Games with a purpose (GWAPs)</a:t>
            </a:r>
            <a:endParaRPr lang="en-IN" dirty="0">
              <a:solidFill>
                <a:srgbClr val="FF0066"/>
              </a:solidFill>
              <a:latin typeface="Dosis" pitchFamily="2" charset="0"/>
            </a:endParaRPr>
          </a:p>
        </p:txBody>
      </p:sp>
      <p:pic>
        <p:nvPicPr>
          <p:cNvPr id="4" name="Picture 2">
            <a:extLst>
              <a:ext uri="{FF2B5EF4-FFF2-40B4-BE49-F238E27FC236}">
                <a16:creationId xmlns:a16="http://schemas.microsoft.com/office/drawing/2014/main" id="{FEFEE35B-8402-4E6E-9A5E-705289DE1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00"/>
          <a:stretch>
            <a:fillRect/>
          </a:stretch>
        </p:blipFill>
        <p:spPr bwMode="auto">
          <a:xfrm>
            <a:off x="2128208" y="1590675"/>
            <a:ext cx="41973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Oval 3">
            <a:extLst>
              <a:ext uri="{FF2B5EF4-FFF2-40B4-BE49-F238E27FC236}">
                <a16:creationId xmlns:a16="http://schemas.microsoft.com/office/drawing/2014/main" id="{60BB1401-5B22-40B5-914D-AC4C9F6D12FF}"/>
              </a:ext>
            </a:extLst>
          </p:cNvPr>
          <p:cNvSpPr>
            <a:spLocks noChangeArrowheads="1"/>
          </p:cNvSpPr>
          <p:nvPr/>
        </p:nvSpPr>
        <p:spPr bwMode="auto">
          <a:xfrm>
            <a:off x="4796796" y="2181225"/>
            <a:ext cx="1524000" cy="762000"/>
          </a:xfrm>
          <a:prstGeom prst="ellipse">
            <a:avLst/>
          </a:prstGeom>
          <a:noFill/>
          <a:ln w="3816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pic>
        <p:nvPicPr>
          <p:cNvPr id="6" name="Picture 4">
            <a:extLst>
              <a:ext uri="{FF2B5EF4-FFF2-40B4-BE49-F238E27FC236}">
                <a16:creationId xmlns:a16="http://schemas.microsoft.com/office/drawing/2014/main" id="{ADB11B0E-BDCD-4635-9F25-F05D8C2645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9529" t="19992" r="19608" b="14992"/>
          <a:stretch>
            <a:fillRect/>
          </a:stretch>
        </p:blipFill>
        <p:spPr bwMode="auto">
          <a:xfrm>
            <a:off x="7220908" y="2525712"/>
            <a:ext cx="2471738" cy="433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5">
            <a:extLst>
              <a:ext uri="{FF2B5EF4-FFF2-40B4-BE49-F238E27FC236}">
                <a16:creationId xmlns:a16="http://schemas.microsoft.com/office/drawing/2014/main" id="{58DD1754-BD39-4A15-BC4D-3171B32DF0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1233" y="1530350"/>
            <a:ext cx="23717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9" name="TextBox 8">
            <a:extLst>
              <a:ext uri="{FF2B5EF4-FFF2-40B4-BE49-F238E27FC236}">
                <a16:creationId xmlns:a16="http://schemas.microsoft.com/office/drawing/2014/main" id="{2401E2AA-AB80-43CA-8E1C-75D412F38AFD}"/>
              </a:ext>
            </a:extLst>
          </p:cNvPr>
          <p:cNvSpPr txBox="1"/>
          <p:nvPr/>
        </p:nvSpPr>
        <p:spPr>
          <a:xfrm>
            <a:off x="6096000" y="129659"/>
            <a:ext cx="6094206" cy="369332"/>
          </a:xfrm>
          <a:prstGeom prst="rect">
            <a:avLst/>
          </a:prstGeom>
          <a:noFill/>
        </p:spPr>
        <p:txBody>
          <a:bodyPr wrap="square">
            <a:spAutoFit/>
          </a:bodyPr>
          <a:lstStyle/>
          <a:p>
            <a:r>
              <a:rPr lang="en-IN" dirty="0">
                <a:solidFill>
                  <a:schemeClr val="accent1">
                    <a:lumMod val="75000"/>
                  </a:schemeClr>
                </a:solidFill>
              </a:rPr>
              <a:t>https://www.youtube.com/watch?v=IeyZIs68AsA&amp;t=1566s</a:t>
            </a:r>
          </a:p>
        </p:txBody>
      </p:sp>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781A4335-D6D9-4180-8BF2-F7E44960EFEC}"/>
                  </a:ext>
                </a:extLst>
              </p14:cNvPr>
              <p14:cNvContentPartPr/>
              <p14:nvPr/>
            </p14:nvContentPartPr>
            <p14:xfrm>
              <a:off x="9567720" y="454680"/>
              <a:ext cx="1774440" cy="62280"/>
            </p14:xfrm>
          </p:contentPart>
        </mc:Choice>
        <mc:Fallback xmlns="">
          <p:pic>
            <p:nvPicPr>
              <p:cNvPr id="10" name="Ink 9">
                <a:extLst>
                  <a:ext uri="{FF2B5EF4-FFF2-40B4-BE49-F238E27FC236}">
                    <a16:creationId xmlns:a16="http://schemas.microsoft.com/office/drawing/2014/main" id="{781A4335-D6D9-4180-8BF2-F7E44960EFEC}"/>
                  </a:ext>
                </a:extLst>
              </p:cNvPr>
              <p:cNvPicPr/>
              <p:nvPr/>
            </p:nvPicPr>
            <p:blipFill>
              <a:blip r:embed="rId7"/>
              <a:stretch>
                <a:fillRect/>
              </a:stretch>
            </p:blipFill>
            <p:spPr>
              <a:xfrm>
                <a:off x="9558360" y="445320"/>
                <a:ext cx="1793160" cy="81000"/>
              </a:xfrm>
              <a:prstGeom prst="rect">
                <a:avLst/>
              </a:prstGeom>
            </p:spPr>
          </p:pic>
        </mc:Fallback>
      </mc:AlternateContent>
    </p:spTree>
    <p:extLst>
      <p:ext uri="{BB962C8B-B14F-4D97-AF65-F5344CB8AC3E}">
        <p14:creationId xmlns:p14="http://schemas.microsoft.com/office/powerpoint/2010/main" val="235825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additive="repl">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100000">
                                          <p:val>
                                            <p:strVal val="#ppt_x"/>
                                          </p:val>
                                        </p:tav>
                                        <p:tav>
                                          <p:val>
                                            <p:strVal val="#ppt_x"/>
                                          </p:val>
                                        </p:tav>
                                      </p:tavLst>
                                    </p:anim>
                                    <p:anim calcmode="lin" valueType="num">
                                      <p:cBhvr>
                                        <p:cTn id="8" dur="500" fill="hold"/>
                                        <p:tgtEl>
                                          <p:spTgt spid="5"/>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ABE48-38D4-42BE-9255-D358105048AE}"/>
              </a:ext>
            </a:extLst>
          </p:cNvPr>
          <p:cNvSpPr>
            <a:spLocks noGrp="1"/>
          </p:cNvSpPr>
          <p:nvPr>
            <p:ph type="title"/>
          </p:nvPr>
        </p:nvSpPr>
        <p:spPr>
          <a:xfrm>
            <a:off x="838200" y="365125"/>
            <a:ext cx="10515600" cy="866775"/>
          </a:xfrm>
        </p:spPr>
        <p:txBody>
          <a:bodyPr/>
          <a:lstStyle/>
          <a:p>
            <a:r>
              <a:rPr lang="de-AT" altLang="en-US" sz="4400" dirty="0">
                <a:solidFill>
                  <a:srgbClr val="C5000B"/>
                </a:solidFill>
                <a:latin typeface="Dosis" pitchFamily="2" charset="0"/>
              </a:rPr>
              <a:t>Genre 3: Altruistic Crowdsourcing</a:t>
            </a:r>
            <a:endParaRPr lang="en-IN" dirty="0">
              <a:latin typeface="Dosis" pitchFamily="2" charset="0"/>
            </a:endParaRPr>
          </a:p>
        </p:txBody>
      </p:sp>
      <p:pic>
        <p:nvPicPr>
          <p:cNvPr id="4" name="Picture 2">
            <a:extLst>
              <a:ext uri="{FF2B5EF4-FFF2-40B4-BE49-F238E27FC236}">
                <a16:creationId xmlns:a16="http://schemas.microsoft.com/office/drawing/2014/main" id="{A8758FC1-6182-44E8-9BA8-B50E50201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637" y="1231900"/>
            <a:ext cx="8386763"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565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C961-89FF-4A50-9E52-CC7023EFCA4E}"/>
              </a:ext>
            </a:extLst>
          </p:cNvPr>
          <p:cNvSpPr>
            <a:spLocks noGrp="1"/>
          </p:cNvSpPr>
          <p:nvPr>
            <p:ph type="title"/>
          </p:nvPr>
        </p:nvSpPr>
        <p:spPr>
          <a:xfrm>
            <a:off x="333487" y="247471"/>
            <a:ext cx="10515600" cy="433566"/>
          </a:xfrm>
        </p:spPr>
        <p:txBody>
          <a:bodyPr>
            <a:noAutofit/>
          </a:bodyPr>
          <a:lstStyle/>
          <a:p>
            <a:r>
              <a:rPr lang="en-US" sz="2800" b="1" dirty="0">
                <a:solidFill>
                  <a:srgbClr val="C00000"/>
                </a:solidFill>
                <a:latin typeface="Dosis" pitchFamily="2" charset="0"/>
              </a:rPr>
              <a:t>Task Flow</a:t>
            </a:r>
            <a:endParaRPr lang="en-IN" sz="2800" b="1" dirty="0">
              <a:solidFill>
                <a:srgbClr val="C00000"/>
              </a:solidFill>
              <a:latin typeface="Dosis" pitchFamily="2" charset="0"/>
            </a:endParaRPr>
          </a:p>
        </p:txBody>
      </p:sp>
      <p:sp>
        <p:nvSpPr>
          <p:cNvPr id="3" name="Content Placeholder 2">
            <a:extLst>
              <a:ext uri="{FF2B5EF4-FFF2-40B4-BE49-F238E27FC236}">
                <a16:creationId xmlns:a16="http://schemas.microsoft.com/office/drawing/2014/main" id="{0969EA1C-2214-47E4-8E5C-72C9A42A292A}"/>
              </a:ext>
            </a:extLst>
          </p:cNvPr>
          <p:cNvSpPr>
            <a:spLocks noGrp="1"/>
          </p:cNvSpPr>
          <p:nvPr>
            <p:ph idx="1"/>
          </p:nvPr>
        </p:nvSpPr>
        <p:spPr>
          <a:xfrm>
            <a:off x="838200" y="681037"/>
            <a:ext cx="10515600" cy="5495926"/>
          </a:xfrm>
        </p:spPr>
        <p:txBody>
          <a:bodyPr>
            <a:normAutofit fontScale="62500" lnSpcReduction="20000"/>
          </a:bodyPr>
          <a:lstStyle/>
          <a:p>
            <a:pPr eaLnBrk="1" hangingPunct="1">
              <a:lnSpc>
                <a:spcPct val="102000"/>
              </a:lnSpc>
              <a:spcAft>
                <a:spcPts val="800"/>
              </a:spcAft>
              <a:buFont typeface="Arial" panose="020B0604020202020204" pitchFamily="34" charset="0"/>
              <a:buChar char="•"/>
            </a:pPr>
            <a:r>
              <a:rPr lang="en-US" altLang="en-US" sz="2000" dirty="0">
                <a:solidFill>
                  <a:srgbClr val="000000"/>
                </a:solidFill>
              </a:rPr>
              <a:t>Data distribution: how “micro” is each microtask?</a:t>
            </a:r>
          </a:p>
          <a:p>
            <a:pPr lvl="1" eaLnBrk="1" hangingPunct="1">
              <a:lnSpc>
                <a:spcPct val="102000"/>
              </a:lnSpc>
              <a:spcAft>
                <a:spcPts val="800"/>
              </a:spcAft>
              <a:buFont typeface="Times New Roman" panose="02020603050405020304" pitchFamily="18" charset="0"/>
              <a:buChar char="•"/>
            </a:pPr>
            <a:r>
              <a:rPr lang="en-US" altLang="en-US" dirty="0">
                <a:solidFill>
                  <a:srgbClr val="000000"/>
                </a:solidFill>
              </a:rPr>
              <a:t>Long paragraphs hard to digest, worker fatigue</a:t>
            </a:r>
          </a:p>
          <a:p>
            <a:pPr lvl="1" eaLnBrk="1" hangingPunct="1">
              <a:lnSpc>
                <a:spcPct val="102000"/>
              </a:lnSpc>
              <a:spcAft>
                <a:spcPts val="800"/>
              </a:spcAft>
              <a:buFont typeface="Times New Roman" panose="02020603050405020304" pitchFamily="18" charset="0"/>
              <a:buChar char="•"/>
            </a:pPr>
            <a:r>
              <a:rPr lang="en-US" altLang="en-US" dirty="0">
                <a:solidFill>
                  <a:srgbClr val="000000"/>
                </a:solidFill>
              </a:rPr>
              <a:t>Single sentences not always appropriate: e.g. for co-ref</a:t>
            </a:r>
          </a:p>
          <a:p>
            <a:pPr eaLnBrk="1" hangingPunct="1">
              <a:lnSpc>
                <a:spcPct val="102000"/>
              </a:lnSpc>
              <a:spcAft>
                <a:spcPts val="800"/>
              </a:spcAft>
              <a:buFont typeface="Arial" panose="020B0604020202020204" pitchFamily="34" charset="0"/>
              <a:buChar char="•"/>
            </a:pPr>
            <a:r>
              <a:rPr lang="en-US" altLang="en-US" dirty="0">
                <a:solidFill>
                  <a:srgbClr val="000000"/>
                </a:solidFill>
              </a:rPr>
              <a:t>Reward scheme</a:t>
            </a:r>
          </a:p>
          <a:p>
            <a:pPr lvl="1" eaLnBrk="1" hangingPunct="1">
              <a:lnSpc>
                <a:spcPct val="102000"/>
              </a:lnSpc>
              <a:spcAft>
                <a:spcPts val="800"/>
              </a:spcAft>
              <a:buFont typeface="Times New Roman" panose="02020603050405020304" pitchFamily="18" charset="0"/>
              <a:buChar char="•"/>
            </a:pPr>
            <a:r>
              <a:rPr lang="en-US" altLang="en-US" dirty="0">
                <a:solidFill>
                  <a:srgbClr val="000000"/>
                </a:solidFill>
              </a:rPr>
              <a:t>Granularity – per task? Per set of tasks? High scores?</a:t>
            </a:r>
          </a:p>
          <a:p>
            <a:pPr lvl="1" eaLnBrk="1" hangingPunct="1">
              <a:lnSpc>
                <a:spcPct val="102000"/>
              </a:lnSpc>
              <a:spcAft>
                <a:spcPts val="800"/>
              </a:spcAft>
              <a:buFont typeface="Times New Roman" panose="02020603050405020304" pitchFamily="18" charset="0"/>
              <a:buChar char="•"/>
            </a:pPr>
            <a:r>
              <a:rPr lang="en-US" altLang="en-US" dirty="0">
                <a:solidFill>
                  <a:srgbClr val="000000"/>
                </a:solidFill>
              </a:rPr>
              <a:t>What to do with “bad” work</a:t>
            </a:r>
          </a:p>
          <a:p>
            <a:pPr lvl="1" eaLnBrk="1" hangingPunct="1">
              <a:lnSpc>
                <a:spcPct val="102000"/>
              </a:lnSpc>
              <a:spcAft>
                <a:spcPts val="800"/>
              </a:spcAft>
              <a:buFont typeface="Times New Roman" panose="02020603050405020304" pitchFamily="18" charset="0"/>
              <a:buChar char="•"/>
            </a:pPr>
            <a:r>
              <a:rPr lang="en-US" altLang="en-US" dirty="0">
                <a:solidFill>
                  <a:srgbClr val="000000"/>
                </a:solidFill>
              </a:rPr>
              <a:t>How much to reward</a:t>
            </a:r>
          </a:p>
          <a:p>
            <a:pPr lvl="2" eaLnBrk="1" hangingPunct="1">
              <a:lnSpc>
                <a:spcPct val="102000"/>
              </a:lnSpc>
              <a:spcAft>
                <a:spcPts val="800"/>
              </a:spcAft>
              <a:buFont typeface="Times New Roman" panose="02020603050405020304" pitchFamily="18" charset="0"/>
              <a:buChar char="•"/>
            </a:pPr>
            <a:r>
              <a:rPr lang="en-US" altLang="en-US" dirty="0">
                <a:solidFill>
                  <a:srgbClr val="000000"/>
                </a:solidFill>
              </a:rPr>
              <a:t>No clear, repeatable results for quality: reward relation</a:t>
            </a:r>
          </a:p>
          <a:p>
            <a:pPr lvl="2" eaLnBrk="1" hangingPunct="1">
              <a:lnSpc>
                <a:spcPct val="102000"/>
              </a:lnSpc>
              <a:spcAft>
                <a:spcPts val="800"/>
              </a:spcAft>
              <a:buFont typeface="Times New Roman" panose="02020603050405020304" pitchFamily="18" charset="0"/>
              <a:buChar char="•"/>
            </a:pPr>
            <a:r>
              <a:rPr lang="en-US" altLang="en-US" dirty="0">
                <a:solidFill>
                  <a:srgbClr val="000000"/>
                </a:solidFill>
              </a:rPr>
              <a:t>High rewards get it done faster, but not better</a:t>
            </a:r>
          </a:p>
          <a:p>
            <a:pPr lvl="2" eaLnBrk="1" hangingPunct="1">
              <a:lnSpc>
                <a:spcPct val="102000"/>
              </a:lnSpc>
              <a:spcAft>
                <a:spcPts val="800"/>
              </a:spcAft>
              <a:buFont typeface="Times New Roman" panose="02020603050405020304" pitchFamily="18" charset="0"/>
              <a:buChar char="•"/>
            </a:pPr>
            <a:r>
              <a:rPr lang="en-US" altLang="en-US" dirty="0">
                <a:solidFill>
                  <a:srgbClr val="000000"/>
                </a:solidFill>
              </a:rPr>
              <a:t>Pilot task gives timings, so pay at least minimum wage</a:t>
            </a:r>
          </a:p>
          <a:p>
            <a:pPr eaLnBrk="1" hangingPunct="1">
              <a:lnSpc>
                <a:spcPct val="102000"/>
              </a:lnSpc>
              <a:spcAft>
                <a:spcPts val="800"/>
              </a:spcAft>
              <a:buFont typeface="Arial" panose="020B0604020202020204" pitchFamily="34" charset="0"/>
              <a:buChar char="•"/>
            </a:pPr>
            <a:r>
              <a:rPr lang="en-US" altLang="en-US" sz="2000" dirty="0">
                <a:solidFill>
                  <a:srgbClr val="000000"/>
                </a:solidFill>
              </a:rPr>
              <a:t>Choose the most appropriate genre or mixture of crowdsourcing genres</a:t>
            </a:r>
          </a:p>
          <a:p>
            <a:pPr lvl="1" eaLnBrk="1" hangingPunct="1">
              <a:lnSpc>
                <a:spcPct val="102000"/>
              </a:lnSpc>
              <a:spcAft>
                <a:spcPts val="800"/>
              </a:spcAft>
              <a:buFont typeface="Times New Roman" panose="02020603050405020304" pitchFamily="18" charset="0"/>
              <a:buChar char="•"/>
            </a:pPr>
            <a:r>
              <a:rPr lang="en-US" altLang="en-US" dirty="0">
                <a:solidFill>
                  <a:srgbClr val="000000"/>
                </a:solidFill>
              </a:rPr>
              <a:t>Trade-offs: Cost; Timescale; Worker skills</a:t>
            </a:r>
          </a:p>
          <a:p>
            <a:pPr eaLnBrk="1" hangingPunct="1">
              <a:lnSpc>
                <a:spcPct val="102000"/>
              </a:lnSpc>
              <a:spcAft>
                <a:spcPts val="800"/>
              </a:spcAft>
              <a:buFont typeface="Arial" panose="020B0604020202020204" pitchFamily="34" charset="0"/>
              <a:buChar char="•"/>
            </a:pPr>
            <a:r>
              <a:rPr lang="en-US" altLang="en-US" sz="2000" dirty="0">
                <a:solidFill>
                  <a:srgbClr val="000000"/>
                </a:solidFill>
              </a:rPr>
              <a:t>Pilot the design, measure performance, try again</a:t>
            </a:r>
          </a:p>
          <a:p>
            <a:pPr lvl="1" eaLnBrk="1" hangingPunct="1">
              <a:lnSpc>
                <a:spcPct val="102000"/>
              </a:lnSpc>
              <a:spcAft>
                <a:spcPts val="800"/>
              </a:spcAft>
              <a:buFont typeface="Times New Roman" panose="02020603050405020304" pitchFamily="18" charset="0"/>
              <a:buChar char="•"/>
            </a:pPr>
            <a:r>
              <a:rPr lang="en-US" altLang="en-US" dirty="0">
                <a:solidFill>
                  <a:srgbClr val="000000"/>
                </a:solidFill>
              </a:rPr>
              <a:t>Simple, clear design important</a:t>
            </a:r>
          </a:p>
          <a:p>
            <a:pPr lvl="1" eaLnBrk="1" hangingPunct="1">
              <a:lnSpc>
                <a:spcPct val="102000"/>
              </a:lnSpc>
              <a:spcAft>
                <a:spcPts val="800"/>
              </a:spcAft>
              <a:buFont typeface="Times New Roman" panose="02020603050405020304" pitchFamily="18" charset="0"/>
              <a:buChar char="•"/>
            </a:pPr>
            <a:r>
              <a:rPr lang="en-US" altLang="en-US" dirty="0">
                <a:solidFill>
                  <a:srgbClr val="000000"/>
                </a:solidFill>
              </a:rPr>
              <a:t>Binary decision tasks get good results</a:t>
            </a:r>
          </a:p>
          <a:p>
            <a:pPr>
              <a:lnSpc>
                <a:spcPct val="102000"/>
              </a:lnSpc>
              <a:spcAft>
                <a:spcPts val="800"/>
              </a:spcAft>
              <a:buFont typeface="Times New Roman" panose="02020603050405020304" pitchFamily="18" charset="0"/>
              <a:buChar char="•"/>
            </a:pPr>
            <a:endParaRPr lang="en-US" altLang="en-US" dirty="0">
              <a:solidFill>
                <a:srgbClr val="000000"/>
              </a:solidFill>
            </a:endParaRPr>
          </a:p>
          <a:p>
            <a:endParaRPr lang="en-IN" dirty="0"/>
          </a:p>
        </p:txBody>
      </p:sp>
    </p:spTree>
    <p:extLst>
      <p:ext uri="{BB962C8B-B14F-4D97-AF65-F5344CB8AC3E}">
        <p14:creationId xmlns:p14="http://schemas.microsoft.com/office/powerpoint/2010/main" val="3134453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DF9D-1CEA-4CDC-A875-EDD7C1E9AC45}"/>
              </a:ext>
            </a:extLst>
          </p:cNvPr>
          <p:cNvSpPr>
            <a:spLocks noGrp="1"/>
          </p:cNvSpPr>
          <p:nvPr>
            <p:ph type="title"/>
          </p:nvPr>
        </p:nvSpPr>
        <p:spPr>
          <a:xfrm>
            <a:off x="838200" y="365125"/>
            <a:ext cx="10515600" cy="624579"/>
          </a:xfrm>
        </p:spPr>
        <p:txBody>
          <a:bodyPr>
            <a:normAutofit fontScale="90000"/>
          </a:bodyPr>
          <a:lstStyle/>
          <a:p>
            <a:r>
              <a:rPr lang="en-US" altLang="en-US" sz="4400" dirty="0">
                <a:solidFill>
                  <a:srgbClr val="C5000B"/>
                </a:solidFill>
                <a:latin typeface="Dosis" pitchFamily="2" charset="0"/>
              </a:rPr>
              <a:t>Evaluation and Corpus Delivery</a:t>
            </a:r>
            <a:endParaRPr lang="en-IN" dirty="0">
              <a:latin typeface="Dosis" pitchFamily="2" charset="0"/>
            </a:endParaRPr>
          </a:p>
        </p:txBody>
      </p:sp>
      <p:sp>
        <p:nvSpPr>
          <p:cNvPr id="3" name="Content Placeholder 2">
            <a:extLst>
              <a:ext uri="{FF2B5EF4-FFF2-40B4-BE49-F238E27FC236}">
                <a16:creationId xmlns:a16="http://schemas.microsoft.com/office/drawing/2014/main" id="{2D1096A6-C7EA-41CC-AD48-34EE12DB51AF}"/>
              </a:ext>
            </a:extLst>
          </p:cNvPr>
          <p:cNvSpPr>
            <a:spLocks noGrp="1"/>
          </p:cNvSpPr>
          <p:nvPr>
            <p:ph idx="1"/>
          </p:nvPr>
        </p:nvSpPr>
        <p:spPr>
          <a:xfrm>
            <a:off x="838200" y="1355464"/>
            <a:ext cx="10515600" cy="4821499"/>
          </a:xfrm>
        </p:spPr>
        <p:txBody>
          <a:bodyPr>
            <a:normAutofit fontScale="92500" lnSpcReduction="10000"/>
          </a:bodyPr>
          <a:lstStyle/>
          <a:p>
            <a:pPr eaLnBrk="1" hangingPunct="1">
              <a:lnSpc>
                <a:spcPct val="102000"/>
              </a:lnSpc>
              <a:spcAft>
                <a:spcPts val="1425"/>
              </a:spcAft>
              <a:buFont typeface="Arial" panose="020B0604020202020204" pitchFamily="34" charset="0"/>
              <a:buChar char="•"/>
            </a:pPr>
            <a:r>
              <a:rPr lang="en-US" altLang="en-US" sz="2000" dirty="0">
                <a:solidFill>
                  <a:srgbClr val="000000"/>
                </a:solidFill>
              </a:rPr>
              <a:t>Evaluate and aggregate contributor inputs to produce final decision</a:t>
            </a:r>
          </a:p>
          <a:p>
            <a:pPr lvl="1" eaLnBrk="1" hangingPunct="1">
              <a:lnSpc>
                <a:spcPct val="102000"/>
              </a:lnSpc>
              <a:spcAft>
                <a:spcPts val="288"/>
              </a:spcAft>
              <a:buFont typeface="Arial" panose="020B0604020202020204" pitchFamily="34" charset="0"/>
              <a:buChar char="•"/>
            </a:pPr>
            <a:r>
              <a:rPr lang="en-US" altLang="en-US" sz="1600" dirty="0">
                <a:solidFill>
                  <a:srgbClr val="000000"/>
                </a:solidFill>
              </a:rPr>
              <a:t>Majority vote</a:t>
            </a:r>
          </a:p>
          <a:p>
            <a:pPr lvl="1" eaLnBrk="1" hangingPunct="1">
              <a:lnSpc>
                <a:spcPct val="102000"/>
              </a:lnSpc>
              <a:spcAft>
                <a:spcPts val="288"/>
              </a:spcAft>
              <a:buFont typeface="Arial" panose="020B0604020202020204" pitchFamily="34" charset="0"/>
              <a:buChar char="•"/>
            </a:pPr>
            <a:r>
              <a:rPr lang="en-US" altLang="en-US" sz="1600" dirty="0">
                <a:solidFill>
                  <a:srgbClr val="000000"/>
                </a:solidFill>
              </a:rPr>
              <a:t>Discard inputs from low-trusted contributors (e.g. </a:t>
            </a:r>
            <a:r>
              <a:rPr lang="en-GB" altLang="en-US" sz="1600" dirty="0">
                <a:solidFill>
                  <a:srgbClr val="000000"/>
                </a:solidFill>
              </a:rPr>
              <a:t>Hsueh et al. (2009))</a:t>
            </a:r>
          </a:p>
          <a:p>
            <a:pPr lvl="1" eaLnBrk="1" hangingPunct="1">
              <a:lnSpc>
                <a:spcPct val="102000"/>
              </a:lnSpc>
              <a:spcAft>
                <a:spcPts val="1138"/>
              </a:spcAft>
              <a:buFont typeface="Arial" panose="020B0604020202020204" pitchFamily="34" charset="0"/>
              <a:buChar char="•"/>
            </a:pPr>
            <a:r>
              <a:rPr lang="en-GB" altLang="en-US" sz="1600" dirty="0">
                <a:solidFill>
                  <a:srgbClr val="000000"/>
                </a:solidFill>
              </a:rPr>
              <a:t>MACE: a) identify which annotators are trustworthy and b) predict the correct underlying labels (</a:t>
            </a:r>
            <a:r>
              <a:rPr lang="en-GB" altLang="en-US" sz="1600" dirty="0" err="1">
                <a:solidFill>
                  <a:srgbClr val="000000"/>
                </a:solidFill>
              </a:rPr>
              <a:t>Hovy</a:t>
            </a:r>
            <a:r>
              <a:rPr lang="en-GB" altLang="en-US" sz="1600" dirty="0">
                <a:solidFill>
                  <a:srgbClr val="000000"/>
                </a:solidFill>
              </a:rPr>
              <a:t> 2013)</a:t>
            </a:r>
          </a:p>
          <a:p>
            <a:pPr eaLnBrk="1" hangingPunct="1">
              <a:lnSpc>
                <a:spcPct val="102000"/>
              </a:lnSpc>
              <a:spcAft>
                <a:spcPts val="1425"/>
              </a:spcAft>
              <a:buFont typeface="Arial" panose="020B0604020202020204" pitchFamily="34" charset="0"/>
              <a:buChar char="•"/>
            </a:pPr>
            <a:r>
              <a:rPr lang="en-GB" altLang="en-US" sz="2000" dirty="0">
                <a:solidFill>
                  <a:srgbClr val="000000"/>
                </a:solidFill>
              </a:rPr>
              <a:t>Merge individual units from the microtasks (e.g. sentences) into complete documents, including all crowdsourced markup</a:t>
            </a:r>
          </a:p>
          <a:p>
            <a:pPr eaLnBrk="1" hangingPunct="1">
              <a:lnSpc>
                <a:spcPct val="102000"/>
              </a:lnSpc>
              <a:spcAft>
                <a:spcPts val="1425"/>
              </a:spcAft>
              <a:buFont typeface="Arial" panose="020B0604020202020204" pitchFamily="34" charset="0"/>
              <a:buChar char="•"/>
            </a:pPr>
            <a:r>
              <a:rPr lang="en-GB" altLang="en-US" sz="2000" dirty="0">
                <a:solidFill>
                  <a:srgbClr val="000000"/>
                </a:solidFill>
              </a:rPr>
              <a:t>Tune the expert-created “gold” standard based on annotator feedback</a:t>
            </a:r>
          </a:p>
          <a:p>
            <a:pPr lvl="1">
              <a:lnSpc>
                <a:spcPct val="102000"/>
              </a:lnSpc>
              <a:spcAft>
                <a:spcPts val="288"/>
              </a:spcAft>
              <a:buSzPct val="45000"/>
              <a:buFont typeface="Wingdings" panose="05000000000000000000" pitchFamily="2" charset="2"/>
              <a:buChar char=""/>
            </a:pPr>
            <a:r>
              <a:rPr lang="en-GB" altLang="en-US" sz="1600" dirty="0">
                <a:solidFill>
                  <a:srgbClr val="000000"/>
                </a:solidFill>
              </a:rPr>
              <a:t>Gold standard test questions often contain ambiguities and errors</a:t>
            </a:r>
          </a:p>
          <a:p>
            <a:pPr lvl="1">
              <a:lnSpc>
                <a:spcPct val="102000"/>
              </a:lnSpc>
              <a:spcAft>
                <a:spcPts val="288"/>
              </a:spcAft>
              <a:buSzPct val="45000"/>
              <a:buFont typeface="Wingdings" panose="05000000000000000000" pitchFamily="2" charset="2"/>
              <a:buChar char=""/>
            </a:pPr>
            <a:r>
              <a:rPr lang="en-GB" altLang="en-US" sz="1600" dirty="0">
                <a:solidFill>
                  <a:srgbClr val="000000"/>
                </a:solidFill>
              </a:rPr>
              <a:t>Crowd has a broader knowledge-base than a few experts</a:t>
            </a:r>
          </a:p>
          <a:p>
            <a:pPr lvl="1">
              <a:lnSpc>
                <a:spcPct val="102000"/>
              </a:lnSpc>
              <a:spcAft>
                <a:spcPts val="288"/>
              </a:spcAft>
              <a:buSzPct val="45000"/>
              <a:buFont typeface="Wingdings" panose="05000000000000000000" pitchFamily="2" charset="2"/>
              <a:buChar char=""/>
            </a:pPr>
            <a:r>
              <a:rPr lang="en-GB" altLang="en-US" sz="1600" dirty="0">
                <a:solidFill>
                  <a:srgbClr val="000000"/>
                </a:solidFill>
              </a:rPr>
              <a:t>These are a great opportunity to train workers and amend expert data</a:t>
            </a:r>
          </a:p>
          <a:p>
            <a:pPr lvl="1">
              <a:lnSpc>
                <a:spcPct val="102000"/>
              </a:lnSpc>
              <a:spcAft>
                <a:spcPts val="1138"/>
              </a:spcAft>
              <a:buSzPct val="45000"/>
              <a:buFont typeface="Wingdings" panose="05000000000000000000" pitchFamily="2" charset="2"/>
              <a:buChar char=""/>
            </a:pPr>
            <a:r>
              <a:rPr lang="en-GB" altLang="en-US" sz="1600" dirty="0">
                <a:solidFill>
                  <a:srgbClr val="000000"/>
                </a:solidFill>
              </a:rPr>
              <a:t>Better gold data means better output quality, for the same cost</a:t>
            </a:r>
          </a:p>
          <a:p>
            <a:pPr eaLnBrk="1" hangingPunct="1">
              <a:lnSpc>
                <a:spcPct val="102000"/>
              </a:lnSpc>
              <a:spcAft>
                <a:spcPts val="1425"/>
              </a:spcAft>
              <a:buFont typeface="Arial" panose="020B0604020202020204" pitchFamily="34" charset="0"/>
              <a:buChar char="•"/>
            </a:pPr>
            <a:r>
              <a:rPr lang="en-GB" altLang="en-US" sz="2000" dirty="0">
                <a:solidFill>
                  <a:srgbClr val="000000"/>
                </a:solidFill>
              </a:rPr>
              <a:t>To facilitate reuse, deliver the corpus in a widely used format, such as XCES, CONLL, GATE XML</a:t>
            </a:r>
            <a:endParaRPr lang="en-IN" dirty="0"/>
          </a:p>
        </p:txBody>
      </p:sp>
    </p:spTree>
    <p:extLst>
      <p:ext uri="{BB962C8B-B14F-4D97-AF65-F5344CB8AC3E}">
        <p14:creationId xmlns:p14="http://schemas.microsoft.com/office/powerpoint/2010/main" val="932280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D973-AEDB-4000-8440-B05DE7FAF4DB}"/>
              </a:ext>
            </a:extLst>
          </p:cNvPr>
          <p:cNvSpPr>
            <a:spLocks noGrp="1"/>
          </p:cNvSpPr>
          <p:nvPr>
            <p:ph type="title"/>
          </p:nvPr>
        </p:nvSpPr>
        <p:spPr>
          <a:xfrm>
            <a:off x="741382" y="0"/>
            <a:ext cx="10515600" cy="892885"/>
          </a:xfrm>
        </p:spPr>
        <p:txBody>
          <a:bodyPr/>
          <a:lstStyle/>
          <a:p>
            <a:r>
              <a:rPr lang="en-US" altLang="en-US" sz="4400" dirty="0">
                <a:solidFill>
                  <a:srgbClr val="C5000B"/>
                </a:solidFill>
              </a:rPr>
              <a:t>Example: CF Instructions</a:t>
            </a:r>
            <a:endParaRPr lang="en-IN" dirty="0"/>
          </a:p>
        </p:txBody>
      </p:sp>
      <p:pic>
        <p:nvPicPr>
          <p:cNvPr id="4" name="Picture 3">
            <a:extLst>
              <a:ext uri="{FF2B5EF4-FFF2-40B4-BE49-F238E27FC236}">
                <a16:creationId xmlns:a16="http://schemas.microsoft.com/office/drawing/2014/main" id="{CC2D4376-B147-4B3E-8BF0-3F68FB289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043" y="1027906"/>
            <a:ext cx="9144000"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643449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41E4C1A-AFE4-4EE0-933F-A0982495CA52}"/>
              </a:ext>
            </a:extLst>
          </p:cNvPr>
          <p:cNvGraphicFramePr/>
          <p:nvPr>
            <p:extLst>
              <p:ext uri="{D42A27DB-BD31-4B8C-83A1-F6EECF244321}">
                <p14:modId xmlns:p14="http://schemas.microsoft.com/office/powerpoint/2010/main" val="3822207499"/>
              </p:ext>
            </p:extLst>
          </p:nvPr>
        </p:nvGraphicFramePr>
        <p:xfrm>
          <a:off x="-227273" y="1121790"/>
          <a:ext cx="8805664"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6">
            <a:extLst>
              <a:ext uri="{FF2B5EF4-FFF2-40B4-BE49-F238E27FC236}">
                <a16:creationId xmlns:a16="http://schemas.microsoft.com/office/drawing/2014/main" id="{C8B77CC6-37D4-4C34-8A85-B1F57B8A64A2}"/>
              </a:ext>
            </a:extLst>
          </p:cNvPr>
          <p:cNvSpPr>
            <a:spLocks noGrp="1"/>
          </p:cNvSpPr>
          <p:nvPr>
            <p:ph type="title"/>
          </p:nvPr>
        </p:nvSpPr>
        <p:spPr>
          <a:xfrm>
            <a:off x="429768" y="228601"/>
            <a:ext cx="10515600" cy="685800"/>
          </a:xfrm>
        </p:spPr>
        <p:txBody>
          <a:bodyPr>
            <a:normAutofit/>
          </a:bodyPr>
          <a:lstStyle/>
          <a:p>
            <a:r>
              <a:rPr lang="en-US" sz="3200" b="1" dirty="0">
                <a:solidFill>
                  <a:srgbClr val="FF0066"/>
                </a:solidFill>
                <a:latin typeface="Dosis" pitchFamily="2" charset="0"/>
              </a:rPr>
              <a:t>Recap…</a:t>
            </a:r>
            <a:endParaRPr lang="en-IN" sz="3200" b="1" dirty="0">
              <a:solidFill>
                <a:srgbClr val="FF0066"/>
              </a:solidFill>
              <a:latin typeface="Dosis" pitchFamily="2" charset="0"/>
            </a:endParaRPr>
          </a:p>
        </p:txBody>
      </p:sp>
    </p:spTree>
    <p:extLst>
      <p:ext uri="{BB962C8B-B14F-4D97-AF65-F5344CB8AC3E}">
        <p14:creationId xmlns:p14="http://schemas.microsoft.com/office/powerpoint/2010/main" val="1529626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1C20D-055B-4CCE-9308-FC72BDEF5BBA}"/>
              </a:ext>
            </a:extLst>
          </p:cNvPr>
          <p:cNvSpPr>
            <a:spLocks noGrp="1"/>
          </p:cNvSpPr>
          <p:nvPr>
            <p:ph type="title"/>
          </p:nvPr>
        </p:nvSpPr>
        <p:spPr>
          <a:xfrm>
            <a:off x="1115291" y="2581852"/>
            <a:ext cx="10515600" cy="1325563"/>
          </a:xfrm>
        </p:spPr>
        <p:txBody>
          <a:bodyPr/>
          <a:lstStyle/>
          <a:p>
            <a:r>
              <a:rPr lang="en-US" b="1" dirty="0">
                <a:solidFill>
                  <a:srgbClr val="FF0066"/>
                </a:solidFill>
                <a:latin typeface="Dosis" pitchFamily="2" charset="0"/>
              </a:rPr>
              <a:t>Quality of Annotation</a:t>
            </a:r>
            <a:endParaRPr lang="en-IN" b="1" dirty="0">
              <a:solidFill>
                <a:srgbClr val="FF0066"/>
              </a:solidFill>
              <a:latin typeface="Dosis" pitchFamily="2" charset="0"/>
            </a:endParaRPr>
          </a:p>
        </p:txBody>
      </p:sp>
    </p:spTree>
    <p:extLst>
      <p:ext uri="{BB962C8B-B14F-4D97-AF65-F5344CB8AC3E}">
        <p14:creationId xmlns:p14="http://schemas.microsoft.com/office/powerpoint/2010/main" val="2653346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1CC0-4F4D-4D99-8A59-22C0F0E76BF3}"/>
              </a:ext>
            </a:extLst>
          </p:cNvPr>
          <p:cNvSpPr>
            <a:spLocks noGrp="1"/>
          </p:cNvSpPr>
          <p:nvPr>
            <p:ph type="title"/>
          </p:nvPr>
        </p:nvSpPr>
        <p:spPr>
          <a:xfrm>
            <a:off x="507889" y="101174"/>
            <a:ext cx="10515600" cy="823913"/>
          </a:xfrm>
        </p:spPr>
        <p:txBody>
          <a:bodyPr/>
          <a:lstStyle/>
          <a:p>
            <a:r>
              <a:rPr lang="en-US" b="1" dirty="0">
                <a:solidFill>
                  <a:srgbClr val="C00000"/>
                </a:solidFill>
                <a:latin typeface="Dosis" pitchFamily="2" charset="0"/>
              </a:rPr>
              <a:t>Quality of Annotation</a:t>
            </a:r>
            <a:endParaRPr lang="en-IN" b="1" dirty="0">
              <a:solidFill>
                <a:srgbClr val="C00000"/>
              </a:solidFill>
              <a:latin typeface="Dosis" pitchFamily="2" charset="0"/>
            </a:endParaRPr>
          </a:p>
        </p:txBody>
      </p:sp>
      <p:sp>
        <p:nvSpPr>
          <p:cNvPr id="4" name="Text Placeholder 3">
            <a:extLst>
              <a:ext uri="{FF2B5EF4-FFF2-40B4-BE49-F238E27FC236}">
                <a16:creationId xmlns:a16="http://schemas.microsoft.com/office/drawing/2014/main" id="{2ACE312B-6ADD-46F7-BE75-76CF92FCED4C}"/>
              </a:ext>
            </a:extLst>
          </p:cNvPr>
          <p:cNvSpPr>
            <a:spLocks noGrp="1"/>
          </p:cNvSpPr>
          <p:nvPr>
            <p:ph type="body" idx="1"/>
          </p:nvPr>
        </p:nvSpPr>
        <p:spPr>
          <a:xfrm>
            <a:off x="506301" y="899968"/>
            <a:ext cx="5157787" cy="823912"/>
          </a:xfrm>
        </p:spPr>
        <p:txBody>
          <a:bodyPr/>
          <a:lstStyle/>
          <a:p>
            <a:r>
              <a:rPr lang="en-US" dirty="0"/>
              <a:t>Data types:</a:t>
            </a:r>
          </a:p>
        </p:txBody>
      </p:sp>
      <p:sp>
        <p:nvSpPr>
          <p:cNvPr id="3" name="Content Placeholder 2">
            <a:extLst>
              <a:ext uri="{FF2B5EF4-FFF2-40B4-BE49-F238E27FC236}">
                <a16:creationId xmlns:a16="http://schemas.microsoft.com/office/drawing/2014/main" id="{D88CBD6B-ADDC-4758-9370-64322AA6EA7B}"/>
              </a:ext>
            </a:extLst>
          </p:cNvPr>
          <p:cNvSpPr>
            <a:spLocks noGrp="1"/>
          </p:cNvSpPr>
          <p:nvPr>
            <p:ph sz="half" idx="2"/>
          </p:nvPr>
        </p:nvSpPr>
        <p:spPr>
          <a:xfrm>
            <a:off x="506301" y="1697683"/>
            <a:ext cx="5589699" cy="3141699"/>
          </a:xfrm>
        </p:spPr>
        <p:txBody>
          <a:bodyPr>
            <a:normAutofit lnSpcReduction="10000"/>
          </a:bodyPr>
          <a:lstStyle/>
          <a:p>
            <a:pPr lvl="1"/>
            <a:r>
              <a:rPr lang="en-US" dirty="0"/>
              <a:t>Categorical</a:t>
            </a:r>
          </a:p>
          <a:p>
            <a:pPr lvl="2"/>
            <a:r>
              <a:rPr lang="en-US" dirty="0"/>
              <a:t>Binary</a:t>
            </a:r>
          </a:p>
          <a:p>
            <a:pPr lvl="3"/>
            <a:r>
              <a:rPr lang="en-US" dirty="0"/>
              <a:t>Sentiment +/-</a:t>
            </a:r>
          </a:p>
          <a:p>
            <a:pPr lvl="2"/>
            <a:r>
              <a:rPr lang="en-US" dirty="0"/>
              <a:t>Nominal</a:t>
            </a:r>
          </a:p>
          <a:p>
            <a:pPr lvl="3"/>
            <a:r>
              <a:rPr lang="en-US" dirty="0"/>
              <a:t>Hepatitis</a:t>
            </a:r>
          </a:p>
          <a:p>
            <a:pPr lvl="4"/>
            <a:r>
              <a:rPr lang="en-US" dirty="0"/>
              <a:t>Viral A, B, C,D, E or auto immune</a:t>
            </a:r>
          </a:p>
          <a:p>
            <a:pPr lvl="1"/>
            <a:r>
              <a:rPr lang="en-US" dirty="0"/>
              <a:t>Continuous</a:t>
            </a:r>
          </a:p>
          <a:p>
            <a:pPr lvl="2"/>
            <a:r>
              <a:rPr lang="en-US" dirty="0"/>
              <a:t>Size of tumor</a:t>
            </a:r>
          </a:p>
          <a:p>
            <a:pPr lvl="2"/>
            <a:r>
              <a:rPr lang="en-US" dirty="0"/>
              <a:t>Blood Pressure</a:t>
            </a:r>
          </a:p>
          <a:p>
            <a:pPr lvl="2"/>
            <a:r>
              <a:rPr lang="en-US" dirty="0"/>
              <a:t>Quality of answers</a:t>
            </a:r>
          </a:p>
          <a:p>
            <a:pPr lvl="1"/>
            <a:endParaRPr lang="en-IN" dirty="0"/>
          </a:p>
        </p:txBody>
      </p:sp>
      <p:sp>
        <p:nvSpPr>
          <p:cNvPr id="5" name="Text Placeholder 4">
            <a:extLst>
              <a:ext uri="{FF2B5EF4-FFF2-40B4-BE49-F238E27FC236}">
                <a16:creationId xmlns:a16="http://schemas.microsoft.com/office/drawing/2014/main" id="{7D033F48-2A35-447E-B893-ACA4589A5EEC}"/>
              </a:ext>
            </a:extLst>
          </p:cNvPr>
          <p:cNvSpPr>
            <a:spLocks noGrp="1"/>
          </p:cNvSpPr>
          <p:nvPr>
            <p:ph type="body" sz="quarter" idx="3"/>
          </p:nvPr>
        </p:nvSpPr>
        <p:spPr>
          <a:xfrm>
            <a:off x="5944563" y="952954"/>
            <a:ext cx="5183188" cy="823912"/>
          </a:xfrm>
        </p:spPr>
        <p:txBody>
          <a:bodyPr/>
          <a:lstStyle/>
          <a:p>
            <a:r>
              <a:rPr lang="en-US" dirty="0"/>
              <a:t>How Data are repeated?</a:t>
            </a:r>
            <a:endParaRPr lang="en-IN" dirty="0"/>
          </a:p>
        </p:txBody>
      </p:sp>
      <p:sp>
        <p:nvSpPr>
          <p:cNvPr id="6" name="Content Placeholder 5">
            <a:extLst>
              <a:ext uri="{FF2B5EF4-FFF2-40B4-BE49-F238E27FC236}">
                <a16:creationId xmlns:a16="http://schemas.microsoft.com/office/drawing/2014/main" id="{CF23E6C6-8BD9-488E-BEAB-04E613E74DBA}"/>
              </a:ext>
            </a:extLst>
          </p:cNvPr>
          <p:cNvSpPr>
            <a:spLocks noGrp="1"/>
          </p:cNvSpPr>
          <p:nvPr>
            <p:ph sz="quarter" idx="4"/>
          </p:nvPr>
        </p:nvSpPr>
        <p:spPr>
          <a:xfrm>
            <a:off x="6572618" y="1823298"/>
            <a:ext cx="5183188" cy="2022341"/>
          </a:xfrm>
        </p:spPr>
        <p:txBody>
          <a:bodyPr>
            <a:normAutofit lnSpcReduction="10000"/>
          </a:bodyPr>
          <a:lstStyle/>
          <a:p>
            <a:r>
              <a:rPr lang="en-US" dirty="0"/>
              <a:t>Same input</a:t>
            </a:r>
          </a:p>
          <a:p>
            <a:pPr lvl="1"/>
            <a:r>
              <a:rPr lang="en-US" dirty="0"/>
              <a:t>Different observers</a:t>
            </a:r>
          </a:p>
          <a:p>
            <a:pPr lvl="2"/>
            <a:r>
              <a:rPr lang="en-US" dirty="0"/>
              <a:t>Inter-rater reliability</a:t>
            </a:r>
          </a:p>
          <a:p>
            <a:pPr lvl="1"/>
            <a:r>
              <a:rPr lang="en-US" dirty="0"/>
              <a:t>Same observer at different time</a:t>
            </a:r>
          </a:p>
          <a:p>
            <a:pPr lvl="2"/>
            <a:r>
              <a:rPr lang="en-US" dirty="0"/>
              <a:t>Intra-rater reliability</a:t>
            </a:r>
          </a:p>
          <a:p>
            <a:endParaRPr lang="en-IN" dirty="0"/>
          </a:p>
        </p:txBody>
      </p:sp>
      <p:sp>
        <p:nvSpPr>
          <p:cNvPr id="8" name="TextBox 7">
            <a:extLst>
              <a:ext uri="{FF2B5EF4-FFF2-40B4-BE49-F238E27FC236}">
                <a16:creationId xmlns:a16="http://schemas.microsoft.com/office/drawing/2014/main" id="{F727505A-856C-4CA7-B3CA-7D6688BD36BE}"/>
              </a:ext>
            </a:extLst>
          </p:cNvPr>
          <p:cNvSpPr txBox="1"/>
          <p:nvPr/>
        </p:nvSpPr>
        <p:spPr>
          <a:xfrm>
            <a:off x="4913721" y="5034702"/>
            <a:ext cx="6828537" cy="92333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mn-lt"/>
              </a:rPr>
              <a:t>Inter-annotator agreement is a measure of how well two (or more) annotators can make the same annotation decision for a certain category.</a:t>
            </a:r>
            <a:endParaRPr kumimoji="0" lang="en-US" altLang="en-US" sz="1050" b="0" i="1"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92388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41E4C1A-AFE4-4EE0-933F-A0982495CA52}"/>
              </a:ext>
            </a:extLst>
          </p:cNvPr>
          <p:cNvGraphicFramePr/>
          <p:nvPr>
            <p:extLst>
              <p:ext uri="{D42A27DB-BD31-4B8C-83A1-F6EECF244321}">
                <p14:modId xmlns:p14="http://schemas.microsoft.com/office/powerpoint/2010/main" val="2333435788"/>
              </p:ext>
            </p:extLst>
          </p:nvPr>
        </p:nvGraphicFramePr>
        <p:xfrm>
          <a:off x="-48163" y="1487272"/>
          <a:ext cx="6781195"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6">
            <a:extLst>
              <a:ext uri="{FF2B5EF4-FFF2-40B4-BE49-F238E27FC236}">
                <a16:creationId xmlns:a16="http://schemas.microsoft.com/office/drawing/2014/main" id="{C8B77CC6-37D4-4C34-8A85-B1F57B8A64A2}"/>
              </a:ext>
            </a:extLst>
          </p:cNvPr>
          <p:cNvSpPr>
            <a:spLocks noGrp="1"/>
          </p:cNvSpPr>
          <p:nvPr>
            <p:ph type="title"/>
          </p:nvPr>
        </p:nvSpPr>
        <p:spPr>
          <a:xfrm>
            <a:off x="429768" y="228601"/>
            <a:ext cx="10515600" cy="685800"/>
          </a:xfrm>
        </p:spPr>
        <p:txBody>
          <a:bodyPr>
            <a:normAutofit/>
          </a:bodyPr>
          <a:lstStyle/>
          <a:p>
            <a:r>
              <a:rPr lang="en-US" sz="3200" b="1" dirty="0">
                <a:solidFill>
                  <a:srgbClr val="FF0066"/>
                </a:solidFill>
                <a:latin typeface="Dosis" pitchFamily="2" charset="0"/>
              </a:rPr>
              <a:t>The Process Flow</a:t>
            </a:r>
            <a:endParaRPr lang="en-IN" sz="3200" b="1" dirty="0">
              <a:solidFill>
                <a:srgbClr val="FF0066"/>
              </a:solidFill>
              <a:latin typeface="Dosis" pitchFamily="2" charset="0"/>
            </a:endParaRPr>
          </a:p>
        </p:txBody>
      </p:sp>
      <p:pic>
        <p:nvPicPr>
          <p:cNvPr id="5" name="Picture 4" descr="Cleaning Big Data: Most Time-Consuming, Least Enjoyable Data Science Task,  Survey Says">
            <a:extLst>
              <a:ext uri="{FF2B5EF4-FFF2-40B4-BE49-F238E27FC236}">
                <a16:creationId xmlns:a16="http://schemas.microsoft.com/office/drawing/2014/main" id="{691C613B-A37B-4ACE-B414-3A84B002021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511" t="4685" r="6532" b="4573"/>
          <a:stretch/>
        </p:blipFill>
        <p:spPr bwMode="auto">
          <a:xfrm>
            <a:off x="3459017" y="681182"/>
            <a:ext cx="5273965" cy="224051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3A545846-8A73-46B8-A187-2F8F75E91C16}"/>
                  </a:ext>
                </a:extLst>
              </p14:cNvPr>
              <p14:cNvContentPartPr/>
              <p14:nvPr/>
            </p14:nvContentPartPr>
            <p14:xfrm>
              <a:off x="5923080" y="1339920"/>
              <a:ext cx="5419080" cy="4548240"/>
            </p14:xfrm>
          </p:contentPart>
        </mc:Choice>
        <mc:Fallback xmlns="">
          <p:pic>
            <p:nvPicPr>
              <p:cNvPr id="2" name="Ink 1">
                <a:extLst>
                  <a:ext uri="{FF2B5EF4-FFF2-40B4-BE49-F238E27FC236}">
                    <a16:creationId xmlns:a16="http://schemas.microsoft.com/office/drawing/2014/main" id="{3A545846-8A73-46B8-A187-2F8F75E91C16}"/>
                  </a:ext>
                </a:extLst>
              </p:cNvPr>
              <p:cNvPicPr/>
              <p:nvPr/>
            </p:nvPicPr>
            <p:blipFill>
              <a:blip r:embed="rId9"/>
              <a:stretch>
                <a:fillRect/>
              </a:stretch>
            </p:blipFill>
            <p:spPr>
              <a:xfrm>
                <a:off x="5913720" y="1330560"/>
                <a:ext cx="5437800" cy="4566960"/>
              </a:xfrm>
              <a:prstGeom prst="rect">
                <a:avLst/>
              </a:prstGeom>
            </p:spPr>
          </p:pic>
        </mc:Fallback>
      </mc:AlternateContent>
    </p:spTree>
    <p:extLst>
      <p:ext uri="{BB962C8B-B14F-4D97-AF65-F5344CB8AC3E}">
        <p14:creationId xmlns:p14="http://schemas.microsoft.com/office/powerpoint/2010/main" val="164932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1CC0-4F4D-4D99-8A59-22C0F0E76BF3}"/>
              </a:ext>
            </a:extLst>
          </p:cNvPr>
          <p:cNvSpPr>
            <a:spLocks noGrp="1"/>
          </p:cNvSpPr>
          <p:nvPr>
            <p:ph type="title"/>
          </p:nvPr>
        </p:nvSpPr>
        <p:spPr/>
        <p:txBody>
          <a:bodyPr/>
          <a:lstStyle/>
          <a:p>
            <a:r>
              <a:rPr lang="en-US" b="1" dirty="0">
                <a:latin typeface="Dosis" pitchFamily="2" charset="0"/>
              </a:rPr>
              <a:t>Quality of Annotation: Some notes</a:t>
            </a:r>
            <a:endParaRPr lang="en-IN" b="1" dirty="0">
              <a:latin typeface="Dosis" pitchFamily="2" charset="0"/>
            </a:endParaRPr>
          </a:p>
        </p:txBody>
      </p:sp>
      <p:sp>
        <p:nvSpPr>
          <p:cNvPr id="16" name="Rectangle 1">
            <a:extLst>
              <a:ext uri="{FF2B5EF4-FFF2-40B4-BE49-F238E27FC236}">
                <a16:creationId xmlns:a16="http://schemas.microsoft.com/office/drawing/2014/main" id="{CD17C8C5-52C9-48C1-988A-28C03230FA23}"/>
              </a:ext>
            </a:extLst>
          </p:cNvPr>
          <p:cNvSpPr>
            <a:spLocks noGrp="1" noChangeArrowheads="1"/>
          </p:cNvSpPr>
          <p:nvPr>
            <p:ph idx="1"/>
          </p:nvPr>
        </p:nvSpPr>
        <p:spPr bwMode="auto">
          <a:xfrm>
            <a:off x="838200" y="1690688"/>
            <a:ext cx="10515600" cy="441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l" fontAlgn="base">
              <a:buNone/>
            </a:pPr>
            <a:r>
              <a:rPr lang="en-US" sz="1800" b="0" i="0" dirty="0">
                <a:solidFill>
                  <a:srgbClr val="191919"/>
                </a:solidFill>
                <a:effectLst/>
                <a:latin typeface="+mn-lt"/>
              </a:rPr>
              <a:t>From that measure, you can derive two things:</a:t>
            </a:r>
          </a:p>
          <a:p>
            <a:pPr algn="l" fontAlgn="base">
              <a:buFont typeface="+mj-lt"/>
              <a:buAutoNum type="arabicPeriod"/>
            </a:pPr>
            <a:r>
              <a:rPr lang="en-US" sz="1800" b="0" i="0" dirty="0">
                <a:solidFill>
                  <a:srgbClr val="191919"/>
                </a:solidFill>
                <a:effectLst/>
                <a:latin typeface="+mn-lt"/>
              </a:rPr>
              <a:t>how easy was it to clearly delineate the category: if the annotators make the same decision in almost all cases, then the annotation guidelines, i.e. the definition of the category that needed to be annotated, were very clear, and this implies that it is somehow possible to give the annotator a nicely delineated view on the category.</a:t>
            </a:r>
          </a:p>
          <a:p>
            <a:pPr algn="l" fontAlgn="base">
              <a:buFont typeface="+mj-lt"/>
              <a:buAutoNum type="arabicPeriod"/>
            </a:pPr>
            <a:r>
              <a:rPr lang="en-US" sz="1800" b="0" i="0" dirty="0">
                <a:solidFill>
                  <a:srgbClr val="191919"/>
                </a:solidFill>
                <a:effectLst/>
                <a:latin typeface="+mn-lt"/>
              </a:rPr>
              <a:t>how trustworthy is the annotation: one prefers categories that are firmly delineated — even if that is utopia for linguistics — because they make it easier to perform a quantitative analysis. If the inter-annotator agreement were low, the annotators found it difficult to agree on which items belong to the category, and which didn’t. That category might be very </a:t>
            </a:r>
            <a:r>
              <a:rPr lang="en-US" sz="1800" b="0" i="0" dirty="0" err="1">
                <a:solidFill>
                  <a:srgbClr val="191919"/>
                </a:solidFill>
                <a:effectLst/>
                <a:latin typeface="+mn-lt"/>
              </a:rPr>
              <a:t>very</a:t>
            </a:r>
            <a:r>
              <a:rPr lang="en-US" sz="1800" b="0" i="0" dirty="0">
                <a:solidFill>
                  <a:srgbClr val="191919"/>
                </a:solidFill>
                <a:effectLst/>
                <a:latin typeface="+mn-lt"/>
              </a:rPr>
              <a:t> interesting from a qualitative point of view, it is very difficult to incorporate it in a quantitative valorization of the data.</a:t>
            </a:r>
          </a:p>
          <a:p>
            <a:pPr algn="l" fontAlgn="base">
              <a:buFont typeface="+mj-lt"/>
              <a:buAutoNum type="arabicPeriod"/>
            </a:pPr>
            <a:endParaRPr lang="en-US" sz="1800" dirty="0">
              <a:solidFill>
                <a:srgbClr val="191919"/>
              </a:solidFill>
              <a:latin typeface="+mn-lt"/>
            </a:endParaRPr>
          </a:p>
          <a:p>
            <a:pPr algn="l" fontAlgn="base">
              <a:buFont typeface="+mj-lt"/>
              <a:buAutoNum type="arabicPeriod"/>
            </a:pPr>
            <a:r>
              <a:rPr lang="en-US" sz="1200" dirty="0"/>
              <a:t>The calculation is based on the difference between how much agreement is actually present (“observed” agreement) compared to how much agreement would be expected to be present by chance alone (“expected” agreement). The data layout is shown in Table 1. The observed agreement is simply the percentage of all lectures for which the two residents’ evaluations agree, which is the sum of a + d divided by the total n in Table 1. In our example, this is 15+70/100 or 0.85. We may also want to know how different the observed agreement (0.85) is from the expected agreement (0.65). Kappa is a measure of this difference, standardized to lie on a -1 to 1 scale, where 1 is perfect agreement, 0 is exactly what would be expected by chance, and negative values indicate agreement less than chance, </a:t>
            </a:r>
            <a:r>
              <a:rPr lang="en-US" sz="1200" dirty="0" err="1"/>
              <a:t>ie</a:t>
            </a:r>
            <a:r>
              <a:rPr lang="en-US" sz="1200" dirty="0"/>
              <a:t>, potential systematic disagreement between the observers</a:t>
            </a:r>
            <a:endParaRPr lang="en-US" sz="1800" b="0" i="0" dirty="0">
              <a:solidFill>
                <a:srgbClr val="191919"/>
              </a:solidFill>
              <a:effectLst/>
              <a:latin typeface="+mn-lt"/>
            </a:endParaRPr>
          </a:p>
          <a:p>
            <a:br>
              <a:rPr lang="en-US" sz="1800" dirty="0">
                <a:latin typeface="+mn-lt"/>
              </a:rPr>
            </a:br>
            <a:br>
              <a:rPr kumimoji="0" lang="en-US" altLang="en-US" sz="1200" b="0" i="1" u="none" strike="noStrike" cap="none" normalizeH="0" baseline="0" dirty="0">
                <a:ln>
                  <a:noFill/>
                </a:ln>
                <a:solidFill>
                  <a:schemeClr val="tx1"/>
                </a:solidFill>
                <a:effectLst/>
                <a:latin typeface="+mn-lt"/>
              </a:rPr>
            </a:br>
            <a:endParaRPr kumimoji="0" lang="en-US" altLang="en-US" sz="1200" b="0" i="1"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50059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1CC0-4F4D-4D99-8A59-22C0F0E76BF3}"/>
              </a:ext>
            </a:extLst>
          </p:cNvPr>
          <p:cNvSpPr>
            <a:spLocks noGrp="1"/>
          </p:cNvSpPr>
          <p:nvPr>
            <p:ph type="title"/>
          </p:nvPr>
        </p:nvSpPr>
        <p:spPr/>
        <p:txBody>
          <a:bodyPr/>
          <a:lstStyle/>
          <a:p>
            <a:r>
              <a:rPr lang="en-US" b="1" dirty="0">
                <a:latin typeface="Dosis" pitchFamily="2" charset="0"/>
              </a:rPr>
              <a:t>Quality of Annotation : Some notes</a:t>
            </a:r>
            <a:endParaRPr lang="en-IN" b="1" dirty="0">
              <a:latin typeface="Dosis" pitchFamily="2" charset="0"/>
            </a:endParaRPr>
          </a:p>
        </p:txBody>
      </p:sp>
      <p:sp>
        <p:nvSpPr>
          <p:cNvPr id="16" name="Rectangle 1">
            <a:extLst>
              <a:ext uri="{FF2B5EF4-FFF2-40B4-BE49-F238E27FC236}">
                <a16:creationId xmlns:a16="http://schemas.microsoft.com/office/drawing/2014/main" id="{CD17C8C5-52C9-48C1-988A-28C03230FA23}"/>
              </a:ext>
            </a:extLst>
          </p:cNvPr>
          <p:cNvSpPr>
            <a:spLocks noGrp="1" noChangeArrowheads="1"/>
          </p:cNvSpPr>
          <p:nvPr>
            <p:ph idx="1"/>
          </p:nvPr>
        </p:nvSpPr>
        <p:spPr bwMode="auto">
          <a:xfrm>
            <a:off x="730624" y="1720841"/>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fontAlgn="base"/>
            <a:r>
              <a:rPr lang="en-US" sz="2400" b="0" i="0" dirty="0">
                <a:solidFill>
                  <a:srgbClr val="191919"/>
                </a:solidFill>
                <a:effectLst/>
                <a:latin typeface="+mn-lt"/>
              </a:rPr>
              <a:t>There are basically two ways of calculating inter-annotator agreement. The first approach is nothing more than a percentage of overlapping choices between the annotators. </a:t>
            </a:r>
          </a:p>
          <a:p>
            <a:pPr algn="l" fontAlgn="base"/>
            <a:endParaRPr lang="en-US" sz="2400" dirty="0">
              <a:solidFill>
                <a:srgbClr val="191919"/>
              </a:solidFill>
              <a:latin typeface="+mn-lt"/>
            </a:endParaRPr>
          </a:p>
          <a:p>
            <a:pPr algn="l" fontAlgn="base"/>
            <a:r>
              <a:rPr lang="en-US" sz="2400" b="0" i="0" dirty="0">
                <a:solidFill>
                  <a:srgbClr val="191919"/>
                </a:solidFill>
                <a:effectLst/>
                <a:latin typeface="+mn-lt"/>
              </a:rPr>
              <a:t>This approach is somewhat biased, because it might be sheer luck that there is a high overlap. Indeed, this might be the case if there are only a very limited amount of category levels (only yes versus no, or so), so the chance of having the same annotation is a priori already 1 out of 2. Also, it might be possible that the majority of observations belongs to one of the levels of the category, so that the a priori overlap is already potentially high.</a:t>
            </a:r>
          </a:p>
        </p:txBody>
      </p:sp>
    </p:spTree>
    <p:extLst>
      <p:ext uri="{BB962C8B-B14F-4D97-AF65-F5344CB8AC3E}">
        <p14:creationId xmlns:p14="http://schemas.microsoft.com/office/powerpoint/2010/main" val="2723453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E1AFB4-3CE4-4178-A15A-917B9C01931C}"/>
              </a:ext>
            </a:extLst>
          </p:cNvPr>
          <p:cNvSpPr>
            <a:spLocks noGrp="1"/>
          </p:cNvSpPr>
          <p:nvPr>
            <p:ph type="title"/>
          </p:nvPr>
        </p:nvSpPr>
        <p:spPr>
          <a:xfrm>
            <a:off x="838200" y="365125"/>
            <a:ext cx="10515600" cy="854075"/>
          </a:xfrm>
        </p:spPr>
        <p:txBody>
          <a:bodyPr/>
          <a:lstStyle/>
          <a:p>
            <a:r>
              <a:rPr lang="en-US" b="1" dirty="0">
                <a:solidFill>
                  <a:srgbClr val="C00000"/>
                </a:solidFill>
                <a:latin typeface="Dosis" pitchFamily="2" charset="0"/>
              </a:rPr>
              <a:t>Inter-rater reliability: Cohen’s Kappa</a:t>
            </a:r>
          </a:p>
        </p:txBody>
      </p:sp>
      <p:sp>
        <p:nvSpPr>
          <p:cNvPr id="8" name="Content Placeholder 7">
            <a:extLst>
              <a:ext uri="{FF2B5EF4-FFF2-40B4-BE49-F238E27FC236}">
                <a16:creationId xmlns:a16="http://schemas.microsoft.com/office/drawing/2014/main" id="{7128676E-CC88-4187-9274-F84C54532C78}"/>
              </a:ext>
            </a:extLst>
          </p:cNvPr>
          <p:cNvSpPr>
            <a:spLocks noGrp="1"/>
          </p:cNvSpPr>
          <p:nvPr>
            <p:ph idx="1"/>
          </p:nvPr>
        </p:nvSpPr>
        <p:spPr>
          <a:xfrm>
            <a:off x="4855962" y="2077918"/>
            <a:ext cx="7336038" cy="2550643"/>
          </a:xfrm>
        </p:spPr>
        <p:txBody>
          <a:bodyPr>
            <a:normAutofit/>
          </a:bodyPr>
          <a:lstStyle/>
          <a:p>
            <a:pPr algn="l"/>
            <a:r>
              <a:rPr lang="en-US" sz="1800" b="1" i="0" dirty="0">
                <a:solidFill>
                  <a:srgbClr val="292929"/>
                </a:solidFill>
                <a:effectLst/>
              </a:rPr>
              <a:t>A</a:t>
            </a:r>
            <a:r>
              <a:rPr lang="en-US" sz="1800" b="0" i="0" dirty="0">
                <a:solidFill>
                  <a:srgbClr val="292929"/>
                </a:solidFill>
                <a:effectLst/>
              </a:rPr>
              <a:t> =&gt; The total number of instances that both raters said were correct. The Raters are in agreement.</a:t>
            </a:r>
          </a:p>
          <a:p>
            <a:pPr algn="l"/>
            <a:r>
              <a:rPr lang="en-US" sz="1800" b="1" i="0" dirty="0">
                <a:solidFill>
                  <a:srgbClr val="292929"/>
                </a:solidFill>
                <a:effectLst/>
              </a:rPr>
              <a:t>B </a:t>
            </a:r>
            <a:r>
              <a:rPr lang="en-US" sz="1800" b="0" i="0" dirty="0">
                <a:solidFill>
                  <a:srgbClr val="292929"/>
                </a:solidFill>
                <a:effectLst/>
              </a:rPr>
              <a:t>=&gt; The total number of instances that Rater 2 said was incorrect, but Rater 1 said were correct. This is a disagreement.</a:t>
            </a:r>
          </a:p>
          <a:p>
            <a:pPr algn="l"/>
            <a:r>
              <a:rPr lang="en-US" sz="1800" b="1" i="0" dirty="0">
                <a:solidFill>
                  <a:srgbClr val="292929"/>
                </a:solidFill>
                <a:effectLst/>
              </a:rPr>
              <a:t>C </a:t>
            </a:r>
            <a:r>
              <a:rPr lang="en-US" sz="1800" b="0" i="0" dirty="0">
                <a:solidFill>
                  <a:srgbClr val="292929"/>
                </a:solidFill>
                <a:effectLst/>
              </a:rPr>
              <a:t>=&gt; The total number of instances that Rater 1 said was incorrect, but Rater 2 said were correct. This is also a disagreement.</a:t>
            </a:r>
          </a:p>
          <a:p>
            <a:pPr algn="l"/>
            <a:r>
              <a:rPr lang="en-US" sz="1800" b="1" i="0" dirty="0">
                <a:solidFill>
                  <a:srgbClr val="292929"/>
                </a:solidFill>
                <a:effectLst/>
              </a:rPr>
              <a:t>D</a:t>
            </a:r>
            <a:r>
              <a:rPr lang="en-US" sz="1800" b="0" i="0" dirty="0">
                <a:solidFill>
                  <a:srgbClr val="292929"/>
                </a:solidFill>
                <a:effectLst/>
              </a:rPr>
              <a:t> =&gt; The total number of instances that both Raters said were incorrect. Raters are in agreement.</a:t>
            </a:r>
          </a:p>
        </p:txBody>
      </p:sp>
      <p:pic>
        <p:nvPicPr>
          <p:cNvPr id="11266" name="Picture 2">
            <a:extLst>
              <a:ext uri="{FF2B5EF4-FFF2-40B4-BE49-F238E27FC236}">
                <a16:creationId xmlns:a16="http://schemas.microsoft.com/office/drawing/2014/main" id="{96DF753F-40E9-41B8-99DC-FB8562E08E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18" y="1935637"/>
            <a:ext cx="4662544" cy="23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196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E1AFB4-3CE4-4178-A15A-917B9C01931C}"/>
              </a:ext>
            </a:extLst>
          </p:cNvPr>
          <p:cNvSpPr>
            <a:spLocks noGrp="1"/>
          </p:cNvSpPr>
          <p:nvPr>
            <p:ph type="title"/>
          </p:nvPr>
        </p:nvSpPr>
        <p:spPr>
          <a:xfrm>
            <a:off x="838200" y="365125"/>
            <a:ext cx="10515600" cy="964911"/>
          </a:xfrm>
        </p:spPr>
        <p:txBody>
          <a:bodyPr/>
          <a:lstStyle/>
          <a:p>
            <a:r>
              <a:rPr lang="en-US" b="1" dirty="0">
                <a:solidFill>
                  <a:srgbClr val="C00000"/>
                </a:solidFill>
                <a:latin typeface="Dosis" pitchFamily="2" charset="0"/>
              </a:rPr>
              <a:t>Inter-rater reliability: Cohen’s Kappa</a:t>
            </a:r>
          </a:p>
        </p:txBody>
      </p:sp>
      <p:pic>
        <p:nvPicPr>
          <p:cNvPr id="11266" name="Picture 2">
            <a:extLst>
              <a:ext uri="{FF2B5EF4-FFF2-40B4-BE49-F238E27FC236}">
                <a16:creationId xmlns:a16="http://schemas.microsoft.com/office/drawing/2014/main" id="{96DF753F-40E9-41B8-99DC-FB8562E08E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445"/>
          <a:stretch/>
        </p:blipFill>
        <p:spPr bwMode="auto">
          <a:xfrm>
            <a:off x="445859" y="1240802"/>
            <a:ext cx="4355184" cy="2339301"/>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a:extLst>
              <a:ext uri="{FF2B5EF4-FFF2-40B4-BE49-F238E27FC236}">
                <a16:creationId xmlns:a16="http://schemas.microsoft.com/office/drawing/2014/main" id="{9E472763-178E-4818-8EE1-B3111E9B4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418" y="1593309"/>
            <a:ext cx="1895131" cy="413620"/>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DB1EAD46-F6DD-408D-95AF-1B4B524602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6408" y="2410453"/>
            <a:ext cx="3509614" cy="471761"/>
          </a:xfrm>
          <a:prstGeom prst="rect">
            <a:avLst/>
          </a:prstGeom>
          <a:noFill/>
          <a:ln>
            <a:solidFill>
              <a:schemeClr val="accent6"/>
            </a:solidFill>
          </a:ln>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DE79C299-5381-43CC-B2C5-31AF90FD21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5386" y="3191190"/>
            <a:ext cx="5100528" cy="1289705"/>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F4B2932-AF67-425A-AB90-F9581796B1BB}"/>
              </a:ext>
            </a:extLst>
          </p:cNvPr>
          <p:cNvSpPr txBox="1"/>
          <p:nvPr/>
        </p:nvSpPr>
        <p:spPr>
          <a:xfrm>
            <a:off x="8295588" y="4743368"/>
            <a:ext cx="3660742"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0" i="1" dirty="0">
                <a:solidFill>
                  <a:srgbClr val="202122"/>
                </a:solidFill>
                <a:effectLst/>
                <a:latin typeface="Nimbus Roman No9 L"/>
              </a:rPr>
              <a:t>p</a:t>
            </a:r>
            <a:r>
              <a:rPr lang="en-US" b="0" i="1" baseline="-25000" dirty="0">
                <a:solidFill>
                  <a:srgbClr val="202122"/>
                </a:solidFill>
                <a:effectLst/>
                <a:latin typeface="Nimbus Roman No9 L"/>
              </a:rPr>
              <a:t>e</a:t>
            </a:r>
            <a:r>
              <a:rPr lang="en-US" b="0" i="0" dirty="0">
                <a:solidFill>
                  <a:srgbClr val="202122"/>
                </a:solidFill>
                <a:effectLst/>
                <a:latin typeface="Arial" panose="020B0604020202020204" pitchFamily="34" charset="0"/>
              </a:rPr>
              <a:t> is the hypothetical probability of chance agreement, using the observed data to calculate the probabilities of each observer randomly seeing each category.</a:t>
            </a:r>
            <a:endParaRPr lang="en-IN" dirty="0"/>
          </a:p>
        </p:txBody>
      </p:sp>
      <p:cxnSp>
        <p:nvCxnSpPr>
          <p:cNvPr id="6" name="Straight Arrow Connector 5">
            <a:extLst>
              <a:ext uri="{FF2B5EF4-FFF2-40B4-BE49-F238E27FC236}">
                <a16:creationId xmlns:a16="http://schemas.microsoft.com/office/drawing/2014/main" id="{A8EB9B34-8E37-4C52-A939-600BE7ADC942}"/>
              </a:ext>
            </a:extLst>
          </p:cNvPr>
          <p:cNvCxnSpPr>
            <a:cxnSpLocks/>
          </p:cNvCxnSpPr>
          <p:nvPr/>
        </p:nvCxnSpPr>
        <p:spPr>
          <a:xfrm>
            <a:off x="6561057" y="4392891"/>
            <a:ext cx="1734531" cy="791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B569BFC-83BA-4300-A063-D65361A32C39}"/>
              </a:ext>
            </a:extLst>
          </p:cNvPr>
          <p:cNvSpPr txBox="1"/>
          <p:nvPr/>
        </p:nvSpPr>
        <p:spPr>
          <a:xfrm>
            <a:off x="5754464" y="5437762"/>
            <a:ext cx="2423888" cy="73866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b="0" i="1" dirty="0">
                <a:solidFill>
                  <a:srgbClr val="202122"/>
                </a:solidFill>
                <a:effectLst/>
                <a:latin typeface="Nimbus Roman No9 L"/>
              </a:rPr>
              <a:t>K=1 </a:t>
            </a:r>
            <a:r>
              <a:rPr lang="en-US" sz="1400" b="0" i="1" dirty="0">
                <a:solidFill>
                  <a:srgbClr val="202122"/>
                </a:solidFill>
                <a:effectLst/>
                <a:latin typeface="Nimbus Roman No9 L"/>
                <a:sym typeface="Wingdings" panose="05000000000000000000" pitchFamily="2" charset="2"/>
              </a:rPr>
              <a:t> Full Agreement</a:t>
            </a:r>
            <a:endParaRPr lang="en-US" sz="1400" b="0" i="1" dirty="0">
              <a:solidFill>
                <a:srgbClr val="202122"/>
              </a:solidFill>
              <a:effectLst/>
              <a:latin typeface="Nimbus Roman No9 L"/>
            </a:endParaRPr>
          </a:p>
          <a:p>
            <a:r>
              <a:rPr lang="en-US" sz="1400" i="1" dirty="0">
                <a:solidFill>
                  <a:srgbClr val="202122"/>
                </a:solidFill>
                <a:latin typeface="Nimbus Roman No9 L"/>
              </a:rPr>
              <a:t>K=0 </a:t>
            </a:r>
            <a:r>
              <a:rPr lang="en-US" sz="1400" i="1" dirty="0">
                <a:solidFill>
                  <a:srgbClr val="202122"/>
                </a:solidFill>
                <a:latin typeface="Nimbus Roman No9 L"/>
                <a:sym typeface="Wingdings" panose="05000000000000000000" pitchFamily="2" charset="2"/>
              </a:rPr>
              <a:t> Random</a:t>
            </a:r>
            <a:endParaRPr lang="en-US" sz="1400" i="1" dirty="0">
              <a:solidFill>
                <a:srgbClr val="202122"/>
              </a:solidFill>
              <a:latin typeface="Nimbus Roman No9 L"/>
            </a:endParaRPr>
          </a:p>
          <a:p>
            <a:r>
              <a:rPr lang="en-US" sz="1400" i="1" dirty="0">
                <a:solidFill>
                  <a:srgbClr val="202122"/>
                </a:solidFill>
                <a:latin typeface="Nimbus Roman No9 L"/>
              </a:rPr>
              <a:t>K&lt;0 </a:t>
            </a:r>
            <a:r>
              <a:rPr lang="en-US" sz="1400" i="1" dirty="0">
                <a:solidFill>
                  <a:srgbClr val="202122"/>
                </a:solidFill>
                <a:latin typeface="Nimbus Roman No9 L"/>
                <a:sym typeface="Wingdings" panose="05000000000000000000" pitchFamily="2" charset="2"/>
              </a:rPr>
              <a:t> No effective agreement</a:t>
            </a:r>
            <a:endParaRPr lang="en-IN" sz="1400" dirty="0"/>
          </a:p>
        </p:txBody>
      </p:sp>
    </p:spTree>
    <p:extLst>
      <p:ext uri="{BB962C8B-B14F-4D97-AF65-F5344CB8AC3E}">
        <p14:creationId xmlns:p14="http://schemas.microsoft.com/office/powerpoint/2010/main" val="373234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1C20D-055B-4CCE-9308-FC72BDEF5BBA}"/>
              </a:ext>
            </a:extLst>
          </p:cNvPr>
          <p:cNvSpPr>
            <a:spLocks noGrp="1"/>
          </p:cNvSpPr>
          <p:nvPr>
            <p:ph type="title"/>
          </p:nvPr>
        </p:nvSpPr>
        <p:spPr>
          <a:xfrm>
            <a:off x="1115291" y="2581852"/>
            <a:ext cx="10515600" cy="1325563"/>
          </a:xfrm>
        </p:spPr>
        <p:txBody>
          <a:bodyPr/>
          <a:lstStyle/>
          <a:p>
            <a:r>
              <a:rPr lang="en-US" b="1" dirty="0">
                <a:solidFill>
                  <a:srgbClr val="FF0066"/>
                </a:solidFill>
                <a:latin typeface="Dosis" pitchFamily="2" charset="0"/>
              </a:rPr>
              <a:t>Text Classification</a:t>
            </a:r>
            <a:endParaRPr lang="en-IN" b="1" dirty="0">
              <a:solidFill>
                <a:srgbClr val="FF0066"/>
              </a:solidFill>
              <a:latin typeface="Dosis" pitchFamily="2" charset="0"/>
            </a:endParaRPr>
          </a:p>
        </p:txBody>
      </p:sp>
    </p:spTree>
    <p:extLst>
      <p:ext uri="{BB962C8B-B14F-4D97-AF65-F5344CB8AC3E}">
        <p14:creationId xmlns:p14="http://schemas.microsoft.com/office/powerpoint/2010/main" val="3071425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A2A3-5EDA-4AC3-A606-A6097151C8A7}"/>
              </a:ext>
            </a:extLst>
          </p:cNvPr>
          <p:cNvSpPr>
            <a:spLocks noGrp="1"/>
          </p:cNvSpPr>
          <p:nvPr>
            <p:ph type="title"/>
          </p:nvPr>
        </p:nvSpPr>
        <p:spPr/>
        <p:txBody>
          <a:bodyPr/>
          <a:lstStyle/>
          <a:p>
            <a:r>
              <a:rPr lang="en-US" b="1" dirty="0">
                <a:solidFill>
                  <a:srgbClr val="FF0066"/>
                </a:solidFill>
                <a:latin typeface="Dosis" pitchFamily="2" charset="0"/>
              </a:rPr>
              <a:t>Text Classification: An Introduction</a:t>
            </a:r>
            <a:endParaRPr lang="en-IN" b="1" dirty="0">
              <a:solidFill>
                <a:srgbClr val="FF0066"/>
              </a:solidFill>
              <a:latin typeface="Dosis" pitchFamily="2" charset="0"/>
            </a:endParaRPr>
          </a:p>
        </p:txBody>
      </p:sp>
      <p:pic>
        <p:nvPicPr>
          <p:cNvPr id="16386" name="Picture 2" descr="10 Types of Spam to Be Aware of When Browsing Your Inbox">
            <a:extLst>
              <a:ext uri="{FF2B5EF4-FFF2-40B4-BE49-F238E27FC236}">
                <a16:creationId xmlns:a16="http://schemas.microsoft.com/office/drawing/2014/main" id="{3A151B9B-67D0-4B38-A5A5-3C4B21B11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866" y="2463800"/>
            <a:ext cx="7496175" cy="4029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56B0273-D2C0-4E84-BB82-A8ACA4CC2379}"/>
              </a:ext>
            </a:extLst>
          </p:cNvPr>
          <p:cNvSpPr txBox="1"/>
          <p:nvPr/>
        </p:nvSpPr>
        <p:spPr>
          <a:xfrm>
            <a:off x="2919274" y="1509466"/>
            <a:ext cx="6094428" cy="584775"/>
          </a:xfrm>
          <a:prstGeom prst="rect">
            <a:avLst/>
          </a:prstGeom>
          <a:noFill/>
        </p:spPr>
        <p:txBody>
          <a:bodyPr wrap="square">
            <a:spAutoFit/>
          </a:bodyPr>
          <a:lstStyle/>
          <a:p>
            <a:r>
              <a:rPr lang="en-IN" sz="3200" dirty="0">
                <a:solidFill>
                  <a:schemeClr val="accent4"/>
                </a:solidFill>
              </a:rPr>
              <a:t>Spam Classification</a:t>
            </a:r>
          </a:p>
        </p:txBody>
      </p:sp>
    </p:spTree>
    <p:extLst>
      <p:ext uri="{BB962C8B-B14F-4D97-AF65-F5344CB8AC3E}">
        <p14:creationId xmlns:p14="http://schemas.microsoft.com/office/powerpoint/2010/main" val="902865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511EA17-E7D1-4C0F-9292-2D92AFD72331}"/>
              </a:ext>
            </a:extLst>
          </p:cNvPr>
          <p:cNvSpPr>
            <a:spLocks noGrp="1"/>
          </p:cNvSpPr>
          <p:nvPr>
            <p:ph type="title"/>
          </p:nvPr>
        </p:nvSpPr>
        <p:spPr>
          <a:xfrm>
            <a:off x="838200" y="0"/>
            <a:ext cx="10515600" cy="1325563"/>
          </a:xfrm>
        </p:spPr>
        <p:txBody>
          <a:bodyPr/>
          <a:lstStyle/>
          <a:p>
            <a:r>
              <a:rPr lang="en-US" b="1" dirty="0">
                <a:solidFill>
                  <a:srgbClr val="FF0066"/>
                </a:solidFill>
                <a:latin typeface="Dosis" pitchFamily="2" charset="0"/>
              </a:rPr>
              <a:t>Text Classification: An Introduction</a:t>
            </a:r>
            <a:endParaRPr lang="en-IN" b="1" dirty="0">
              <a:solidFill>
                <a:srgbClr val="FF0066"/>
              </a:solidFill>
              <a:latin typeface="Dosis" pitchFamily="2" charset="0"/>
            </a:endParaRPr>
          </a:p>
        </p:txBody>
      </p:sp>
      <p:sp>
        <p:nvSpPr>
          <p:cNvPr id="16" name="TextBox 15">
            <a:extLst>
              <a:ext uri="{FF2B5EF4-FFF2-40B4-BE49-F238E27FC236}">
                <a16:creationId xmlns:a16="http://schemas.microsoft.com/office/drawing/2014/main" id="{C6785ADF-A308-4584-9386-F192888BCD44}"/>
              </a:ext>
            </a:extLst>
          </p:cNvPr>
          <p:cNvSpPr txBox="1"/>
          <p:nvPr/>
        </p:nvSpPr>
        <p:spPr>
          <a:xfrm>
            <a:off x="6097572" y="2048521"/>
            <a:ext cx="5724425" cy="440120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indent="-342900" rtl="0">
              <a:spcBef>
                <a:spcPts val="0"/>
              </a:spcBef>
              <a:spcAft>
                <a:spcPts val="0"/>
              </a:spcAft>
              <a:buFont typeface="Arial" panose="020B0604020202020204" pitchFamily="34" charset="0"/>
              <a:buChar char="•"/>
            </a:pPr>
            <a:r>
              <a:rPr lang="en-US" sz="2000" b="0" i="0" u="none" strike="noStrike" dirty="0">
                <a:solidFill>
                  <a:srgbClr val="000000"/>
                </a:solidFill>
                <a:effectLst/>
              </a:rPr>
              <a:t>Can we train a classifier to recognize it from the signals in text?</a:t>
            </a:r>
          </a:p>
          <a:p>
            <a:pPr marL="342900" indent="-342900" rtl="0">
              <a:spcBef>
                <a:spcPts val="0"/>
              </a:spcBef>
              <a:spcAft>
                <a:spcPts val="0"/>
              </a:spcAft>
              <a:buFont typeface="Arial" panose="020B0604020202020204" pitchFamily="34" charset="0"/>
              <a:buChar char="•"/>
            </a:pPr>
            <a:endParaRPr lang="en-US" sz="2000" b="0" dirty="0">
              <a:effectLst/>
            </a:endParaRPr>
          </a:p>
          <a:p>
            <a:pPr marL="342900" indent="-342900" rtl="0">
              <a:spcBef>
                <a:spcPts val="0"/>
              </a:spcBef>
              <a:spcAft>
                <a:spcPts val="0"/>
              </a:spcAft>
              <a:buFont typeface="Arial" panose="020B0604020202020204" pitchFamily="34" charset="0"/>
              <a:buChar char="•"/>
            </a:pPr>
            <a:r>
              <a:rPr lang="en-US" sz="2000" b="0" i="0" u="none" strike="noStrike" dirty="0">
                <a:solidFill>
                  <a:srgbClr val="000000"/>
                </a:solidFill>
                <a:effectLst/>
              </a:rPr>
              <a:t>Can we train a classifier to recognize whether the text is about White Wine or Red Wine?</a:t>
            </a:r>
          </a:p>
          <a:p>
            <a:pPr marL="342900" indent="-342900" rtl="0">
              <a:spcBef>
                <a:spcPts val="0"/>
              </a:spcBef>
              <a:spcAft>
                <a:spcPts val="0"/>
              </a:spcAft>
              <a:buFont typeface="Arial" panose="020B0604020202020204" pitchFamily="34" charset="0"/>
              <a:buChar char="•"/>
            </a:pPr>
            <a:endParaRPr lang="en-US" sz="2000" b="0" dirty="0">
              <a:effectLst/>
            </a:endParaRPr>
          </a:p>
          <a:p>
            <a:pPr marL="342900" indent="-342900" rtl="0">
              <a:spcBef>
                <a:spcPts val="0"/>
              </a:spcBef>
              <a:spcAft>
                <a:spcPts val="0"/>
              </a:spcAft>
              <a:buFont typeface="Arial" panose="020B0604020202020204" pitchFamily="34" charset="0"/>
              <a:buChar char="•"/>
            </a:pPr>
            <a:r>
              <a:rPr lang="en-US" sz="2000" b="0" i="0" u="none" strike="noStrike" dirty="0">
                <a:solidFill>
                  <a:srgbClr val="000000"/>
                </a:solidFill>
                <a:effectLst/>
              </a:rPr>
              <a:t>Can we train a classifier to recognize whether the review is good or bad?</a:t>
            </a:r>
            <a:endParaRPr lang="en-US" sz="2000" b="0" dirty="0">
              <a:effectLst/>
            </a:endParaRPr>
          </a:p>
          <a:p>
            <a:pPr rtl="0">
              <a:spcBef>
                <a:spcPts val="0"/>
              </a:spcBef>
              <a:spcAft>
                <a:spcPts val="0"/>
              </a:spcAft>
            </a:pPr>
            <a:br>
              <a:rPr lang="en-US" sz="2000" b="0" dirty="0">
                <a:effectLst/>
              </a:rPr>
            </a:br>
            <a:r>
              <a:rPr lang="en-US" sz="2000" b="1" i="1" u="none" strike="noStrike" dirty="0">
                <a:solidFill>
                  <a:srgbClr val="FF0000"/>
                </a:solidFill>
                <a:effectLst/>
              </a:rPr>
              <a:t>"It's a dry white wine and the flavor is delicious. Great wine, fast service, what more could you ask for?"</a:t>
            </a:r>
            <a:endParaRPr lang="en-US" sz="2000" b="0" dirty="0">
              <a:effectLst/>
            </a:endParaRPr>
          </a:p>
          <a:p>
            <a:pPr rtl="0" fontAlgn="base">
              <a:spcBef>
                <a:spcPts val="0"/>
              </a:spcBef>
              <a:spcAft>
                <a:spcPts val="0"/>
              </a:spcAft>
            </a:pPr>
            <a:br>
              <a:rPr lang="en-US" sz="2000" b="0" dirty="0">
                <a:effectLst/>
              </a:rPr>
            </a:br>
            <a:endParaRPr lang="en-US" sz="2000" b="0" i="0" u="none" strike="noStrike" dirty="0">
              <a:solidFill>
                <a:srgbClr val="0B5394"/>
              </a:solidFill>
              <a:effectLst/>
            </a:endParaRPr>
          </a:p>
        </p:txBody>
      </p:sp>
      <p:sp>
        <p:nvSpPr>
          <p:cNvPr id="18" name="TextBox 17">
            <a:extLst>
              <a:ext uri="{FF2B5EF4-FFF2-40B4-BE49-F238E27FC236}">
                <a16:creationId xmlns:a16="http://schemas.microsoft.com/office/drawing/2014/main" id="{AC5518E4-0B62-4023-908F-6DFC6EFCE5B8}"/>
              </a:ext>
            </a:extLst>
          </p:cNvPr>
          <p:cNvSpPr txBox="1"/>
          <p:nvPr/>
        </p:nvSpPr>
        <p:spPr>
          <a:xfrm>
            <a:off x="370003" y="2418495"/>
            <a:ext cx="5154104" cy="28110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rtl="0" fontAlgn="base">
              <a:spcBef>
                <a:spcPts val="0"/>
              </a:spcBef>
              <a:spcAft>
                <a:spcPts val="0"/>
              </a:spcAft>
            </a:pPr>
            <a:r>
              <a:rPr lang="en-IN" sz="2000" b="0" i="0" u="none" strike="noStrike" dirty="0">
                <a:solidFill>
                  <a:srgbClr val="000000"/>
                </a:solidFill>
                <a:effectLst/>
              </a:rPr>
              <a:t>“Aromas include tropical fruit, broom, brimstone and dried herb. The palate isn’t overly expressive, offering </a:t>
            </a:r>
            <a:r>
              <a:rPr lang="en-IN" sz="2000" b="0" i="0" u="none" strike="noStrike" dirty="0" err="1">
                <a:solidFill>
                  <a:srgbClr val="000000"/>
                </a:solidFill>
                <a:effectLst/>
              </a:rPr>
              <a:t>unripened</a:t>
            </a:r>
            <a:r>
              <a:rPr lang="en-IN" sz="2000" b="0" i="0" u="none" strike="noStrike" dirty="0">
                <a:solidFill>
                  <a:srgbClr val="000000"/>
                </a:solidFill>
                <a:effectLst/>
              </a:rPr>
              <a:t> apple, citrus and dried sage alongside brisk acidity.”</a:t>
            </a:r>
            <a:endParaRPr lang="en-IN" sz="2000" b="0" i="0" u="none" strike="noStrike" dirty="0">
              <a:solidFill>
                <a:srgbClr val="0B5394"/>
              </a:solidFill>
              <a:effectLst/>
            </a:endParaRPr>
          </a:p>
          <a:p>
            <a:pPr marL="63500" rtl="0" fontAlgn="base">
              <a:spcBef>
                <a:spcPts val="500"/>
              </a:spcBef>
              <a:spcAft>
                <a:spcPts val="0"/>
              </a:spcAft>
              <a:buFont typeface="Arial" panose="020B0604020202020204" pitchFamily="34" charset="0"/>
              <a:buChar char="•"/>
            </a:pPr>
            <a:endParaRPr lang="en-IN" sz="2000" b="0" i="0" u="none" strike="noStrike" dirty="0">
              <a:solidFill>
                <a:srgbClr val="000000"/>
              </a:solidFill>
              <a:effectLst/>
            </a:endParaRPr>
          </a:p>
          <a:p>
            <a:pPr marL="63500" rtl="0" fontAlgn="base">
              <a:spcBef>
                <a:spcPts val="500"/>
              </a:spcBef>
              <a:spcAft>
                <a:spcPts val="0"/>
              </a:spcAft>
              <a:buFont typeface="Arial" panose="020B0604020202020204" pitchFamily="34" charset="0"/>
              <a:buChar char="•"/>
            </a:pPr>
            <a:r>
              <a:rPr lang="en-IN" sz="2000" b="0" i="0" u="none" strike="noStrike" dirty="0">
                <a:solidFill>
                  <a:srgbClr val="000000"/>
                </a:solidFill>
                <a:effectLst/>
              </a:rPr>
              <a:t>What is the object being described?</a:t>
            </a:r>
            <a:endParaRPr lang="en-IN" sz="2000" b="0" i="0" u="none" strike="noStrike" dirty="0">
              <a:solidFill>
                <a:srgbClr val="0B5394"/>
              </a:solidFill>
              <a:effectLst/>
            </a:endParaRPr>
          </a:p>
          <a:p>
            <a:pPr marL="63500" rtl="0" fontAlgn="base">
              <a:spcBef>
                <a:spcPts val="500"/>
              </a:spcBef>
              <a:spcAft>
                <a:spcPts val="0"/>
              </a:spcAft>
              <a:buFont typeface="Arial" panose="020B0604020202020204" pitchFamily="34" charset="0"/>
              <a:buChar char="•"/>
            </a:pPr>
            <a:r>
              <a:rPr lang="en-IN" sz="2000" b="0" i="0" u="none" strike="noStrike" dirty="0">
                <a:solidFill>
                  <a:srgbClr val="FF0000"/>
                </a:solidFill>
                <a:effectLst/>
              </a:rPr>
              <a:t>White Wine</a:t>
            </a:r>
            <a:endParaRPr lang="en-IN" sz="2000" b="0" i="0" u="none" strike="noStrike" dirty="0">
              <a:solidFill>
                <a:srgbClr val="0B5394"/>
              </a:solidFill>
              <a:effectLst/>
            </a:endParaRPr>
          </a:p>
          <a:p>
            <a:pPr marL="742950" lvl="1" indent="-285750" rtl="0" fontAlgn="base">
              <a:spcBef>
                <a:spcPts val="500"/>
              </a:spcBef>
              <a:spcAft>
                <a:spcPts val="0"/>
              </a:spcAft>
              <a:buFont typeface="Arial" panose="020B0604020202020204" pitchFamily="34" charset="0"/>
              <a:buChar char="•"/>
            </a:pPr>
            <a:r>
              <a:rPr lang="en-IN" sz="2000" b="0" i="0" u="none" strike="noStrike" dirty="0">
                <a:solidFill>
                  <a:srgbClr val="FF0000"/>
                </a:solidFill>
                <a:effectLst/>
              </a:rPr>
              <a:t>Signals – acidity, citrus, apple</a:t>
            </a:r>
            <a:endParaRPr lang="en-IN" sz="2000" b="0" i="0" u="none" strike="noStrike" dirty="0">
              <a:solidFill>
                <a:srgbClr val="0B5394"/>
              </a:solidFill>
              <a:effectLst/>
            </a:endParaRPr>
          </a:p>
        </p:txBody>
      </p:sp>
    </p:spTree>
    <p:extLst>
      <p:ext uri="{BB962C8B-B14F-4D97-AF65-F5344CB8AC3E}">
        <p14:creationId xmlns:p14="http://schemas.microsoft.com/office/powerpoint/2010/main" val="3672246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511EA17-E7D1-4C0F-9292-2D92AFD72331}"/>
              </a:ext>
            </a:extLst>
          </p:cNvPr>
          <p:cNvSpPr>
            <a:spLocks noGrp="1"/>
          </p:cNvSpPr>
          <p:nvPr>
            <p:ph type="title"/>
          </p:nvPr>
        </p:nvSpPr>
        <p:spPr>
          <a:xfrm>
            <a:off x="838200" y="365125"/>
            <a:ext cx="10515600" cy="1325563"/>
          </a:xfrm>
        </p:spPr>
        <p:txBody>
          <a:bodyPr/>
          <a:lstStyle/>
          <a:p>
            <a:r>
              <a:rPr lang="en-US" b="1" dirty="0">
                <a:solidFill>
                  <a:srgbClr val="FF0066"/>
                </a:solidFill>
                <a:latin typeface="Dosis" pitchFamily="2" charset="0"/>
              </a:rPr>
              <a:t>Text Classification: An Introduction</a:t>
            </a:r>
            <a:endParaRPr lang="en-IN" b="1" dirty="0">
              <a:solidFill>
                <a:srgbClr val="FF0066"/>
              </a:solidFill>
              <a:latin typeface="Dosis" pitchFamily="2" charset="0"/>
            </a:endParaRPr>
          </a:p>
        </p:txBody>
      </p:sp>
      <p:sp>
        <p:nvSpPr>
          <p:cNvPr id="8" name="TextBox 7">
            <a:extLst>
              <a:ext uri="{FF2B5EF4-FFF2-40B4-BE49-F238E27FC236}">
                <a16:creationId xmlns:a16="http://schemas.microsoft.com/office/drawing/2014/main" id="{FE64F30B-42C1-4092-BE6B-D4B76622DF80}"/>
              </a:ext>
            </a:extLst>
          </p:cNvPr>
          <p:cNvSpPr txBox="1"/>
          <p:nvPr/>
        </p:nvSpPr>
        <p:spPr>
          <a:xfrm>
            <a:off x="2919274" y="1509466"/>
            <a:ext cx="6094428" cy="584775"/>
          </a:xfrm>
          <a:prstGeom prst="rect">
            <a:avLst/>
          </a:prstGeom>
          <a:noFill/>
        </p:spPr>
        <p:txBody>
          <a:bodyPr wrap="square">
            <a:spAutoFit/>
          </a:bodyPr>
          <a:lstStyle/>
          <a:p>
            <a:r>
              <a:rPr lang="en-IN" sz="3200" dirty="0">
                <a:solidFill>
                  <a:schemeClr val="accent4"/>
                </a:solidFill>
              </a:rPr>
              <a:t>Positive or negative movie review?</a:t>
            </a:r>
          </a:p>
        </p:txBody>
      </p:sp>
      <p:pic>
        <p:nvPicPr>
          <p:cNvPr id="3" name="Picture 2">
            <a:extLst>
              <a:ext uri="{FF2B5EF4-FFF2-40B4-BE49-F238E27FC236}">
                <a16:creationId xmlns:a16="http://schemas.microsoft.com/office/drawing/2014/main" id="{268747D3-414F-473F-913D-F95B5E223ED8}"/>
              </a:ext>
            </a:extLst>
          </p:cNvPr>
          <p:cNvPicPr>
            <a:picLocks noChangeAspect="1"/>
          </p:cNvPicPr>
          <p:nvPr/>
        </p:nvPicPr>
        <p:blipFill>
          <a:blip r:embed="rId2"/>
          <a:stretch>
            <a:fillRect/>
          </a:stretch>
        </p:blipFill>
        <p:spPr>
          <a:xfrm>
            <a:off x="1507770" y="2601257"/>
            <a:ext cx="9846030" cy="3054825"/>
          </a:xfrm>
          <a:prstGeom prst="rect">
            <a:avLst/>
          </a:prstGeom>
        </p:spPr>
      </p:pic>
    </p:spTree>
    <p:extLst>
      <p:ext uri="{BB962C8B-B14F-4D97-AF65-F5344CB8AC3E}">
        <p14:creationId xmlns:p14="http://schemas.microsoft.com/office/powerpoint/2010/main" val="2644179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0E55-CC41-416F-AB79-C905ABB605C8}"/>
              </a:ext>
            </a:extLst>
          </p:cNvPr>
          <p:cNvSpPr>
            <a:spLocks noGrp="1"/>
          </p:cNvSpPr>
          <p:nvPr>
            <p:ph type="title"/>
          </p:nvPr>
        </p:nvSpPr>
        <p:spPr/>
        <p:txBody>
          <a:bodyPr/>
          <a:lstStyle/>
          <a:p>
            <a:r>
              <a:rPr lang="en-IN" dirty="0"/>
              <a:t>Text Classification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716C4E-3DCA-408F-94DD-8B5079429CA5}"/>
                  </a:ext>
                </a:extLst>
              </p:cNvPr>
              <p:cNvSpPr>
                <a:spLocks noGrp="1"/>
              </p:cNvSpPr>
              <p:nvPr>
                <p:ph idx="1"/>
              </p:nvPr>
            </p:nvSpPr>
            <p:spPr/>
            <p:txBody>
              <a:bodyPr>
                <a:normAutofit/>
              </a:bodyPr>
              <a:lstStyle/>
              <a:p>
                <a:r>
                  <a:rPr lang="en-IN" dirty="0"/>
                  <a:t>Input</a:t>
                </a:r>
              </a:p>
              <a:p>
                <a:pPr lvl="1"/>
                <a:r>
                  <a:rPr lang="en-IN" dirty="0"/>
                  <a:t>A document </a:t>
                </a:r>
                <a14:m>
                  <m:oMath xmlns:m="http://schemas.openxmlformats.org/officeDocument/2006/math">
                    <m:r>
                      <a:rPr lang="en-US" b="0" i="1" smtClean="0">
                        <a:solidFill>
                          <a:srgbClr val="FF0066"/>
                        </a:solidFill>
                        <a:latin typeface="Cambria Math" panose="02040503050406030204" pitchFamily="18" charset="0"/>
                      </a:rPr>
                      <m:t>𝑑</m:t>
                    </m:r>
                  </m:oMath>
                </a14:m>
                <a:endParaRPr lang="en-US" b="0" dirty="0">
                  <a:solidFill>
                    <a:srgbClr val="FF0066"/>
                  </a:solidFill>
                </a:endParaRPr>
              </a:p>
              <a:p>
                <a:pPr lvl="1"/>
                <a:r>
                  <a:rPr lang="en-US" dirty="0"/>
                  <a:t>A fixed set of classes </a:t>
                </a:r>
                <a14:m>
                  <m:oMath xmlns:m="http://schemas.openxmlformats.org/officeDocument/2006/math">
                    <m:r>
                      <a:rPr lang="en-US" b="0" i="1" smtClean="0">
                        <a:solidFill>
                          <a:srgbClr val="FF0066"/>
                        </a:solidFill>
                        <a:latin typeface="Cambria Math" panose="02040503050406030204" pitchFamily="18" charset="0"/>
                      </a:rPr>
                      <m:t>𝐶</m:t>
                    </m:r>
                    <m:r>
                      <a:rPr lang="en-US" b="0" i="1" smtClean="0">
                        <a:solidFill>
                          <a:srgbClr val="FF0066"/>
                        </a:solidFill>
                        <a:latin typeface="Cambria Math" panose="02040503050406030204" pitchFamily="18" charset="0"/>
                      </a:rPr>
                      <m:t>={</m:t>
                    </m:r>
                    <m:sSub>
                      <m:sSubPr>
                        <m:ctrlPr>
                          <a:rPr lang="en-US" b="0" i="1" smtClean="0">
                            <a:solidFill>
                              <a:srgbClr val="FF0066"/>
                            </a:solidFill>
                            <a:latin typeface="Cambria Math" panose="02040503050406030204" pitchFamily="18" charset="0"/>
                          </a:rPr>
                        </m:ctrlPr>
                      </m:sSubPr>
                      <m:e>
                        <m:r>
                          <a:rPr lang="en-US" b="0" i="1" smtClean="0">
                            <a:solidFill>
                              <a:srgbClr val="FF0066"/>
                            </a:solidFill>
                            <a:latin typeface="Cambria Math" panose="02040503050406030204" pitchFamily="18" charset="0"/>
                          </a:rPr>
                          <m:t>𝑐</m:t>
                        </m:r>
                      </m:e>
                      <m:sub>
                        <m:r>
                          <a:rPr lang="en-US" b="0" i="1" smtClean="0">
                            <a:solidFill>
                              <a:srgbClr val="FF0066"/>
                            </a:solidFill>
                            <a:latin typeface="Cambria Math" panose="02040503050406030204" pitchFamily="18" charset="0"/>
                          </a:rPr>
                          <m:t>1</m:t>
                        </m:r>
                      </m:sub>
                    </m:sSub>
                    <m:r>
                      <a:rPr lang="en-US" b="0" i="1" smtClean="0">
                        <a:solidFill>
                          <a:srgbClr val="FF0066"/>
                        </a:solidFill>
                        <a:latin typeface="Cambria Math" panose="02040503050406030204" pitchFamily="18" charset="0"/>
                      </a:rPr>
                      <m:t>,</m:t>
                    </m:r>
                    <m:sSub>
                      <m:sSubPr>
                        <m:ctrlPr>
                          <a:rPr lang="en-US" i="1">
                            <a:solidFill>
                              <a:srgbClr val="FF0066"/>
                            </a:solidFill>
                            <a:latin typeface="Cambria Math" panose="02040503050406030204" pitchFamily="18" charset="0"/>
                          </a:rPr>
                        </m:ctrlPr>
                      </m:sSubPr>
                      <m:e>
                        <m:r>
                          <a:rPr lang="en-US" b="0" i="1" smtClean="0">
                            <a:solidFill>
                              <a:srgbClr val="FF0066"/>
                            </a:solidFill>
                            <a:latin typeface="Cambria Math" panose="02040503050406030204" pitchFamily="18" charset="0"/>
                          </a:rPr>
                          <m:t>𝑐</m:t>
                        </m:r>
                      </m:e>
                      <m:sub>
                        <m:r>
                          <a:rPr lang="en-US" b="0" i="1" smtClean="0">
                            <a:solidFill>
                              <a:srgbClr val="FF0066"/>
                            </a:solidFill>
                            <a:latin typeface="Cambria Math" panose="02040503050406030204" pitchFamily="18" charset="0"/>
                          </a:rPr>
                          <m:t>2</m:t>
                        </m:r>
                      </m:sub>
                    </m:sSub>
                    <m:r>
                      <a:rPr lang="en-US" i="1">
                        <a:solidFill>
                          <a:srgbClr val="FF0066"/>
                        </a:solidFill>
                        <a:latin typeface="Cambria Math" panose="02040503050406030204" pitchFamily="18" charset="0"/>
                      </a:rPr>
                      <m:t>,</m:t>
                    </m:r>
                  </m:oMath>
                </a14:m>
                <a:r>
                  <a:rPr lang="en-IN" dirty="0">
                    <a:solidFill>
                      <a:srgbClr val="FF0066"/>
                    </a:solidFill>
                  </a:rPr>
                  <a:t>…</a:t>
                </a:r>
                <a:r>
                  <a:rPr lang="en-US" dirty="0">
                    <a:solidFill>
                      <a:srgbClr val="FF0066"/>
                    </a:solidFill>
                  </a:rPr>
                  <a:t> </a:t>
                </a:r>
                <a14:m>
                  <m:oMath xmlns:m="http://schemas.openxmlformats.org/officeDocument/2006/math">
                    <m:sSub>
                      <m:sSubPr>
                        <m:ctrlPr>
                          <a:rPr lang="en-US" i="1">
                            <a:solidFill>
                              <a:srgbClr val="FF0066"/>
                            </a:solidFill>
                            <a:latin typeface="Cambria Math" panose="02040503050406030204" pitchFamily="18" charset="0"/>
                          </a:rPr>
                        </m:ctrlPr>
                      </m:sSubPr>
                      <m:e>
                        <m:r>
                          <a:rPr lang="en-US" b="0" i="1" smtClean="0">
                            <a:solidFill>
                              <a:srgbClr val="FF0066"/>
                            </a:solidFill>
                            <a:latin typeface="Cambria Math" panose="02040503050406030204" pitchFamily="18" charset="0"/>
                          </a:rPr>
                          <m:t>𝑐</m:t>
                        </m:r>
                      </m:e>
                      <m:sub>
                        <m:r>
                          <a:rPr lang="en-US" b="0" i="1" smtClean="0">
                            <a:solidFill>
                              <a:srgbClr val="FF0066"/>
                            </a:solidFill>
                            <a:latin typeface="Cambria Math" panose="02040503050406030204" pitchFamily="18" charset="0"/>
                          </a:rPr>
                          <m:t>𝑛</m:t>
                        </m:r>
                      </m:sub>
                    </m:sSub>
                    <m:r>
                      <a:rPr lang="en-US" b="0" i="1" smtClean="0">
                        <a:solidFill>
                          <a:srgbClr val="FF0066"/>
                        </a:solidFill>
                        <a:latin typeface="Cambria Math" panose="02040503050406030204" pitchFamily="18" charset="0"/>
                      </a:rPr>
                      <m:t>}</m:t>
                    </m:r>
                  </m:oMath>
                </a14:m>
                <a:endParaRPr lang="en-IN" dirty="0"/>
              </a:p>
              <a:p>
                <a:r>
                  <a:rPr lang="en-IN" dirty="0"/>
                  <a:t>Output: a predicted class </a:t>
                </a:r>
                <a14:m>
                  <m:oMath xmlns:m="http://schemas.openxmlformats.org/officeDocument/2006/math">
                    <m:r>
                      <a:rPr lang="en-US" b="0" i="1" smtClean="0">
                        <a:solidFill>
                          <a:srgbClr val="FF0066"/>
                        </a:solidFill>
                        <a:latin typeface="Cambria Math" panose="02040503050406030204" pitchFamily="18" charset="0"/>
                      </a:rPr>
                      <m:t>𝑐</m:t>
                    </m:r>
                    <m:r>
                      <a:rPr lang="en-US" b="0" i="1" smtClean="0">
                        <a:solidFill>
                          <a:srgbClr val="FF0066"/>
                        </a:solidFill>
                        <a:latin typeface="Cambria Math" panose="02040503050406030204" pitchFamily="18" charset="0"/>
                        <a:ea typeface="Cambria Math" panose="02040503050406030204" pitchFamily="18" charset="0"/>
                      </a:rPr>
                      <m:t>∈</m:t>
                    </m:r>
                    <m:r>
                      <a:rPr lang="en-US" b="0" i="1" smtClean="0">
                        <a:solidFill>
                          <a:srgbClr val="FF0066"/>
                        </a:solidFill>
                        <a:latin typeface="Cambria Math" panose="02040503050406030204" pitchFamily="18" charset="0"/>
                        <a:ea typeface="Cambria Math" panose="02040503050406030204" pitchFamily="18" charset="0"/>
                      </a:rPr>
                      <m:t>𝐶</m:t>
                    </m:r>
                  </m:oMath>
                </a14:m>
                <a:r>
                  <a:rPr lang="en-IN" dirty="0"/>
                  <a:t> for </a:t>
                </a:r>
                <a14:m>
                  <m:oMath xmlns:m="http://schemas.openxmlformats.org/officeDocument/2006/math">
                    <m:r>
                      <a:rPr lang="en-US" i="1">
                        <a:solidFill>
                          <a:srgbClr val="FF0066"/>
                        </a:solidFill>
                        <a:latin typeface="Cambria Math" panose="02040503050406030204" pitchFamily="18" charset="0"/>
                      </a:rPr>
                      <m:t>𝑑</m:t>
                    </m:r>
                  </m:oMath>
                </a14:m>
                <a:r>
                  <a:rPr lang="en-IN" dirty="0"/>
                  <a:t>.</a:t>
                </a:r>
              </a:p>
              <a:p>
                <a:pPr lvl="1"/>
                <a:endParaRPr lang="en-IN" dirty="0"/>
              </a:p>
              <a:p>
                <a:r>
                  <a:rPr lang="en-IN" dirty="0"/>
                  <a:t>Methods:</a:t>
                </a:r>
              </a:p>
              <a:p>
                <a:pPr lvl="1"/>
                <a:r>
                  <a:rPr lang="en-IN" dirty="0"/>
                  <a:t>Rule based</a:t>
                </a:r>
              </a:p>
              <a:p>
                <a:pPr lvl="1"/>
                <a:r>
                  <a:rPr lang="en-IN" dirty="0"/>
                  <a:t>Supervised</a:t>
                </a:r>
              </a:p>
              <a:p>
                <a:pPr lvl="1"/>
                <a:r>
                  <a:rPr lang="en-IN" dirty="0">
                    <a:solidFill>
                      <a:schemeClr val="bg1">
                        <a:lumMod val="75000"/>
                      </a:schemeClr>
                    </a:solidFill>
                  </a:rPr>
                  <a:t>Semi-supervised</a:t>
                </a:r>
              </a:p>
              <a:p>
                <a:pPr lvl="1"/>
                <a:r>
                  <a:rPr lang="en-IN" dirty="0">
                    <a:solidFill>
                      <a:schemeClr val="bg1">
                        <a:lumMod val="75000"/>
                      </a:schemeClr>
                    </a:solidFill>
                  </a:rPr>
                  <a:t>Unsupervised</a:t>
                </a:r>
              </a:p>
            </p:txBody>
          </p:sp>
        </mc:Choice>
        <mc:Fallback xmlns="">
          <p:sp>
            <p:nvSpPr>
              <p:cNvPr id="3" name="Content Placeholder 2">
                <a:extLst>
                  <a:ext uri="{FF2B5EF4-FFF2-40B4-BE49-F238E27FC236}">
                    <a16:creationId xmlns:a16="http://schemas.microsoft.com/office/drawing/2014/main" id="{E4716C4E-3DCA-408F-94DD-8B5079429CA5}"/>
                  </a:ext>
                </a:extLst>
              </p:cNvPr>
              <p:cNvSpPr>
                <a:spLocks noGrp="1" noRot="1" noChangeAspect="1" noMove="1" noResize="1" noEditPoints="1" noAdjustHandles="1" noChangeArrowheads="1" noChangeShapeType="1" noTextEdit="1"/>
              </p:cNvSpPr>
              <p:nvPr>
                <p:ph idx="1"/>
              </p:nvPr>
            </p:nvSpPr>
            <p:spPr>
              <a:blipFill>
                <a:blip r:embed="rId2"/>
                <a:stretch>
                  <a:fillRect l="-1043" t="-2241" b="-700"/>
                </a:stretch>
              </a:blipFill>
            </p:spPr>
            <p:txBody>
              <a:bodyPr/>
              <a:lstStyle/>
              <a:p>
                <a:r>
                  <a:rPr lang="en-IN">
                    <a:noFill/>
                  </a:rPr>
                  <a:t> </a:t>
                </a:r>
              </a:p>
            </p:txBody>
          </p:sp>
        </mc:Fallback>
      </mc:AlternateContent>
    </p:spTree>
    <p:extLst>
      <p:ext uri="{BB962C8B-B14F-4D97-AF65-F5344CB8AC3E}">
        <p14:creationId xmlns:p14="http://schemas.microsoft.com/office/powerpoint/2010/main" val="4067866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97FB-BC30-4F54-92FB-D957A18E90BE}"/>
              </a:ext>
            </a:extLst>
          </p:cNvPr>
          <p:cNvSpPr>
            <a:spLocks noGrp="1"/>
          </p:cNvSpPr>
          <p:nvPr>
            <p:ph type="title"/>
          </p:nvPr>
        </p:nvSpPr>
        <p:spPr/>
        <p:txBody>
          <a:bodyPr/>
          <a:lstStyle/>
          <a:p>
            <a:r>
              <a:rPr lang="en-US" dirty="0"/>
              <a:t>Text Classification: Methods</a:t>
            </a:r>
            <a:endParaRPr lang="en-IN" dirty="0"/>
          </a:p>
        </p:txBody>
      </p:sp>
      <p:sp>
        <p:nvSpPr>
          <p:cNvPr id="3" name="Content Placeholder 2">
            <a:extLst>
              <a:ext uri="{FF2B5EF4-FFF2-40B4-BE49-F238E27FC236}">
                <a16:creationId xmlns:a16="http://schemas.microsoft.com/office/drawing/2014/main" id="{0BAED7D3-EAD4-4396-A45A-F46EF66AD1C3}"/>
              </a:ext>
            </a:extLst>
          </p:cNvPr>
          <p:cNvSpPr>
            <a:spLocks noGrp="1"/>
          </p:cNvSpPr>
          <p:nvPr>
            <p:ph idx="1"/>
          </p:nvPr>
        </p:nvSpPr>
        <p:spPr/>
        <p:txBody>
          <a:bodyPr/>
          <a:lstStyle/>
          <a:p>
            <a:r>
              <a:rPr lang="en-US" b="1" dirty="0"/>
              <a:t>Rule based</a:t>
            </a:r>
          </a:p>
          <a:p>
            <a:pPr lvl="1"/>
            <a:r>
              <a:rPr lang="en-US" dirty="0"/>
              <a:t>Rules based on combinations of words or other features.</a:t>
            </a:r>
          </a:p>
          <a:p>
            <a:pPr lvl="1"/>
            <a:r>
              <a:rPr lang="en-US" dirty="0">
                <a:solidFill>
                  <a:srgbClr val="C00000"/>
                </a:solidFill>
              </a:rPr>
              <a:t>spam</a:t>
            </a:r>
            <a:r>
              <a:rPr lang="en-US" dirty="0"/>
              <a:t>: black-list-address OR (“</a:t>
            </a:r>
            <a:r>
              <a:rPr lang="en-US" dirty="0">
                <a:solidFill>
                  <a:schemeClr val="accent2"/>
                </a:solidFill>
              </a:rPr>
              <a:t>Congratulations!</a:t>
            </a:r>
            <a:r>
              <a:rPr lang="en-US" dirty="0"/>
              <a:t>” AND “</a:t>
            </a:r>
            <a:r>
              <a:rPr lang="en-US" dirty="0">
                <a:solidFill>
                  <a:schemeClr val="accent2"/>
                </a:solidFill>
              </a:rPr>
              <a:t>dollars</a:t>
            </a:r>
            <a:r>
              <a:rPr lang="en-US" dirty="0"/>
              <a:t>” AND “</a:t>
            </a:r>
            <a:r>
              <a:rPr lang="en-US" dirty="0">
                <a:solidFill>
                  <a:schemeClr val="accent2"/>
                </a:solidFill>
              </a:rPr>
              <a:t>have been selected</a:t>
            </a:r>
            <a:r>
              <a:rPr lang="en-US" dirty="0"/>
              <a:t>”)</a:t>
            </a:r>
          </a:p>
          <a:p>
            <a:pPr lvl="1"/>
            <a:endParaRPr lang="en-US" dirty="0"/>
          </a:p>
          <a:p>
            <a:pPr lvl="1"/>
            <a:r>
              <a:rPr lang="en-US" dirty="0"/>
              <a:t>Accuracy can be high </a:t>
            </a:r>
          </a:p>
          <a:p>
            <a:pPr lvl="3"/>
            <a:r>
              <a:rPr lang="en-US" dirty="0"/>
              <a:t>If rules carefully refined by expert </a:t>
            </a:r>
          </a:p>
          <a:p>
            <a:pPr lvl="1"/>
            <a:r>
              <a:rPr lang="en-US" dirty="0"/>
              <a:t>But building and maintaining these rules is expensive</a:t>
            </a:r>
            <a:endParaRPr lang="en-IN" dirty="0"/>
          </a:p>
        </p:txBody>
      </p:sp>
    </p:spTree>
    <p:extLst>
      <p:ext uri="{BB962C8B-B14F-4D97-AF65-F5344CB8AC3E}">
        <p14:creationId xmlns:p14="http://schemas.microsoft.com/office/powerpoint/2010/main" val="3301411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5388-3DA6-45FB-A8B0-7EA8335588F8}"/>
              </a:ext>
            </a:extLst>
          </p:cNvPr>
          <p:cNvSpPr>
            <a:spLocks noGrp="1"/>
          </p:cNvSpPr>
          <p:nvPr>
            <p:ph type="title"/>
          </p:nvPr>
        </p:nvSpPr>
        <p:spPr/>
        <p:txBody>
          <a:bodyPr/>
          <a:lstStyle/>
          <a:p>
            <a:r>
              <a:rPr lang="en-US" b="1" dirty="0">
                <a:solidFill>
                  <a:srgbClr val="FF0066"/>
                </a:solidFill>
                <a:latin typeface="Dosis" pitchFamily="2" charset="0"/>
              </a:rPr>
              <a:t>Types of NLP Problem</a:t>
            </a:r>
            <a:endParaRPr lang="en-IN" b="1" dirty="0">
              <a:solidFill>
                <a:srgbClr val="FF0066"/>
              </a:solidFill>
              <a:latin typeface="Dosis" pitchFamily="2" charset="0"/>
            </a:endParaRPr>
          </a:p>
        </p:txBody>
      </p:sp>
      <p:sp>
        <p:nvSpPr>
          <p:cNvPr id="8" name="Text Placeholder 7">
            <a:extLst>
              <a:ext uri="{FF2B5EF4-FFF2-40B4-BE49-F238E27FC236}">
                <a16:creationId xmlns:a16="http://schemas.microsoft.com/office/drawing/2014/main" id="{6B4A9101-C05A-48B7-8E38-DE94AB0E809E}"/>
              </a:ext>
            </a:extLst>
          </p:cNvPr>
          <p:cNvSpPr>
            <a:spLocks noGrp="1"/>
          </p:cNvSpPr>
          <p:nvPr>
            <p:ph type="body" idx="1"/>
          </p:nvPr>
        </p:nvSpPr>
        <p:spPr/>
        <p:txBody>
          <a:bodyPr/>
          <a:lstStyle/>
          <a:p>
            <a:r>
              <a:rPr lang="en-US" dirty="0"/>
              <a:t>Applications</a:t>
            </a:r>
            <a:endParaRPr lang="en-IN" dirty="0"/>
          </a:p>
        </p:txBody>
      </p:sp>
      <p:sp>
        <p:nvSpPr>
          <p:cNvPr id="9" name="Content Placeholder 8">
            <a:extLst>
              <a:ext uri="{FF2B5EF4-FFF2-40B4-BE49-F238E27FC236}">
                <a16:creationId xmlns:a16="http://schemas.microsoft.com/office/drawing/2014/main" id="{4F33D333-7A0C-4A00-80A8-241A750281F7}"/>
              </a:ext>
            </a:extLst>
          </p:cNvPr>
          <p:cNvSpPr>
            <a:spLocks noGrp="1"/>
          </p:cNvSpPr>
          <p:nvPr>
            <p:ph sz="half" idx="2"/>
          </p:nvPr>
        </p:nvSpPr>
        <p:spPr>
          <a:xfrm>
            <a:off x="839788" y="2630077"/>
            <a:ext cx="5157787" cy="3559586"/>
          </a:xfrm>
        </p:spPr>
        <p:txBody>
          <a:bodyPr/>
          <a:lstStyle/>
          <a:p>
            <a:pPr lvl="1"/>
            <a:r>
              <a:rPr lang="en-US" dirty="0">
                <a:sym typeface="Wingdings" panose="05000000000000000000" pitchFamily="2" charset="2"/>
              </a:rPr>
              <a:t>Named entity</a:t>
            </a:r>
          </a:p>
          <a:p>
            <a:pPr lvl="1"/>
            <a:r>
              <a:rPr lang="en-US" dirty="0">
                <a:sym typeface="Wingdings" panose="05000000000000000000" pitchFamily="2" charset="2"/>
              </a:rPr>
              <a:t>Sentiment analysis</a:t>
            </a:r>
          </a:p>
          <a:p>
            <a:pPr lvl="1"/>
            <a:r>
              <a:rPr lang="en-US" dirty="0">
                <a:sym typeface="Wingdings" panose="05000000000000000000" pitchFamily="2" charset="2"/>
              </a:rPr>
              <a:t>Adverse Drug Effects</a:t>
            </a:r>
          </a:p>
          <a:p>
            <a:pPr lvl="1"/>
            <a:r>
              <a:rPr lang="en-US" dirty="0">
                <a:sym typeface="Wingdings" panose="05000000000000000000" pitchFamily="2" charset="2"/>
              </a:rPr>
              <a:t>Hate Speech</a:t>
            </a:r>
          </a:p>
          <a:p>
            <a:pPr lvl="1"/>
            <a:r>
              <a:rPr lang="en-US" dirty="0">
                <a:sym typeface="Wingdings" panose="05000000000000000000" pitchFamily="2" charset="2"/>
              </a:rPr>
              <a:t>Document classification</a:t>
            </a:r>
          </a:p>
          <a:p>
            <a:pPr lvl="1"/>
            <a:r>
              <a:rPr lang="en-IN" dirty="0"/>
              <a:t>…</a:t>
            </a:r>
          </a:p>
        </p:txBody>
      </p:sp>
      <p:sp>
        <p:nvSpPr>
          <p:cNvPr id="10" name="Text Placeholder 9">
            <a:extLst>
              <a:ext uri="{FF2B5EF4-FFF2-40B4-BE49-F238E27FC236}">
                <a16:creationId xmlns:a16="http://schemas.microsoft.com/office/drawing/2014/main" id="{A966AEC2-6739-40E4-A783-79D439C1ECDD}"/>
              </a:ext>
            </a:extLst>
          </p:cNvPr>
          <p:cNvSpPr>
            <a:spLocks noGrp="1"/>
          </p:cNvSpPr>
          <p:nvPr>
            <p:ph type="body" sz="quarter" idx="3"/>
          </p:nvPr>
        </p:nvSpPr>
        <p:spPr>
          <a:xfrm>
            <a:off x="6172199" y="1681163"/>
            <a:ext cx="5249175" cy="823912"/>
          </a:xfrm>
        </p:spPr>
        <p:txBody>
          <a:bodyPr/>
          <a:lstStyle/>
          <a:p>
            <a:r>
              <a:rPr lang="en-US" dirty="0"/>
              <a:t>Core problems</a:t>
            </a:r>
            <a:endParaRPr lang="en-IN" dirty="0"/>
          </a:p>
        </p:txBody>
      </p:sp>
      <p:sp>
        <p:nvSpPr>
          <p:cNvPr id="11" name="Content Placeholder 10">
            <a:extLst>
              <a:ext uri="{FF2B5EF4-FFF2-40B4-BE49-F238E27FC236}">
                <a16:creationId xmlns:a16="http://schemas.microsoft.com/office/drawing/2014/main" id="{F3CD6C13-5E07-46B0-9602-8EEDB0D40F2D}"/>
              </a:ext>
            </a:extLst>
          </p:cNvPr>
          <p:cNvSpPr>
            <a:spLocks noGrp="1"/>
          </p:cNvSpPr>
          <p:nvPr>
            <p:ph sz="quarter" idx="4"/>
          </p:nvPr>
        </p:nvSpPr>
        <p:spPr>
          <a:xfrm>
            <a:off x="6238189" y="2630077"/>
            <a:ext cx="5183188" cy="3559585"/>
          </a:xfrm>
        </p:spPr>
        <p:txBody>
          <a:bodyPr>
            <a:normAutofit/>
          </a:bodyPr>
          <a:lstStyle/>
          <a:p>
            <a:r>
              <a:rPr lang="en-US" sz="2400" dirty="0">
                <a:sym typeface="Wingdings" panose="05000000000000000000" pitchFamily="2" charset="2"/>
              </a:rPr>
              <a:t>Phoneme boundary identification (Speech)</a:t>
            </a:r>
          </a:p>
          <a:p>
            <a:r>
              <a:rPr lang="en-US" sz="2400" dirty="0">
                <a:sym typeface="Wingdings" panose="05000000000000000000" pitchFamily="2" charset="2"/>
              </a:rPr>
              <a:t>Morphological analyzer</a:t>
            </a:r>
          </a:p>
          <a:p>
            <a:r>
              <a:rPr lang="en-US" sz="2400" dirty="0">
                <a:sym typeface="Wingdings" panose="05000000000000000000" pitchFamily="2" charset="2"/>
              </a:rPr>
              <a:t>POS tagging</a:t>
            </a:r>
          </a:p>
          <a:p>
            <a:r>
              <a:rPr lang="en-US" sz="2400" dirty="0">
                <a:sym typeface="Wingdings" panose="05000000000000000000" pitchFamily="2" charset="2"/>
              </a:rPr>
              <a:t>Parsing</a:t>
            </a:r>
          </a:p>
          <a:p>
            <a:r>
              <a:rPr lang="en-US" sz="2400" dirty="0">
                <a:sym typeface="Wingdings" panose="05000000000000000000" pitchFamily="2" charset="2"/>
              </a:rPr>
              <a:t>…</a:t>
            </a:r>
            <a:endParaRPr lang="en-IN" sz="2400" dirty="0"/>
          </a:p>
        </p:txBody>
      </p:sp>
      <p:cxnSp>
        <p:nvCxnSpPr>
          <p:cNvPr id="7" name="Straight Connector 6">
            <a:extLst>
              <a:ext uri="{FF2B5EF4-FFF2-40B4-BE49-F238E27FC236}">
                <a16:creationId xmlns:a16="http://schemas.microsoft.com/office/drawing/2014/main" id="{2B00BEE7-BD61-4B33-B5C8-990521F7B4C2}"/>
              </a:ext>
            </a:extLst>
          </p:cNvPr>
          <p:cNvCxnSpPr>
            <a:cxnSpLocks/>
          </p:cNvCxnSpPr>
          <p:nvPr/>
        </p:nvCxnSpPr>
        <p:spPr>
          <a:xfrm>
            <a:off x="6096000" y="2505075"/>
            <a:ext cx="0" cy="3684588"/>
          </a:xfrm>
          <a:prstGeom prst="line">
            <a:avLst/>
          </a:prstGeom>
          <a:ln w="63500"/>
          <a:effectLst>
            <a:outerShdw blurRad="50800" dist="38100" algn="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052254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A6A7-7798-4729-B717-23F92382FAE4}"/>
              </a:ext>
            </a:extLst>
          </p:cNvPr>
          <p:cNvSpPr>
            <a:spLocks noGrp="1"/>
          </p:cNvSpPr>
          <p:nvPr>
            <p:ph type="title"/>
          </p:nvPr>
        </p:nvSpPr>
        <p:spPr/>
        <p:txBody>
          <a:bodyPr/>
          <a:lstStyle/>
          <a:p>
            <a:r>
              <a:rPr lang="en-US" dirty="0"/>
              <a:t>Text Classification: Methods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D0F0D0-CE6B-4C7A-9DE9-EC6E9BD08B83}"/>
                  </a:ext>
                </a:extLst>
              </p:cNvPr>
              <p:cNvSpPr>
                <a:spLocks noGrp="1"/>
              </p:cNvSpPr>
              <p:nvPr>
                <p:ph idx="1"/>
              </p:nvPr>
            </p:nvSpPr>
            <p:spPr>
              <a:xfrm>
                <a:off x="838200" y="1825624"/>
                <a:ext cx="10515600" cy="4763711"/>
              </a:xfrm>
            </p:spPr>
            <p:txBody>
              <a:bodyPr>
                <a:normAutofit lnSpcReduction="10000"/>
              </a:bodyPr>
              <a:lstStyle/>
              <a:p>
                <a:r>
                  <a:rPr lang="en-IN" b="1" dirty="0"/>
                  <a:t>Supervised Machine Learning</a:t>
                </a:r>
              </a:p>
              <a:p>
                <a:pPr lvl="1"/>
                <a:r>
                  <a:rPr lang="en-IN" dirty="0"/>
                  <a:t>A document </a:t>
                </a:r>
                <a14:m>
                  <m:oMath xmlns:m="http://schemas.openxmlformats.org/officeDocument/2006/math">
                    <m:r>
                      <a:rPr lang="en-US" b="0" i="1" smtClean="0">
                        <a:solidFill>
                          <a:srgbClr val="FF0066"/>
                        </a:solidFill>
                        <a:latin typeface="Cambria Math" panose="02040503050406030204" pitchFamily="18" charset="0"/>
                      </a:rPr>
                      <m:t>𝑑</m:t>
                    </m:r>
                  </m:oMath>
                </a14:m>
                <a:endParaRPr lang="en-US" b="0" dirty="0">
                  <a:solidFill>
                    <a:srgbClr val="FF0066"/>
                  </a:solidFill>
                </a:endParaRPr>
              </a:p>
              <a:p>
                <a:pPr lvl="1"/>
                <a:r>
                  <a:rPr lang="en-US" dirty="0"/>
                  <a:t>A fixed set of classes </a:t>
                </a:r>
                <a14:m>
                  <m:oMath xmlns:m="http://schemas.openxmlformats.org/officeDocument/2006/math">
                    <m:r>
                      <a:rPr lang="en-US" b="0" i="1" smtClean="0">
                        <a:solidFill>
                          <a:srgbClr val="FF0066"/>
                        </a:solidFill>
                        <a:latin typeface="Cambria Math" panose="02040503050406030204" pitchFamily="18" charset="0"/>
                      </a:rPr>
                      <m:t>𝐶</m:t>
                    </m:r>
                    <m:r>
                      <a:rPr lang="en-US" b="0" i="1" smtClean="0">
                        <a:solidFill>
                          <a:srgbClr val="FF0066"/>
                        </a:solidFill>
                        <a:latin typeface="Cambria Math" panose="02040503050406030204" pitchFamily="18" charset="0"/>
                      </a:rPr>
                      <m:t>={</m:t>
                    </m:r>
                    <m:sSub>
                      <m:sSubPr>
                        <m:ctrlPr>
                          <a:rPr lang="en-US" b="0" i="1" smtClean="0">
                            <a:solidFill>
                              <a:srgbClr val="FF0066"/>
                            </a:solidFill>
                            <a:latin typeface="Cambria Math" panose="02040503050406030204" pitchFamily="18" charset="0"/>
                          </a:rPr>
                        </m:ctrlPr>
                      </m:sSubPr>
                      <m:e>
                        <m:r>
                          <a:rPr lang="en-US" b="0" i="1" smtClean="0">
                            <a:solidFill>
                              <a:srgbClr val="FF0066"/>
                            </a:solidFill>
                            <a:latin typeface="Cambria Math" panose="02040503050406030204" pitchFamily="18" charset="0"/>
                          </a:rPr>
                          <m:t>𝑐</m:t>
                        </m:r>
                      </m:e>
                      <m:sub>
                        <m:r>
                          <a:rPr lang="en-US" b="0" i="1" smtClean="0">
                            <a:solidFill>
                              <a:srgbClr val="FF0066"/>
                            </a:solidFill>
                            <a:latin typeface="Cambria Math" panose="02040503050406030204" pitchFamily="18" charset="0"/>
                          </a:rPr>
                          <m:t>1</m:t>
                        </m:r>
                      </m:sub>
                    </m:sSub>
                    <m:r>
                      <a:rPr lang="en-US" b="0" i="1" smtClean="0">
                        <a:solidFill>
                          <a:srgbClr val="FF0066"/>
                        </a:solidFill>
                        <a:latin typeface="Cambria Math" panose="02040503050406030204" pitchFamily="18" charset="0"/>
                      </a:rPr>
                      <m:t>,</m:t>
                    </m:r>
                    <m:sSub>
                      <m:sSubPr>
                        <m:ctrlPr>
                          <a:rPr lang="en-US" i="1">
                            <a:solidFill>
                              <a:srgbClr val="FF0066"/>
                            </a:solidFill>
                            <a:latin typeface="Cambria Math" panose="02040503050406030204" pitchFamily="18" charset="0"/>
                          </a:rPr>
                        </m:ctrlPr>
                      </m:sSubPr>
                      <m:e>
                        <m:r>
                          <a:rPr lang="en-US" b="0" i="1" smtClean="0">
                            <a:solidFill>
                              <a:srgbClr val="FF0066"/>
                            </a:solidFill>
                            <a:latin typeface="Cambria Math" panose="02040503050406030204" pitchFamily="18" charset="0"/>
                          </a:rPr>
                          <m:t>𝑐</m:t>
                        </m:r>
                      </m:e>
                      <m:sub>
                        <m:r>
                          <a:rPr lang="en-US" b="0" i="1" smtClean="0">
                            <a:solidFill>
                              <a:srgbClr val="FF0066"/>
                            </a:solidFill>
                            <a:latin typeface="Cambria Math" panose="02040503050406030204" pitchFamily="18" charset="0"/>
                          </a:rPr>
                          <m:t>2</m:t>
                        </m:r>
                      </m:sub>
                    </m:sSub>
                    <m:r>
                      <a:rPr lang="en-US" i="1">
                        <a:solidFill>
                          <a:srgbClr val="FF0066"/>
                        </a:solidFill>
                        <a:latin typeface="Cambria Math" panose="02040503050406030204" pitchFamily="18" charset="0"/>
                      </a:rPr>
                      <m:t>,</m:t>
                    </m:r>
                  </m:oMath>
                </a14:m>
                <a:r>
                  <a:rPr lang="en-IN" dirty="0">
                    <a:solidFill>
                      <a:srgbClr val="FF0066"/>
                    </a:solidFill>
                  </a:rPr>
                  <a:t>…</a:t>
                </a:r>
                <a:r>
                  <a:rPr lang="en-US" dirty="0">
                    <a:solidFill>
                      <a:srgbClr val="FF0066"/>
                    </a:solidFill>
                  </a:rPr>
                  <a:t> </a:t>
                </a:r>
                <a14:m>
                  <m:oMath xmlns:m="http://schemas.openxmlformats.org/officeDocument/2006/math">
                    <m:sSub>
                      <m:sSubPr>
                        <m:ctrlPr>
                          <a:rPr lang="en-US" i="1">
                            <a:solidFill>
                              <a:srgbClr val="FF0066"/>
                            </a:solidFill>
                            <a:latin typeface="Cambria Math" panose="02040503050406030204" pitchFamily="18" charset="0"/>
                          </a:rPr>
                        </m:ctrlPr>
                      </m:sSubPr>
                      <m:e>
                        <m:r>
                          <a:rPr lang="en-US" b="0" i="1" smtClean="0">
                            <a:solidFill>
                              <a:srgbClr val="FF0066"/>
                            </a:solidFill>
                            <a:latin typeface="Cambria Math" panose="02040503050406030204" pitchFamily="18" charset="0"/>
                          </a:rPr>
                          <m:t>𝑐</m:t>
                        </m:r>
                      </m:e>
                      <m:sub>
                        <m:r>
                          <a:rPr lang="en-US" b="0" i="1" smtClean="0">
                            <a:solidFill>
                              <a:srgbClr val="FF0066"/>
                            </a:solidFill>
                            <a:latin typeface="Cambria Math" panose="02040503050406030204" pitchFamily="18" charset="0"/>
                          </a:rPr>
                          <m:t>𝑛</m:t>
                        </m:r>
                      </m:sub>
                    </m:sSub>
                    <m:r>
                      <a:rPr lang="en-US" b="0" i="1" smtClean="0">
                        <a:solidFill>
                          <a:srgbClr val="FF0066"/>
                        </a:solidFill>
                        <a:latin typeface="Cambria Math" panose="02040503050406030204" pitchFamily="18" charset="0"/>
                      </a:rPr>
                      <m:t>}</m:t>
                    </m:r>
                  </m:oMath>
                </a14:m>
                <a:endParaRPr lang="en-IN" dirty="0"/>
              </a:p>
              <a:p>
                <a:pPr lvl="1"/>
                <a:r>
                  <a:rPr lang="en-US" dirty="0"/>
                  <a:t>A training set of m hand-labeled documents </a:t>
                </a:r>
                <a14:m>
                  <m:oMath xmlns:m="http://schemas.openxmlformats.org/officeDocument/2006/math">
                    <m:d>
                      <m:dPr>
                        <m:ctrlPr>
                          <a:rPr lang="en-US" i="1" dirty="0" smtClean="0">
                            <a:solidFill>
                              <a:srgbClr val="FF0066"/>
                            </a:solidFill>
                            <a:latin typeface="Cambria Math" panose="02040503050406030204" pitchFamily="18" charset="0"/>
                          </a:rPr>
                        </m:ctrlPr>
                      </m:dPr>
                      <m:e>
                        <m:r>
                          <a:rPr lang="en-US" i="1" dirty="0" smtClean="0">
                            <a:solidFill>
                              <a:srgbClr val="FF0066"/>
                            </a:solidFill>
                            <a:latin typeface="Cambria Math" panose="02040503050406030204" pitchFamily="18" charset="0"/>
                          </a:rPr>
                          <m:t>𝑑</m:t>
                        </m:r>
                        <m:r>
                          <a:rPr lang="en-US" i="1" baseline="-25000" dirty="0" smtClean="0">
                            <a:solidFill>
                              <a:srgbClr val="FF0066"/>
                            </a:solidFill>
                            <a:latin typeface="Cambria Math" panose="02040503050406030204" pitchFamily="18" charset="0"/>
                          </a:rPr>
                          <m:t>1</m:t>
                        </m:r>
                        <m:r>
                          <a:rPr lang="en-US" i="1" dirty="0" smtClean="0">
                            <a:solidFill>
                              <a:srgbClr val="FF0066"/>
                            </a:solidFill>
                            <a:latin typeface="Cambria Math" panose="02040503050406030204" pitchFamily="18" charset="0"/>
                          </a:rPr>
                          <m:t>,</m:t>
                        </m:r>
                        <m:r>
                          <a:rPr lang="en-US" i="1" dirty="0" smtClean="0">
                            <a:solidFill>
                              <a:srgbClr val="FF0066"/>
                            </a:solidFill>
                            <a:latin typeface="Cambria Math" panose="02040503050406030204" pitchFamily="18" charset="0"/>
                          </a:rPr>
                          <m:t>𝑐</m:t>
                        </m:r>
                        <m:r>
                          <a:rPr lang="en-US" i="1" baseline="-25000" dirty="0" smtClean="0">
                            <a:solidFill>
                              <a:srgbClr val="FF0066"/>
                            </a:solidFill>
                            <a:latin typeface="Cambria Math" panose="02040503050406030204" pitchFamily="18" charset="0"/>
                          </a:rPr>
                          <m:t>1</m:t>
                        </m:r>
                      </m:e>
                    </m:d>
                    <m:r>
                      <a:rPr lang="en-US" i="1" dirty="0" smtClean="0">
                        <a:solidFill>
                          <a:srgbClr val="FF0066"/>
                        </a:solidFill>
                        <a:latin typeface="Cambria Math" panose="02040503050406030204" pitchFamily="18" charset="0"/>
                      </a:rPr>
                      <m:t>,….,</m:t>
                    </m:r>
                    <m:d>
                      <m:dPr>
                        <m:ctrlPr>
                          <a:rPr lang="en-US" i="1" dirty="0" smtClean="0">
                            <a:solidFill>
                              <a:srgbClr val="FF0066"/>
                            </a:solidFill>
                            <a:latin typeface="Cambria Math" panose="02040503050406030204" pitchFamily="18" charset="0"/>
                          </a:rPr>
                        </m:ctrlPr>
                      </m:dPr>
                      <m:e>
                        <m:r>
                          <a:rPr lang="en-US" i="1" dirty="0" err="1" smtClean="0">
                            <a:solidFill>
                              <a:srgbClr val="FF0066"/>
                            </a:solidFill>
                            <a:latin typeface="Cambria Math" panose="02040503050406030204" pitchFamily="18" charset="0"/>
                          </a:rPr>
                          <m:t>𝑑</m:t>
                        </m:r>
                        <m:r>
                          <a:rPr lang="en-US" i="1" baseline="-25000" dirty="0" err="1" smtClean="0">
                            <a:solidFill>
                              <a:srgbClr val="FF0066"/>
                            </a:solidFill>
                            <a:latin typeface="Cambria Math" panose="02040503050406030204" pitchFamily="18" charset="0"/>
                          </a:rPr>
                          <m:t>𝑚</m:t>
                        </m:r>
                        <m:r>
                          <a:rPr lang="en-US" i="1" dirty="0" err="1" smtClean="0">
                            <a:solidFill>
                              <a:srgbClr val="FF0066"/>
                            </a:solidFill>
                            <a:latin typeface="Cambria Math" panose="02040503050406030204" pitchFamily="18" charset="0"/>
                          </a:rPr>
                          <m:t>,</m:t>
                        </m:r>
                        <m:r>
                          <a:rPr lang="en-US" i="1" dirty="0" err="1" smtClean="0">
                            <a:solidFill>
                              <a:srgbClr val="FF0066"/>
                            </a:solidFill>
                            <a:latin typeface="Cambria Math" panose="02040503050406030204" pitchFamily="18" charset="0"/>
                          </a:rPr>
                          <m:t>𝑐𝑚</m:t>
                        </m:r>
                      </m:e>
                    </m:d>
                    <m:r>
                      <a:rPr lang="en-US" b="0" i="1" dirty="0" smtClean="0">
                        <a:solidFill>
                          <a:srgbClr val="FF0066"/>
                        </a:solidFill>
                        <a:latin typeface="Cambria Math" panose="02040503050406030204" pitchFamily="18" charset="0"/>
                      </a:rPr>
                      <m:t>.</m:t>
                    </m:r>
                  </m:oMath>
                </a14:m>
                <a:endParaRPr lang="en-IN" dirty="0"/>
              </a:p>
              <a:p>
                <a:pPr lvl="1"/>
                <a:endParaRPr lang="en-IN" dirty="0"/>
              </a:p>
              <a:p>
                <a:pPr lvl="1"/>
                <a:r>
                  <a:rPr lang="en-IN" dirty="0"/>
                  <a:t>Output:</a:t>
                </a:r>
              </a:p>
              <a:p>
                <a:pPr lvl="2"/>
                <a:r>
                  <a:rPr lang="en-IN" dirty="0"/>
                  <a:t>A learned Classifier function </a:t>
                </a:r>
                <a14:m>
                  <m:oMath xmlns:m="http://schemas.openxmlformats.org/officeDocument/2006/math">
                    <m:r>
                      <a:rPr lang="en-IN" sz="3200" i="1" smtClean="0">
                        <a:solidFill>
                          <a:srgbClr val="FF0066"/>
                        </a:solidFill>
                        <a:latin typeface="Cambria Math" panose="02040503050406030204" pitchFamily="18" charset="0"/>
                        <a:ea typeface="Cambria Math" panose="02040503050406030204" pitchFamily="18" charset="0"/>
                      </a:rPr>
                      <m:t>𝜑</m:t>
                    </m:r>
                    <m:r>
                      <a:rPr lang="en-US" sz="3200" b="0" i="1" smtClean="0">
                        <a:solidFill>
                          <a:srgbClr val="FF0066"/>
                        </a:solidFill>
                        <a:latin typeface="Cambria Math" panose="02040503050406030204" pitchFamily="18" charset="0"/>
                        <a:ea typeface="Cambria Math" panose="02040503050406030204" pitchFamily="18" charset="0"/>
                      </a:rPr>
                      <m:t>:</m:t>
                    </m:r>
                    <m:r>
                      <a:rPr lang="en-US" sz="3200" b="0" i="1" smtClean="0">
                        <a:solidFill>
                          <a:srgbClr val="FF0066"/>
                        </a:solidFill>
                        <a:latin typeface="Cambria Math" panose="02040503050406030204" pitchFamily="18" charset="0"/>
                        <a:ea typeface="Cambria Math" panose="02040503050406030204" pitchFamily="18" charset="0"/>
                      </a:rPr>
                      <m:t>𝑑</m:t>
                    </m:r>
                    <m:r>
                      <a:rPr lang="en-US" sz="3200" b="0" i="1" smtClean="0">
                        <a:solidFill>
                          <a:srgbClr val="FF0066"/>
                        </a:solidFill>
                        <a:latin typeface="Cambria Math" panose="02040503050406030204" pitchFamily="18" charset="0"/>
                        <a:ea typeface="Cambria Math" panose="02040503050406030204" pitchFamily="18" charset="0"/>
                      </a:rPr>
                      <m:t>→</m:t>
                    </m:r>
                    <m:r>
                      <a:rPr lang="en-US" sz="3200" b="0" i="1" smtClean="0">
                        <a:solidFill>
                          <a:srgbClr val="FF0066"/>
                        </a:solidFill>
                        <a:latin typeface="Cambria Math" panose="02040503050406030204" pitchFamily="18" charset="0"/>
                        <a:ea typeface="Cambria Math" panose="02040503050406030204" pitchFamily="18" charset="0"/>
                      </a:rPr>
                      <m:t>𝑐</m:t>
                    </m:r>
                  </m:oMath>
                </a14:m>
                <a:endParaRPr lang="en-IN" dirty="0"/>
              </a:p>
              <a:p>
                <a:r>
                  <a:rPr lang="en-IN" dirty="0"/>
                  <a:t>Classifiers:</a:t>
                </a:r>
              </a:p>
              <a:p>
                <a:pPr lvl="2"/>
                <a:r>
                  <a:rPr lang="en-IN" dirty="0"/>
                  <a:t>Naïve Bayes</a:t>
                </a:r>
              </a:p>
              <a:p>
                <a:pPr lvl="2"/>
                <a:r>
                  <a:rPr lang="en-IN" dirty="0"/>
                  <a:t>Logistic regression</a:t>
                </a:r>
              </a:p>
              <a:p>
                <a:pPr lvl="2"/>
                <a:r>
                  <a:rPr lang="en-IN" dirty="0"/>
                  <a:t>SVM</a:t>
                </a:r>
              </a:p>
              <a:p>
                <a:pPr lvl="2"/>
                <a:r>
                  <a:rPr lang="en-IN" dirty="0"/>
                  <a:t>K-NN</a:t>
                </a:r>
              </a:p>
            </p:txBody>
          </p:sp>
        </mc:Choice>
        <mc:Fallback xmlns="">
          <p:sp>
            <p:nvSpPr>
              <p:cNvPr id="3" name="Content Placeholder 2">
                <a:extLst>
                  <a:ext uri="{FF2B5EF4-FFF2-40B4-BE49-F238E27FC236}">
                    <a16:creationId xmlns:a16="http://schemas.microsoft.com/office/drawing/2014/main" id="{A6D0F0D0-CE6B-4C7A-9DE9-EC6E9BD08B83}"/>
                  </a:ext>
                </a:extLst>
              </p:cNvPr>
              <p:cNvSpPr>
                <a:spLocks noGrp="1" noRot="1" noChangeAspect="1" noMove="1" noResize="1" noEditPoints="1" noAdjustHandles="1" noChangeArrowheads="1" noChangeShapeType="1" noTextEdit="1"/>
              </p:cNvSpPr>
              <p:nvPr>
                <p:ph idx="1"/>
              </p:nvPr>
            </p:nvSpPr>
            <p:spPr>
              <a:xfrm>
                <a:off x="838200" y="1825624"/>
                <a:ext cx="10515600" cy="4763711"/>
              </a:xfrm>
              <a:blipFill>
                <a:blip r:embed="rId2"/>
                <a:stretch>
                  <a:fillRect l="-1043" t="-2813"/>
                </a:stretch>
              </a:blipFill>
            </p:spPr>
            <p:txBody>
              <a:bodyPr/>
              <a:lstStyle/>
              <a:p>
                <a:r>
                  <a:rPr lang="en-IN">
                    <a:noFill/>
                  </a:rPr>
                  <a:t> </a:t>
                </a:r>
              </a:p>
            </p:txBody>
          </p:sp>
        </mc:Fallback>
      </mc:AlternateContent>
    </p:spTree>
    <p:extLst>
      <p:ext uri="{BB962C8B-B14F-4D97-AF65-F5344CB8AC3E}">
        <p14:creationId xmlns:p14="http://schemas.microsoft.com/office/powerpoint/2010/main" val="2313465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CF8D-21B4-46AD-B77C-A442714F98CB}"/>
              </a:ext>
            </a:extLst>
          </p:cNvPr>
          <p:cNvSpPr>
            <a:spLocks noGrp="1"/>
          </p:cNvSpPr>
          <p:nvPr>
            <p:ph type="title"/>
          </p:nvPr>
        </p:nvSpPr>
        <p:spPr/>
        <p:txBody>
          <a:bodyPr/>
          <a:lstStyle/>
          <a:p>
            <a:r>
              <a:rPr lang="en-US" dirty="0"/>
              <a:t>Naïve Bayes Intuition</a:t>
            </a:r>
            <a:endParaRPr lang="en-IN" dirty="0"/>
          </a:p>
        </p:txBody>
      </p:sp>
      <p:sp>
        <p:nvSpPr>
          <p:cNvPr id="3" name="Content Placeholder 2">
            <a:extLst>
              <a:ext uri="{FF2B5EF4-FFF2-40B4-BE49-F238E27FC236}">
                <a16:creationId xmlns:a16="http://schemas.microsoft.com/office/drawing/2014/main" id="{3005C567-3A8E-4B2F-B29A-7F6CB31A27C1}"/>
              </a:ext>
            </a:extLst>
          </p:cNvPr>
          <p:cNvSpPr>
            <a:spLocks noGrp="1"/>
          </p:cNvSpPr>
          <p:nvPr>
            <p:ph idx="1"/>
          </p:nvPr>
        </p:nvSpPr>
        <p:spPr/>
        <p:txBody>
          <a:bodyPr/>
          <a:lstStyle/>
          <a:p>
            <a:r>
              <a:rPr lang="en-US" dirty="0"/>
              <a:t>Simple (“naïve”) classification method based on Bayes rule  </a:t>
            </a:r>
          </a:p>
          <a:p>
            <a:r>
              <a:rPr lang="en-US" dirty="0"/>
              <a:t>Relies on very simple representation of document  </a:t>
            </a:r>
          </a:p>
          <a:p>
            <a:pPr lvl="1"/>
            <a:r>
              <a:rPr lang="en-US" dirty="0"/>
              <a:t>Bag of words </a:t>
            </a: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7066755-780A-4D35-9BF8-D91ACC136ACC}"/>
                  </a:ext>
                </a:extLst>
              </p:cNvPr>
              <p:cNvSpPr txBox="1"/>
              <p:nvPr/>
            </p:nvSpPr>
            <p:spPr>
              <a:xfrm>
                <a:off x="1008668" y="3926263"/>
                <a:ext cx="9637638" cy="10156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6600" i="1" smtClean="0">
                          <a:latin typeface="Cambria Math" panose="02040503050406030204" pitchFamily="18" charset="0"/>
                          <a:ea typeface="Cambria Math" panose="02040503050406030204" pitchFamily="18" charset="0"/>
                        </a:rPr>
                        <m:t>𝜑</m:t>
                      </m:r>
                      <m:r>
                        <a:rPr lang="en-US" sz="6600" b="0" i="1" smtClean="0">
                          <a:latin typeface="Cambria Math" panose="02040503050406030204" pitchFamily="18" charset="0"/>
                          <a:ea typeface="Cambria Math" panose="02040503050406030204" pitchFamily="18" charset="0"/>
                        </a:rPr>
                        <m:t> </m:t>
                      </m:r>
                      <m:d>
                        <m:dPr>
                          <m:ctrlPr>
                            <a:rPr lang="en-US" sz="6600" b="0" i="1" smtClean="0">
                              <a:latin typeface="Cambria Math" panose="02040503050406030204" pitchFamily="18" charset="0"/>
                              <a:ea typeface="Cambria Math" panose="02040503050406030204" pitchFamily="18" charset="0"/>
                            </a:rPr>
                          </m:ctrlPr>
                        </m:dPr>
                        <m:e>
                          <m:r>
                            <a:rPr lang="en-US" sz="6600" b="0" i="1" smtClean="0">
                              <a:latin typeface="Cambria Math" panose="02040503050406030204" pitchFamily="18" charset="0"/>
                              <a:ea typeface="Cambria Math" panose="02040503050406030204" pitchFamily="18" charset="0"/>
                            </a:rPr>
                            <m:t>                                  </m:t>
                          </m:r>
                        </m:e>
                      </m:d>
                      <m:r>
                        <a:rPr lang="en-US" sz="6600" b="0" i="1" smtClean="0">
                          <a:latin typeface="Cambria Math" panose="02040503050406030204" pitchFamily="18" charset="0"/>
                          <a:ea typeface="Cambria Math" panose="02040503050406030204" pitchFamily="18" charset="0"/>
                        </a:rPr>
                        <m:t>=</m:t>
                      </m:r>
                      <m:r>
                        <a:rPr lang="en-US" sz="6600" b="0" i="1" smtClean="0">
                          <a:latin typeface="Cambria Math" panose="02040503050406030204" pitchFamily="18" charset="0"/>
                          <a:ea typeface="Cambria Math" panose="02040503050406030204" pitchFamily="18" charset="0"/>
                        </a:rPr>
                        <m:t>𝐶</m:t>
                      </m:r>
                    </m:oMath>
                  </m:oMathPara>
                </a14:m>
                <a:endParaRPr lang="en-IN" dirty="0"/>
              </a:p>
            </p:txBody>
          </p:sp>
        </mc:Choice>
        <mc:Fallback xmlns="">
          <p:sp>
            <p:nvSpPr>
              <p:cNvPr id="4" name="TextBox 3">
                <a:extLst>
                  <a:ext uri="{FF2B5EF4-FFF2-40B4-BE49-F238E27FC236}">
                    <a16:creationId xmlns:a16="http://schemas.microsoft.com/office/drawing/2014/main" id="{37066755-780A-4D35-9BF8-D91ACC136ACC}"/>
                  </a:ext>
                </a:extLst>
              </p:cNvPr>
              <p:cNvSpPr txBox="1">
                <a:spLocks noRot="1" noChangeAspect="1" noMove="1" noResize="1" noEditPoints="1" noAdjustHandles="1" noChangeArrowheads="1" noChangeShapeType="1" noTextEdit="1"/>
              </p:cNvSpPr>
              <p:nvPr/>
            </p:nvSpPr>
            <p:spPr>
              <a:xfrm>
                <a:off x="1008668" y="3926263"/>
                <a:ext cx="9637638" cy="1015663"/>
              </a:xfrm>
              <a:prstGeom prst="rect">
                <a:avLst/>
              </a:prstGeom>
              <a:blipFill>
                <a:blip r:embed="rId2"/>
                <a:stretch>
                  <a:fillRect/>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E0DDF081-85AB-4042-935A-45147697BAF5}"/>
              </a:ext>
            </a:extLst>
          </p:cNvPr>
          <p:cNvSpPr txBox="1"/>
          <p:nvPr/>
        </p:nvSpPr>
        <p:spPr>
          <a:xfrm>
            <a:off x="2227082" y="3650605"/>
            <a:ext cx="6172199" cy="175432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en-US" dirty="0"/>
              <a:t>I love this movie! It's sweet, but with satirical humor. The dialogue is great and the adventure scenes are fun… It manages to be whimsical and romantic while laughing at the conventions of the fairy tale genre. I would recommend it to just about anyone. I've seen it several times, and I'm always happy to see it again whenever I have a friend who hasn't seen it yet.</a:t>
            </a:r>
            <a:endParaRPr lang="en-IN" dirty="0"/>
          </a:p>
        </p:txBody>
      </p:sp>
    </p:spTree>
    <p:extLst>
      <p:ext uri="{BB962C8B-B14F-4D97-AF65-F5344CB8AC3E}">
        <p14:creationId xmlns:p14="http://schemas.microsoft.com/office/powerpoint/2010/main" val="2629866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CF8D-21B4-46AD-B77C-A442714F98CB}"/>
              </a:ext>
            </a:extLst>
          </p:cNvPr>
          <p:cNvSpPr>
            <a:spLocks noGrp="1"/>
          </p:cNvSpPr>
          <p:nvPr>
            <p:ph type="title"/>
          </p:nvPr>
        </p:nvSpPr>
        <p:spPr/>
        <p:txBody>
          <a:bodyPr/>
          <a:lstStyle/>
          <a:p>
            <a:r>
              <a:rPr lang="en-US" dirty="0"/>
              <a:t>Naïve Bayes Intuition</a:t>
            </a:r>
            <a:endParaRPr lang="en-IN" dirty="0"/>
          </a:p>
        </p:txBody>
      </p:sp>
      <p:sp>
        <p:nvSpPr>
          <p:cNvPr id="3" name="Content Placeholder 2">
            <a:extLst>
              <a:ext uri="{FF2B5EF4-FFF2-40B4-BE49-F238E27FC236}">
                <a16:creationId xmlns:a16="http://schemas.microsoft.com/office/drawing/2014/main" id="{3005C567-3A8E-4B2F-B29A-7F6CB31A27C1}"/>
              </a:ext>
            </a:extLst>
          </p:cNvPr>
          <p:cNvSpPr>
            <a:spLocks noGrp="1"/>
          </p:cNvSpPr>
          <p:nvPr>
            <p:ph idx="1"/>
          </p:nvPr>
        </p:nvSpPr>
        <p:spPr/>
        <p:txBody>
          <a:bodyPr/>
          <a:lstStyle/>
          <a:p>
            <a:r>
              <a:rPr lang="en-US" dirty="0"/>
              <a:t>Simple (“naïve”) classification method based on Bayes rule  </a:t>
            </a:r>
          </a:p>
          <a:p>
            <a:r>
              <a:rPr lang="en-US" dirty="0"/>
              <a:t>Relies on very simple representation of document  </a:t>
            </a:r>
          </a:p>
          <a:p>
            <a:pPr lvl="1"/>
            <a:r>
              <a:rPr lang="en-US" dirty="0"/>
              <a:t>Bag of words </a:t>
            </a: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7066755-780A-4D35-9BF8-D91ACC136ACC}"/>
                  </a:ext>
                </a:extLst>
              </p:cNvPr>
              <p:cNvSpPr txBox="1"/>
              <p:nvPr/>
            </p:nvSpPr>
            <p:spPr>
              <a:xfrm>
                <a:off x="1008668" y="3926263"/>
                <a:ext cx="9637638" cy="10156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6600" i="1" smtClean="0">
                          <a:latin typeface="Cambria Math" panose="02040503050406030204" pitchFamily="18" charset="0"/>
                          <a:ea typeface="Cambria Math" panose="02040503050406030204" pitchFamily="18" charset="0"/>
                        </a:rPr>
                        <m:t>𝜑</m:t>
                      </m:r>
                      <m:r>
                        <a:rPr lang="en-US" sz="6600" b="0" i="1" smtClean="0">
                          <a:latin typeface="Cambria Math" panose="02040503050406030204" pitchFamily="18" charset="0"/>
                          <a:ea typeface="Cambria Math" panose="02040503050406030204" pitchFamily="18" charset="0"/>
                        </a:rPr>
                        <m:t> </m:t>
                      </m:r>
                      <m:d>
                        <m:dPr>
                          <m:ctrlPr>
                            <a:rPr lang="en-US" sz="6600" b="0" i="1" smtClean="0">
                              <a:latin typeface="Cambria Math" panose="02040503050406030204" pitchFamily="18" charset="0"/>
                              <a:ea typeface="Cambria Math" panose="02040503050406030204" pitchFamily="18" charset="0"/>
                            </a:rPr>
                          </m:ctrlPr>
                        </m:dPr>
                        <m:e>
                          <m:r>
                            <a:rPr lang="en-US" sz="6600" b="0" i="1" smtClean="0">
                              <a:latin typeface="Cambria Math" panose="02040503050406030204" pitchFamily="18" charset="0"/>
                              <a:ea typeface="Cambria Math" panose="02040503050406030204" pitchFamily="18" charset="0"/>
                            </a:rPr>
                            <m:t>                                  </m:t>
                          </m:r>
                        </m:e>
                      </m:d>
                      <m:r>
                        <a:rPr lang="en-US" sz="6600" b="0" i="1" smtClean="0">
                          <a:latin typeface="Cambria Math" panose="02040503050406030204" pitchFamily="18" charset="0"/>
                          <a:ea typeface="Cambria Math" panose="02040503050406030204" pitchFamily="18" charset="0"/>
                        </a:rPr>
                        <m:t>=</m:t>
                      </m:r>
                      <m:r>
                        <a:rPr lang="en-US" sz="6600" b="0" i="1" smtClean="0">
                          <a:latin typeface="Cambria Math" panose="02040503050406030204" pitchFamily="18" charset="0"/>
                          <a:ea typeface="Cambria Math" panose="02040503050406030204" pitchFamily="18" charset="0"/>
                        </a:rPr>
                        <m:t>𝐶</m:t>
                      </m:r>
                    </m:oMath>
                  </m:oMathPara>
                </a14:m>
                <a:endParaRPr lang="en-IN" dirty="0"/>
              </a:p>
            </p:txBody>
          </p:sp>
        </mc:Choice>
        <mc:Fallback xmlns="">
          <p:sp>
            <p:nvSpPr>
              <p:cNvPr id="4" name="TextBox 3">
                <a:extLst>
                  <a:ext uri="{FF2B5EF4-FFF2-40B4-BE49-F238E27FC236}">
                    <a16:creationId xmlns:a16="http://schemas.microsoft.com/office/drawing/2014/main" id="{37066755-780A-4D35-9BF8-D91ACC136ACC}"/>
                  </a:ext>
                </a:extLst>
              </p:cNvPr>
              <p:cNvSpPr txBox="1">
                <a:spLocks noRot="1" noChangeAspect="1" noMove="1" noResize="1" noEditPoints="1" noAdjustHandles="1" noChangeArrowheads="1" noChangeShapeType="1" noTextEdit="1"/>
              </p:cNvSpPr>
              <p:nvPr/>
            </p:nvSpPr>
            <p:spPr>
              <a:xfrm>
                <a:off x="1008668" y="3926263"/>
                <a:ext cx="9637638" cy="1015663"/>
              </a:xfrm>
              <a:prstGeom prst="rect">
                <a:avLst/>
              </a:prstGeom>
              <a:blipFill>
                <a:blip r:embed="rId2"/>
                <a:stretch>
                  <a:fillRect/>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E0DDF081-85AB-4042-935A-45147697BAF5}"/>
              </a:ext>
            </a:extLst>
          </p:cNvPr>
          <p:cNvSpPr txBox="1"/>
          <p:nvPr/>
        </p:nvSpPr>
        <p:spPr>
          <a:xfrm>
            <a:off x="2227082" y="3650605"/>
            <a:ext cx="6172199" cy="175432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en-US" dirty="0"/>
              <a:t>I </a:t>
            </a:r>
            <a:r>
              <a:rPr lang="en-US" dirty="0">
                <a:solidFill>
                  <a:srgbClr val="FF0066"/>
                </a:solidFill>
              </a:rPr>
              <a:t>love</a:t>
            </a:r>
            <a:r>
              <a:rPr lang="en-US" dirty="0"/>
              <a:t> this movie! It's </a:t>
            </a:r>
            <a:r>
              <a:rPr lang="en-US" dirty="0">
                <a:solidFill>
                  <a:srgbClr val="FF0066"/>
                </a:solidFill>
              </a:rPr>
              <a:t>sweet</a:t>
            </a:r>
            <a:r>
              <a:rPr lang="en-US" dirty="0"/>
              <a:t>, but with </a:t>
            </a:r>
            <a:r>
              <a:rPr lang="en-US" dirty="0">
                <a:solidFill>
                  <a:srgbClr val="FF0066"/>
                </a:solidFill>
              </a:rPr>
              <a:t>satirical</a:t>
            </a:r>
            <a:r>
              <a:rPr lang="en-US" dirty="0"/>
              <a:t> </a:t>
            </a:r>
            <a:r>
              <a:rPr lang="en-US" dirty="0">
                <a:solidFill>
                  <a:srgbClr val="FF0066"/>
                </a:solidFill>
              </a:rPr>
              <a:t>humor</a:t>
            </a:r>
            <a:r>
              <a:rPr lang="en-US" dirty="0"/>
              <a:t>. The dialogue is </a:t>
            </a:r>
            <a:r>
              <a:rPr lang="en-US" dirty="0">
                <a:solidFill>
                  <a:srgbClr val="FF0066"/>
                </a:solidFill>
              </a:rPr>
              <a:t>great</a:t>
            </a:r>
            <a:r>
              <a:rPr lang="en-US" dirty="0"/>
              <a:t> and the </a:t>
            </a:r>
            <a:r>
              <a:rPr lang="en-US" dirty="0">
                <a:solidFill>
                  <a:srgbClr val="FF0066"/>
                </a:solidFill>
              </a:rPr>
              <a:t>adventure</a:t>
            </a:r>
            <a:r>
              <a:rPr lang="en-US" dirty="0"/>
              <a:t> scenes are </a:t>
            </a:r>
            <a:r>
              <a:rPr lang="en-US" dirty="0">
                <a:solidFill>
                  <a:srgbClr val="FF0066"/>
                </a:solidFill>
              </a:rPr>
              <a:t>fun</a:t>
            </a:r>
            <a:r>
              <a:rPr lang="en-US" dirty="0"/>
              <a:t>… It manages to be </a:t>
            </a:r>
            <a:r>
              <a:rPr lang="en-US" dirty="0">
                <a:solidFill>
                  <a:srgbClr val="FF0066"/>
                </a:solidFill>
              </a:rPr>
              <a:t>whimsical</a:t>
            </a:r>
            <a:r>
              <a:rPr lang="en-US" dirty="0"/>
              <a:t> and </a:t>
            </a:r>
            <a:r>
              <a:rPr lang="en-US" dirty="0">
                <a:solidFill>
                  <a:srgbClr val="FF0066"/>
                </a:solidFill>
              </a:rPr>
              <a:t>romantic</a:t>
            </a:r>
            <a:r>
              <a:rPr lang="en-US" dirty="0"/>
              <a:t> while </a:t>
            </a:r>
            <a:r>
              <a:rPr lang="en-US" dirty="0">
                <a:solidFill>
                  <a:srgbClr val="FF0066"/>
                </a:solidFill>
              </a:rPr>
              <a:t>laughing</a:t>
            </a:r>
            <a:r>
              <a:rPr lang="en-US" dirty="0"/>
              <a:t> at the conventions of the fairy tale genre. I would </a:t>
            </a:r>
            <a:r>
              <a:rPr lang="en-US" dirty="0">
                <a:solidFill>
                  <a:srgbClr val="FF0066"/>
                </a:solidFill>
              </a:rPr>
              <a:t>recommend</a:t>
            </a:r>
            <a:r>
              <a:rPr lang="en-US" dirty="0"/>
              <a:t> it to just about anyone. I've seen it </a:t>
            </a:r>
            <a:r>
              <a:rPr lang="en-US" dirty="0">
                <a:solidFill>
                  <a:srgbClr val="FF0066"/>
                </a:solidFill>
              </a:rPr>
              <a:t>several times</a:t>
            </a:r>
            <a:r>
              <a:rPr lang="en-US" dirty="0"/>
              <a:t>, and I'm always </a:t>
            </a:r>
            <a:r>
              <a:rPr lang="en-US" dirty="0">
                <a:solidFill>
                  <a:srgbClr val="FF0066"/>
                </a:solidFill>
              </a:rPr>
              <a:t>happy</a:t>
            </a:r>
            <a:r>
              <a:rPr lang="en-US" dirty="0"/>
              <a:t> to see it </a:t>
            </a:r>
            <a:r>
              <a:rPr lang="en-US" dirty="0">
                <a:solidFill>
                  <a:srgbClr val="FF0066"/>
                </a:solidFill>
              </a:rPr>
              <a:t>again</a:t>
            </a:r>
            <a:r>
              <a:rPr lang="en-US" dirty="0"/>
              <a:t> whenever I have a friend who hasn't seen it yet.</a:t>
            </a:r>
            <a:endParaRPr lang="en-IN" dirty="0"/>
          </a:p>
        </p:txBody>
      </p:sp>
    </p:spTree>
    <p:extLst>
      <p:ext uri="{BB962C8B-B14F-4D97-AF65-F5344CB8AC3E}">
        <p14:creationId xmlns:p14="http://schemas.microsoft.com/office/powerpoint/2010/main" val="3142319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CF8D-21B4-46AD-B77C-A442714F98CB}"/>
              </a:ext>
            </a:extLst>
          </p:cNvPr>
          <p:cNvSpPr>
            <a:spLocks noGrp="1"/>
          </p:cNvSpPr>
          <p:nvPr>
            <p:ph type="title"/>
          </p:nvPr>
        </p:nvSpPr>
        <p:spPr/>
        <p:txBody>
          <a:bodyPr/>
          <a:lstStyle/>
          <a:p>
            <a:r>
              <a:rPr lang="en-US" dirty="0"/>
              <a:t>Naïve Bayes Intuition</a:t>
            </a:r>
            <a:endParaRPr lang="en-IN" dirty="0"/>
          </a:p>
        </p:txBody>
      </p:sp>
      <p:sp>
        <p:nvSpPr>
          <p:cNvPr id="3" name="Content Placeholder 2">
            <a:extLst>
              <a:ext uri="{FF2B5EF4-FFF2-40B4-BE49-F238E27FC236}">
                <a16:creationId xmlns:a16="http://schemas.microsoft.com/office/drawing/2014/main" id="{3005C567-3A8E-4B2F-B29A-7F6CB31A27C1}"/>
              </a:ext>
            </a:extLst>
          </p:cNvPr>
          <p:cNvSpPr>
            <a:spLocks noGrp="1"/>
          </p:cNvSpPr>
          <p:nvPr>
            <p:ph idx="1"/>
          </p:nvPr>
        </p:nvSpPr>
        <p:spPr/>
        <p:txBody>
          <a:bodyPr/>
          <a:lstStyle/>
          <a:p>
            <a:r>
              <a:rPr lang="en-US" dirty="0"/>
              <a:t>Simple (“naïve”) classification method based on Bayes rule  </a:t>
            </a:r>
          </a:p>
          <a:p>
            <a:r>
              <a:rPr lang="en-US" dirty="0"/>
              <a:t>Relies on very simple representation of document  </a:t>
            </a:r>
          </a:p>
          <a:p>
            <a:pPr lvl="1"/>
            <a:r>
              <a:rPr lang="en-US" dirty="0"/>
              <a:t>Bag of words </a:t>
            </a: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7066755-780A-4D35-9BF8-D91ACC136ACC}"/>
                  </a:ext>
                </a:extLst>
              </p:cNvPr>
              <p:cNvSpPr txBox="1"/>
              <p:nvPr/>
            </p:nvSpPr>
            <p:spPr>
              <a:xfrm>
                <a:off x="1008668" y="3926263"/>
                <a:ext cx="9637638" cy="10156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6600" i="1" smtClean="0">
                          <a:latin typeface="Cambria Math" panose="02040503050406030204" pitchFamily="18" charset="0"/>
                          <a:ea typeface="Cambria Math" panose="02040503050406030204" pitchFamily="18" charset="0"/>
                        </a:rPr>
                        <m:t>𝜑</m:t>
                      </m:r>
                      <m:r>
                        <a:rPr lang="en-US" sz="6600" b="0" i="1" smtClean="0">
                          <a:latin typeface="Cambria Math" panose="02040503050406030204" pitchFamily="18" charset="0"/>
                          <a:ea typeface="Cambria Math" panose="02040503050406030204" pitchFamily="18" charset="0"/>
                        </a:rPr>
                        <m:t> </m:t>
                      </m:r>
                      <m:d>
                        <m:dPr>
                          <m:ctrlPr>
                            <a:rPr lang="en-US" sz="6600" b="0" i="1" smtClean="0">
                              <a:latin typeface="Cambria Math" panose="02040503050406030204" pitchFamily="18" charset="0"/>
                              <a:ea typeface="Cambria Math" panose="02040503050406030204" pitchFamily="18" charset="0"/>
                            </a:rPr>
                          </m:ctrlPr>
                        </m:dPr>
                        <m:e>
                          <m:r>
                            <a:rPr lang="en-US" sz="6600" b="0" i="1" smtClean="0">
                              <a:latin typeface="Cambria Math" panose="02040503050406030204" pitchFamily="18" charset="0"/>
                              <a:ea typeface="Cambria Math" panose="02040503050406030204" pitchFamily="18" charset="0"/>
                            </a:rPr>
                            <m:t>                                  </m:t>
                          </m:r>
                        </m:e>
                      </m:d>
                      <m:r>
                        <a:rPr lang="en-US" sz="6600" b="0" i="1" smtClean="0">
                          <a:latin typeface="Cambria Math" panose="02040503050406030204" pitchFamily="18" charset="0"/>
                          <a:ea typeface="Cambria Math" panose="02040503050406030204" pitchFamily="18" charset="0"/>
                        </a:rPr>
                        <m:t>=</m:t>
                      </m:r>
                      <m:r>
                        <a:rPr lang="en-US" sz="6600" b="0" i="1" smtClean="0">
                          <a:latin typeface="Cambria Math" panose="02040503050406030204" pitchFamily="18" charset="0"/>
                          <a:ea typeface="Cambria Math" panose="02040503050406030204" pitchFamily="18" charset="0"/>
                        </a:rPr>
                        <m:t>𝐶</m:t>
                      </m:r>
                    </m:oMath>
                  </m:oMathPara>
                </a14:m>
                <a:endParaRPr lang="en-IN" dirty="0"/>
              </a:p>
            </p:txBody>
          </p:sp>
        </mc:Choice>
        <mc:Fallback xmlns="">
          <p:sp>
            <p:nvSpPr>
              <p:cNvPr id="4" name="TextBox 3">
                <a:extLst>
                  <a:ext uri="{FF2B5EF4-FFF2-40B4-BE49-F238E27FC236}">
                    <a16:creationId xmlns:a16="http://schemas.microsoft.com/office/drawing/2014/main" id="{37066755-780A-4D35-9BF8-D91ACC136ACC}"/>
                  </a:ext>
                </a:extLst>
              </p:cNvPr>
              <p:cNvSpPr txBox="1">
                <a:spLocks noRot="1" noChangeAspect="1" noMove="1" noResize="1" noEditPoints="1" noAdjustHandles="1" noChangeArrowheads="1" noChangeShapeType="1" noTextEdit="1"/>
              </p:cNvSpPr>
              <p:nvPr/>
            </p:nvSpPr>
            <p:spPr>
              <a:xfrm>
                <a:off x="1008668" y="3926263"/>
                <a:ext cx="9637638" cy="1015663"/>
              </a:xfrm>
              <a:prstGeom prst="rect">
                <a:avLst/>
              </a:prstGeom>
              <a:blipFill>
                <a:blip r:embed="rId2"/>
                <a:stretch>
                  <a:fillRect/>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E0DDF081-85AB-4042-935A-45147697BAF5}"/>
              </a:ext>
            </a:extLst>
          </p:cNvPr>
          <p:cNvSpPr txBox="1"/>
          <p:nvPr/>
        </p:nvSpPr>
        <p:spPr>
          <a:xfrm>
            <a:off x="2227082" y="3650605"/>
            <a:ext cx="6172199" cy="175432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en-US" dirty="0">
                <a:solidFill>
                  <a:schemeClr val="bg1">
                    <a:lumMod val="85000"/>
                  </a:schemeClr>
                </a:solidFill>
              </a:rPr>
              <a:t>I</a:t>
            </a:r>
            <a:r>
              <a:rPr lang="en-US" dirty="0"/>
              <a:t> </a:t>
            </a:r>
            <a:r>
              <a:rPr lang="en-US" dirty="0">
                <a:solidFill>
                  <a:srgbClr val="FF0066"/>
                </a:solidFill>
              </a:rPr>
              <a:t>love</a:t>
            </a:r>
            <a:r>
              <a:rPr lang="en-US" dirty="0"/>
              <a:t> </a:t>
            </a:r>
            <a:r>
              <a:rPr lang="en-US" dirty="0">
                <a:solidFill>
                  <a:schemeClr val="bg1">
                    <a:lumMod val="85000"/>
                  </a:schemeClr>
                </a:solidFill>
              </a:rPr>
              <a:t>this movie! It's </a:t>
            </a:r>
            <a:r>
              <a:rPr lang="en-US" dirty="0">
                <a:solidFill>
                  <a:srgbClr val="FF0066"/>
                </a:solidFill>
              </a:rPr>
              <a:t>sweet</a:t>
            </a:r>
            <a:r>
              <a:rPr lang="en-US" dirty="0">
                <a:solidFill>
                  <a:schemeClr val="bg1">
                    <a:lumMod val="85000"/>
                  </a:schemeClr>
                </a:solidFill>
              </a:rPr>
              <a:t>, but with </a:t>
            </a:r>
            <a:r>
              <a:rPr lang="en-US" dirty="0">
                <a:solidFill>
                  <a:srgbClr val="FF0066"/>
                </a:solidFill>
              </a:rPr>
              <a:t>satirical</a:t>
            </a:r>
            <a:r>
              <a:rPr lang="en-US" dirty="0"/>
              <a:t> </a:t>
            </a:r>
            <a:r>
              <a:rPr lang="en-US" dirty="0">
                <a:solidFill>
                  <a:srgbClr val="FF0066"/>
                </a:solidFill>
              </a:rPr>
              <a:t>humor</a:t>
            </a:r>
            <a:r>
              <a:rPr lang="en-US" dirty="0">
                <a:solidFill>
                  <a:schemeClr val="bg1">
                    <a:lumMod val="85000"/>
                  </a:schemeClr>
                </a:solidFill>
              </a:rPr>
              <a:t>. The dialogue is </a:t>
            </a:r>
            <a:r>
              <a:rPr lang="en-US" dirty="0">
                <a:solidFill>
                  <a:srgbClr val="FF0066"/>
                </a:solidFill>
              </a:rPr>
              <a:t>great</a:t>
            </a:r>
            <a:r>
              <a:rPr lang="en-US" dirty="0"/>
              <a:t> </a:t>
            </a:r>
            <a:r>
              <a:rPr lang="en-US" dirty="0">
                <a:solidFill>
                  <a:schemeClr val="bg1">
                    <a:lumMod val="85000"/>
                  </a:schemeClr>
                </a:solidFill>
              </a:rPr>
              <a:t>and the </a:t>
            </a:r>
            <a:r>
              <a:rPr lang="en-US" dirty="0">
                <a:solidFill>
                  <a:srgbClr val="FF0066"/>
                </a:solidFill>
              </a:rPr>
              <a:t>adventure</a:t>
            </a:r>
            <a:r>
              <a:rPr lang="en-US" dirty="0"/>
              <a:t> </a:t>
            </a:r>
            <a:r>
              <a:rPr lang="en-US" dirty="0">
                <a:solidFill>
                  <a:schemeClr val="bg1">
                    <a:lumMod val="85000"/>
                  </a:schemeClr>
                </a:solidFill>
              </a:rPr>
              <a:t>scenes are </a:t>
            </a:r>
            <a:r>
              <a:rPr lang="en-US" dirty="0">
                <a:solidFill>
                  <a:srgbClr val="FF0066"/>
                </a:solidFill>
              </a:rPr>
              <a:t>fun</a:t>
            </a:r>
            <a:r>
              <a:rPr lang="en-US" dirty="0">
                <a:solidFill>
                  <a:schemeClr val="bg1">
                    <a:lumMod val="85000"/>
                  </a:schemeClr>
                </a:solidFill>
              </a:rPr>
              <a:t>… It manages to be</a:t>
            </a:r>
            <a:r>
              <a:rPr lang="en-US" dirty="0"/>
              <a:t> </a:t>
            </a:r>
            <a:r>
              <a:rPr lang="en-US" dirty="0">
                <a:solidFill>
                  <a:srgbClr val="FF0066"/>
                </a:solidFill>
              </a:rPr>
              <a:t>whimsical</a:t>
            </a:r>
            <a:r>
              <a:rPr lang="en-US" dirty="0"/>
              <a:t> </a:t>
            </a:r>
            <a:r>
              <a:rPr lang="en-US" dirty="0">
                <a:solidFill>
                  <a:schemeClr val="bg1">
                    <a:lumMod val="85000"/>
                  </a:schemeClr>
                </a:solidFill>
              </a:rPr>
              <a:t>and</a:t>
            </a:r>
            <a:r>
              <a:rPr lang="en-US" dirty="0"/>
              <a:t> </a:t>
            </a:r>
            <a:r>
              <a:rPr lang="en-US" dirty="0">
                <a:solidFill>
                  <a:srgbClr val="FF0066"/>
                </a:solidFill>
              </a:rPr>
              <a:t>romantic</a:t>
            </a:r>
            <a:r>
              <a:rPr lang="en-US" dirty="0"/>
              <a:t> </a:t>
            </a:r>
            <a:r>
              <a:rPr lang="en-US" dirty="0">
                <a:solidFill>
                  <a:schemeClr val="bg1">
                    <a:lumMod val="85000"/>
                  </a:schemeClr>
                </a:solidFill>
              </a:rPr>
              <a:t>while</a:t>
            </a:r>
            <a:r>
              <a:rPr lang="en-US" dirty="0"/>
              <a:t> </a:t>
            </a:r>
            <a:r>
              <a:rPr lang="en-US" dirty="0">
                <a:solidFill>
                  <a:srgbClr val="FF0066"/>
                </a:solidFill>
              </a:rPr>
              <a:t>laughing</a:t>
            </a:r>
            <a:r>
              <a:rPr lang="en-US" dirty="0"/>
              <a:t> </a:t>
            </a:r>
            <a:r>
              <a:rPr lang="en-US" dirty="0">
                <a:solidFill>
                  <a:schemeClr val="bg1">
                    <a:lumMod val="85000"/>
                  </a:schemeClr>
                </a:solidFill>
              </a:rPr>
              <a:t>at the conventions of the fairy tale genre. I would</a:t>
            </a:r>
            <a:r>
              <a:rPr lang="en-US" dirty="0"/>
              <a:t> </a:t>
            </a:r>
            <a:r>
              <a:rPr lang="en-US" dirty="0">
                <a:solidFill>
                  <a:srgbClr val="FF0066"/>
                </a:solidFill>
              </a:rPr>
              <a:t>recommend</a:t>
            </a:r>
            <a:r>
              <a:rPr lang="en-US" dirty="0"/>
              <a:t> </a:t>
            </a:r>
            <a:r>
              <a:rPr lang="en-US" dirty="0">
                <a:solidFill>
                  <a:schemeClr val="bg1">
                    <a:lumMod val="85000"/>
                  </a:schemeClr>
                </a:solidFill>
              </a:rPr>
              <a:t>it to just about anyone. I've seen it</a:t>
            </a:r>
            <a:r>
              <a:rPr lang="en-US" dirty="0"/>
              <a:t> </a:t>
            </a:r>
            <a:r>
              <a:rPr lang="en-US" dirty="0">
                <a:solidFill>
                  <a:srgbClr val="FF0066"/>
                </a:solidFill>
              </a:rPr>
              <a:t>several times</a:t>
            </a:r>
            <a:r>
              <a:rPr lang="en-US" dirty="0">
                <a:solidFill>
                  <a:schemeClr val="bg1">
                    <a:lumMod val="85000"/>
                  </a:schemeClr>
                </a:solidFill>
              </a:rPr>
              <a:t>, and I'm always </a:t>
            </a:r>
            <a:r>
              <a:rPr lang="en-US" dirty="0">
                <a:solidFill>
                  <a:srgbClr val="FF0066"/>
                </a:solidFill>
              </a:rPr>
              <a:t>happy</a:t>
            </a:r>
            <a:r>
              <a:rPr lang="en-US" dirty="0"/>
              <a:t> </a:t>
            </a:r>
            <a:r>
              <a:rPr lang="en-US" dirty="0">
                <a:solidFill>
                  <a:schemeClr val="bg1">
                    <a:lumMod val="85000"/>
                  </a:schemeClr>
                </a:solidFill>
              </a:rPr>
              <a:t>to see it </a:t>
            </a:r>
            <a:r>
              <a:rPr lang="en-US" dirty="0">
                <a:solidFill>
                  <a:srgbClr val="FF0066"/>
                </a:solidFill>
              </a:rPr>
              <a:t>again</a:t>
            </a:r>
            <a:r>
              <a:rPr lang="en-US" dirty="0"/>
              <a:t> </a:t>
            </a:r>
            <a:r>
              <a:rPr lang="en-US" dirty="0">
                <a:solidFill>
                  <a:schemeClr val="bg1">
                    <a:lumMod val="85000"/>
                  </a:schemeClr>
                </a:solidFill>
              </a:rPr>
              <a:t>whenever I have a friend who hasn't seen it yet.</a:t>
            </a:r>
            <a:endParaRPr lang="en-IN" dirty="0">
              <a:solidFill>
                <a:schemeClr val="bg1">
                  <a:lumMod val="85000"/>
                </a:schemeClr>
              </a:solidFill>
            </a:endParaRPr>
          </a:p>
        </p:txBody>
      </p:sp>
    </p:spTree>
    <p:extLst>
      <p:ext uri="{BB962C8B-B14F-4D97-AF65-F5344CB8AC3E}">
        <p14:creationId xmlns:p14="http://schemas.microsoft.com/office/powerpoint/2010/main" val="3872153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CF8D-21B4-46AD-B77C-A442714F98CB}"/>
              </a:ext>
            </a:extLst>
          </p:cNvPr>
          <p:cNvSpPr>
            <a:spLocks noGrp="1"/>
          </p:cNvSpPr>
          <p:nvPr>
            <p:ph type="title"/>
          </p:nvPr>
        </p:nvSpPr>
        <p:spPr/>
        <p:txBody>
          <a:bodyPr/>
          <a:lstStyle/>
          <a:p>
            <a:r>
              <a:rPr lang="en-US" dirty="0"/>
              <a:t>Naïve Bayes Intuition</a:t>
            </a:r>
            <a:endParaRPr lang="en-IN" dirty="0"/>
          </a:p>
        </p:txBody>
      </p:sp>
      <p:sp>
        <p:nvSpPr>
          <p:cNvPr id="3" name="Content Placeholder 2">
            <a:extLst>
              <a:ext uri="{FF2B5EF4-FFF2-40B4-BE49-F238E27FC236}">
                <a16:creationId xmlns:a16="http://schemas.microsoft.com/office/drawing/2014/main" id="{3005C567-3A8E-4B2F-B29A-7F6CB31A27C1}"/>
              </a:ext>
            </a:extLst>
          </p:cNvPr>
          <p:cNvSpPr>
            <a:spLocks noGrp="1"/>
          </p:cNvSpPr>
          <p:nvPr>
            <p:ph idx="1"/>
          </p:nvPr>
        </p:nvSpPr>
        <p:spPr/>
        <p:txBody>
          <a:bodyPr/>
          <a:lstStyle/>
          <a:p>
            <a:r>
              <a:rPr lang="en-US" dirty="0"/>
              <a:t>Simple (“naïve”) classification method based on Bayes rule  </a:t>
            </a:r>
          </a:p>
          <a:p>
            <a:r>
              <a:rPr lang="en-US" dirty="0"/>
              <a:t>Relies on very simple representation of document  </a:t>
            </a:r>
          </a:p>
          <a:p>
            <a:pPr lvl="1"/>
            <a:r>
              <a:rPr lang="en-US" dirty="0"/>
              <a:t>Bag of words </a:t>
            </a: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7066755-780A-4D35-9BF8-D91ACC136ACC}"/>
                  </a:ext>
                </a:extLst>
              </p:cNvPr>
              <p:cNvSpPr txBox="1"/>
              <p:nvPr/>
            </p:nvSpPr>
            <p:spPr>
              <a:xfrm>
                <a:off x="1008668" y="3926263"/>
                <a:ext cx="6662465" cy="10156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6600" i="1" smtClean="0">
                          <a:latin typeface="Cambria Math" panose="02040503050406030204" pitchFamily="18" charset="0"/>
                          <a:ea typeface="Cambria Math" panose="02040503050406030204" pitchFamily="18" charset="0"/>
                        </a:rPr>
                        <m:t>𝜑</m:t>
                      </m:r>
                      <m:r>
                        <a:rPr lang="en-US" sz="6600" b="0" i="1" smtClean="0">
                          <a:latin typeface="Cambria Math" panose="02040503050406030204" pitchFamily="18" charset="0"/>
                          <a:ea typeface="Cambria Math" panose="02040503050406030204" pitchFamily="18" charset="0"/>
                        </a:rPr>
                        <m:t> </m:t>
                      </m:r>
                      <m:d>
                        <m:dPr>
                          <m:ctrlPr>
                            <a:rPr lang="en-US" sz="6600" b="0" i="1" smtClean="0">
                              <a:latin typeface="Cambria Math" panose="02040503050406030204" pitchFamily="18" charset="0"/>
                              <a:ea typeface="Cambria Math" panose="02040503050406030204" pitchFamily="18" charset="0"/>
                            </a:rPr>
                          </m:ctrlPr>
                        </m:dPr>
                        <m:e>
                          <m:r>
                            <a:rPr lang="en-US" sz="6600" b="0" i="1" smtClean="0">
                              <a:latin typeface="Cambria Math" panose="02040503050406030204" pitchFamily="18" charset="0"/>
                              <a:ea typeface="Cambria Math" panose="02040503050406030204" pitchFamily="18" charset="0"/>
                            </a:rPr>
                            <m:t>                 </m:t>
                          </m:r>
                        </m:e>
                      </m:d>
                      <m:r>
                        <a:rPr lang="en-US" sz="6600" b="0" i="1" smtClean="0">
                          <a:latin typeface="Cambria Math" panose="02040503050406030204" pitchFamily="18" charset="0"/>
                          <a:ea typeface="Cambria Math" panose="02040503050406030204" pitchFamily="18" charset="0"/>
                        </a:rPr>
                        <m:t>=</m:t>
                      </m:r>
                      <m:r>
                        <a:rPr lang="en-US" sz="6600" b="0" i="1" smtClean="0">
                          <a:latin typeface="Cambria Math" panose="02040503050406030204" pitchFamily="18" charset="0"/>
                          <a:ea typeface="Cambria Math" panose="02040503050406030204" pitchFamily="18" charset="0"/>
                        </a:rPr>
                        <m:t>𝐶</m:t>
                      </m:r>
                    </m:oMath>
                  </m:oMathPara>
                </a14:m>
                <a:endParaRPr lang="en-IN" dirty="0"/>
              </a:p>
            </p:txBody>
          </p:sp>
        </mc:Choice>
        <mc:Fallback xmlns="">
          <p:sp>
            <p:nvSpPr>
              <p:cNvPr id="4" name="TextBox 3">
                <a:extLst>
                  <a:ext uri="{FF2B5EF4-FFF2-40B4-BE49-F238E27FC236}">
                    <a16:creationId xmlns:a16="http://schemas.microsoft.com/office/drawing/2014/main" id="{37066755-780A-4D35-9BF8-D91ACC136ACC}"/>
                  </a:ext>
                </a:extLst>
              </p:cNvPr>
              <p:cNvSpPr txBox="1">
                <a:spLocks noRot="1" noChangeAspect="1" noMove="1" noResize="1" noEditPoints="1" noAdjustHandles="1" noChangeArrowheads="1" noChangeShapeType="1" noTextEdit="1"/>
              </p:cNvSpPr>
              <p:nvPr/>
            </p:nvSpPr>
            <p:spPr>
              <a:xfrm>
                <a:off x="1008668" y="3926263"/>
                <a:ext cx="6662465" cy="1015663"/>
              </a:xfrm>
              <a:prstGeom prst="rect">
                <a:avLst/>
              </a:prstGeom>
              <a:blipFill>
                <a:blip r:embed="rId2"/>
                <a:stretch>
                  <a:fillRect/>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1F2F6694-8303-4E74-9130-A957526E5B87}"/>
              </a:ext>
            </a:extLst>
          </p:cNvPr>
          <p:cNvSpPr txBox="1"/>
          <p:nvPr/>
        </p:nvSpPr>
        <p:spPr>
          <a:xfrm>
            <a:off x="2601073" y="3371596"/>
            <a:ext cx="1378126" cy="286232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en-US" sz="1200" dirty="0">
                <a:solidFill>
                  <a:srgbClr val="FF0066"/>
                </a:solidFill>
              </a:rPr>
              <a:t>Love </a:t>
            </a:r>
            <a:r>
              <a:rPr lang="en-US" sz="1200" dirty="0"/>
              <a:t> </a:t>
            </a:r>
          </a:p>
          <a:p>
            <a:pPr algn="just"/>
            <a:r>
              <a:rPr lang="en-US" sz="1200" dirty="0">
                <a:solidFill>
                  <a:srgbClr val="FF0066"/>
                </a:solidFill>
              </a:rPr>
              <a:t>sweet </a:t>
            </a:r>
          </a:p>
          <a:p>
            <a:pPr algn="just"/>
            <a:r>
              <a:rPr lang="en-US" sz="1200" dirty="0">
                <a:solidFill>
                  <a:srgbClr val="FF0066"/>
                </a:solidFill>
              </a:rPr>
              <a:t>satirical</a:t>
            </a:r>
            <a:r>
              <a:rPr lang="en-US" sz="1200" dirty="0"/>
              <a:t> </a:t>
            </a:r>
          </a:p>
          <a:p>
            <a:pPr algn="just"/>
            <a:r>
              <a:rPr lang="en-US" sz="1200" dirty="0">
                <a:solidFill>
                  <a:srgbClr val="FF0066"/>
                </a:solidFill>
              </a:rPr>
              <a:t>laughing</a:t>
            </a:r>
            <a:r>
              <a:rPr lang="en-US" sz="1200" dirty="0"/>
              <a:t> </a:t>
            </a:r>
          </a:p>
          <a:p>
            <a:pPr algn="just"/>
            <a:r>
              <a:rPr lang="en-US" sz="1200" dirty="0">
                <a:solidFill>
                  <a:srgbClr val="FF0066"/>
                </a:solidFill>
              </a:rPr>
              <a:t>recommend</a:t>
            </a:r>
            <a:r>
              <a:rPr lang="en-US" sz="1200" dirty="0"/>
              <a:t> </a:t>
            </a:r>
          </a:p>
          <a:p>
            <a:pPr algn="just"/>
            <a:r>
              <a:rPr lang="en-US" sz="1200" dirty="0">
                <a:solidFill>
                  <a:srgbClr val="FF0066"/>
                </a:solidFill>
              </a:rPr>
              <a:t>several </a:t>
            </a:r>
          </a:p>
          <a:p>
            <a:pPr algn="just"/>
            <a:r>
              <a:rPr lang="en-US" sz="1200" dirty="0">
                <a:solidFill>
                  <a:srgbClr val="FF0066"/>
                </a:solidFill>
              </a:rPr>
              <a:t>Times </a:t>
            </a:r>
          </a:p>
          <a:p>
            <a:pPr algn="just"/>
            <a:r>
              <a:rPr lang="en-US" sz="1200" dirty="0">
                <a:solidFill>
                  <a:srgbClr val="FF0066"/>
                </a:solidFill>
              </a:rPr>
              <a:t>happy</a:t>
            </a:r>
            <a:r>
              <a:rPr lang="en-US" sz="1200" dirty="0"/>
              <a:t> </a:t>
            </a:r>
          </a:p>
          <a:p>
            <a:pPr algn="just"/>
            <a:r>
              <a:rPr lang="en-US" sz="1200" dirty="0">
                <a:solidFill>
                  <a:srgbClr val="FF0066"/>
                </a:solidFill>
              </a:rPr>
              <a:t>again</a:t>
            </a:r>
            <a:endParaRPr lang="en-IN" sz="1200" dirty="0">
              <a:solidFill>
                <a:schemeClr val="bg1">
                  <a:lumMod val="85000"/>
                </a:schemeClr>
              </a:solidFill>
            </a:endParaRPr>
          </a:p>
          <a:p>
            <a:pPr algn="just"/>
            <a:r>
              <a:rPr lang="en-US" sz="1200" dirty="0">
                <a:solidFill>
                  <a:srgbClr val="FF0066"/>
                </a:solidFill>
              </a:rPr>
              <a:t>humor </a:t>
            </a:r>
          </a:p>
          <a:p>
            <a:pPr algn="just"/>
            <a:r>
              <a:rPr lang="en-US" sz="1200" dirty="0">
                <a:solidFill>
                  <a:srgbClr val="FF0066"/>
                </a:solidFill>
              </a:rPr>
              <a:t>great</a:t>
            </a:r>
            <a:r>
              <a:rPr lang="en-US" sz="1200" dirty="0"/>
              <a:t> </a:t>
            </a:r>
          </a:p>
          <a:p>
            <a:pPr algn="just"/>
            <a:r>
              <a:rPr lang="en-US" sz="1200" dirty="0">
                <a:solidFill>
                  <a:srgbClr val="FF0066"/>
                </a:solidFill>
              </a:rPr>
              <a:t>adventure</a:t>
            </a:r>
            <a:r>
              <a:rPr lang="en-US" sz="1200" dirty="0"/>
              <a:t> </a:t>
            </a:r>
          </a:p>
          <a:p>
            <a:pPr algn="just"/>
            <a:r>
              <a:rPr lang="en-US" sz="1200" dirty="0">
                <a:solidFill>
                  <a:srgbClr val="FF0066"/>
                </a:solidFill>
              </a:rPr>
              <a:t>Fun </a:t>
            </a:r>
          </a:p>
          <a:p>
            <a:pPr algn="just"/>
            <a:r>
              <a:rPr lang="en-US" sz="1200" dirty="0">
                <a:solidFill>
                  <a:srgbClr val="FF0066"/>
                </a:solidFill>
              </a:rPr>
              <a:t>whimsical </a:t>
            </a:r>
          </a:p>
          <a:p>
            <a:pPr algn="just"/>
            <a:r>
              <a:rPr lang="en-US" sz="1200" dirty="0">
                <a:solidFill>
                  <a:srgbClr val="FF0066"/>
                </a:solidFill>
              </a:rPr>
              <a:t>romantic</a:t>
            </a:r>
            <a:r>
              <a:rPr lang="en-US" sz="1200" dirty="0"/>
              <a:t> </a:t>
            </a:r>
          </a:p>
        </p:txBody>
      </p:sp>
      <p:sp>
        <p:nvSpPr>
          <p:cNvPr id="8" name="TextBox 7">
            <a:extLst>
              <a:ext uri="{FF2B5EF4-FFF2-40B4-BE49-F238E27FC236}">
                <a16:creationId xmlns:a16="http://schemas.microsoft.com/office/drawing/2014/main" id="{2B02E072-5261-4B47-BFE0-6C5CC09BBF81}"/>
              </a:ext>
            </a:extLst>
          </p:cNvPr>
          <p:cNvSpPr txBox="1"/>
          <p:nvPr/>
        </p:nvSpPr>
        <p:spPr>
          <a:xfrm>
            <a:off x="3979199" y="3354755"/>
            <a:ext cx="1378126" cy="286232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en-US" sz="1200" dirty="0">
                <a:solidFill>
                  <a:srgbClr val="FF0066"/>
                </a:solidFill>
              </a:rPr>
              <a:t>2 </a:t>
            </a:r>
            <a:r>
              <a:rPr lang="en-US" sz="1200" dirty="0"/>
              <a:t> </a:t>
            </a:r>
          </a:p>
          <a:p>
            <a:pPr algn="just"/>
            <a:r>
              <a:rPr lang="en-US" sz="1200" dirty="0">
                <a:solidFill>
                  <a:srgbClr val="FF0066"/>
                </a:solidFill>
              </a:rPr>
              <a:t>1 </a:t>
            </a:r>
          </a:p>
          <a:p>
            <a:pPr algn="just"/>
            <a:r>
              <a:rPr lang="en-US" sz="1200" dirty="0">
                <a:solidFill>
                  <a:srgbClr val="FF0066"/>
                </a:solidFill>
              </a:rPr>
              <a:t>1</a:t>
            </a:r>
            <a:r>
              <a:rPr lang="en-US" sz="1200" dirty="0"/>
              <a:t> </a:t>
            </a:r>
          </a:p>
          <a:p>
            <a:pPr algn="just"/>
            <a:r>
              <a:rPr lang="en-US" sz="1200" dirty="0">
                <a:solidFill>
                  <a:srgbClr val="FF0066"/>
                </a:solidFill>
              </a:rPr>
              <a:t>2</a:t>
            </a:r>
          </a:p>
          <a:p>
            <a:pPr algn="just"/>
            <a:r>
              <a:rPr lang="en-US" sz="1200" dirty="0">
                <a:solidFill>
                  <a:srgbClr val="FF0066"/>
                </a:solidFill>
              </a:rPr>
              <a:t>1</a:t>
            </a:r>
            <a:r>
              <a:rPr lang="en-US" sz="1200" dirty="0"/>
              <a:t> </a:t>
            </a:r>
          </a:p>
          <a:p>
            <a:pPr algn="just"/>
            <a:r>
              <a:rPr lang="en-US" sz="1200" dirty="0">
                <a:solidFill>
                  <a:srgbClr val="FF0066"/>
                </a:solidFill>
              </a:rPr>
              <a:t>1</a:t>
            </a:r>
            <a:endParaRPr lang="en-US" sz="1200" dirty="0"/>
          </a:p>
          <a:p>
            <a:pPr algn="just"/>
            <a:r>
              <a:rPr lang="en-US" sz="1200" dirty="0">
                <a:solidFill>
                  <a:srgbClr val="FF0066"/>
                </a:solidFill>
              </a:rPr>
              <a:t>1 </a:t>
            </a:r>
          </a:p>
          <a:p>
            <a:pPr algn="just"/>
            <a:r>
              <a:rPr lang="en-US" sz="1200" dirty="0">
                <a:solidFill>
                  <a:srgbClr val="FF0066"/>
                </a:solidFill>
              </a:rPr>
              <a:t>1</a:t>
            </a:r>
            <a:r>
              <a:rPr lang="en-US" sz="1200" dirty="0"/>
              <a:t> </a:t>
            </a:r>
          </a:p>
          <a:p>
            <a:pPr algn="just"/>
            <a:endParaRPr lang="en-US" sz="1200" dirty="0"/>
          </a:p>
          <a:p>
            <a:pPr algn="just"/>
            <a:r>
              <a:rPr lang="en-US" sz="1200" dirty="0">
                <a:solidFill>
                  <a:srgbClr val="FF0066"/>
                </a:solidFill>
              </a:rPr>
              <a:t>…</a:t>
            </a:r>
          </a:p>
          <a:p>
            <a:pPr algn="just"/>
            <a:endParaRPr lang="en-US" sz="1200" dirty="0"/>
          </a:p>
          <a:p>
            <a:pPr algn="just"/>
            <a:endParaRPr lang="en-US" sz="1200" dirty="0"/>
          </a:p>
          <a:p>
            <a:pPr algn="just"/>
            <a:endParaRPr lang="en-US" sz="1200" dirty="0"/>
          </a:p>
          <a:p>
            <a:pPr algn="just"/>
            <a:endParaRPr lang="en-US" sz="1200" dirty="0"/>
          </a:p>
          <a:p>
            <a:pPr algn="just"/>
            <a:r>
              <a:rPr lang="en-US" sz="1200" dirty="0">
                <a:solidFill>
                  <a:srgbClr val="FF0066"/>
                </a:solidFill>
              </a:rPr>
              <a:t>…</a:t>
            </a:r>
            <a:endParaRPr lang="en-IN" sz="1200" dirty="0">
              <a:solidFill>
                <a:schemeClr val="bg1">
                  <a:lumMod val="85000"/>
                </a:schemeClr>
              </a:solidFill>
            </a:endParaRPr>
          </a:p>
        </p:txBody>
      </p:sp>
      <p:cxnSp>
        <p:nvCxnSpPr>
          <p:cNvPr id="9" name="Straight Arrow Connector 8">
            <a:extLst>
              <a:ext uri="{FF2B5EF4-FFF2-40B4-BE49-F238E27FC236}">
                <a16:creationId xmlns:a16="http://schemas.microsoft.com/office/drawing/2014/main" id="{FD96CE82-E21A-4222-91CB-D8128FC95A69}"/>
              </a:ext>
            </a:extLst>
          </p:cNvPr>
          <p:cNvCxnSpPr>
            <a:cxnSpLocks/>
          </p:cNvCxnSpPr>
          <p:nvPr/>
        </p:nvCxnSpPr>
        <p:spPr>
          <a:xfrm flipV="1">
            <a:off x="4213781" y="3186260"/>
            <a:ext cx="3808429" cy="815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7A7C0CF-1102-48EF-BE72-13D290707CE4}"/>
              </a:ext>
            </a:extLst>
          </p:cNvPr>
          <p:cNvSpPr txBox="1"/>
          <p:nvPr/>
        </p:nvSpPr>
        <p:spPr>
          <a:xfrm>
            <a:off x="8190321" y="3002264"/>
            <a:ext cx="2169737" cy="369332"/>
          </a:xfrm>
          <a:prstGeom prst="rect">
            <a:avLst/>
          </a:prstGeom>
          <a:noFill/>
        </p:spPr>
        <p:txBody>
          <a:bodyPr wrap="square">
            <a:spAutoFit/>
          </a:bodyPr>
          <a:lstStyle/>
          <a:p>
            <a:r>
              <a:rPr lang="en-US" dirty="0"/>
              <a:t>Frequency/ TF-IDF</a:t>
            </a:r>
            <a:endParaRPr lang="en-IN" dirty="0"/>
          </a:p>
        </p:txBody>
      </p:sp>
    </p:spTree>
    <p:extLst>
      <p:ext uri="{BB962C8B-B14F-4D97-AF65-F5344CB8AC3E}">
        <p14:creationId xmlns:p14="http://schemas.microsoft.com/office/powerpoint/2010/main" val="34208532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5761-234C-46DB-B595-09FEFF36021F}"/>
              </a:ext>
            </a:extLst>
          </p:cNvPr>
          <p:cNvSpPr>
            <a:spLocks noGrp="1"/>
          </p:cNvSpPr>
          <p:nvPr>
            <p:ph type="title"/>
          </p:nvPr>
        </p:nvSpPr>
        <p:spPr/>
        <p:txBody>
          <a:bodyPr/>
          <a:lstStyle/>
          <a:p>
            <a:r>
              <a:rPr lang="en-US" dirty="0"/>
              <a:t>The Naïve Bayes Classifier</a:t>
            </a:r>
            <a:endParaRPr lang="en-IN" dirty="0"/>
          </a:p>
        </p:txBody>
      </p:sp>
      <p:pic>
        <p:nvPicPr>
          <p:cNvPr id="5" name="Picture 4">
            <a:extLst>
              <a:ext uri="{FF2B5EF4-FFF2-40B4-BE49-F238E27FC236}">
                <a16:creationId xmlns:a16="http://schemas.microsoft.com/office/drawing/2014/main" id="{5790B71F-E4DD-481C-898C-8279011ACDA1}"/>
              </a:ext>
            </a:extLst>
          </p:cNvPr>
          <p:cNvPicPr>
            <a:picLocks noChangeAspect="1"/>
          </p:cNvPicPr>
          <p:nvPr/>
        </p:nvPicPr>
        <p:blipFill>
          <a:blip r:embed="rId2"/>
          <a:stretch>
            <a:fillRect/>
          </a:stretch>
        </p:blipFill>
        <p:spPr>
          <a:xfrm>
            <a:off x="2097562" y="2113322"/>
            <a:ext cx="7600950" cy="3781425"/>
          </a:xfrm>
          <a:prstGeom prst="rect">
            <a:avLst/>
          </a:prstGeom>
        </p:spPr>
      </p:pic>
    </p:spTree>
    <p:extLst>
      <p:ext uri="{BB962C8B-B14F-4D97-AF65-F5344CB8AC3E}">
        <p14:creationId xmlns:p14="http://schemas.microsoft.com/office/powerpoint/2010/main" val="28125577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5761-234C-46DB-B595-09FEFF36021F}"/>
              </a:ext>
            </a:extLst>
          </p:cNvPr>
          <p:cNvSpPr>
            <a:spLocks noGrp="1"/>
          </p:cNvSpPr>
          <p:nvPr>
            <p:ph type="title"/>
          </p:nvPr>
        </p:nvSpPr>
        <p:spPr/>
        <p:txBody>
          <a:bodyPr/>
          <a:lstStyle/>
          <a:p>
            <a:r>
              <a:rPr lang="en-US" dirty="0"/>
              <a:t>The Naïve Bayes Classifier</a:t>
            </a:r>
            <a:endParaRPr lang="en-IN" dirty="0"/>
          </a:p>
        </p:txBody>
      </p:sp>
      <p:pic>
        <p:nvPicPr>
          <p:cNvPr id="4" name="Picture 3">
            <a:extLst>
              <a:ext uri="{FF2B5EF4-FFF2-40B4-BE49-F238E27FC236}">
                <a16:creationId xmlns:a16="http://schemas.microsoft.com/office/drawing/2014/main" id="{0F640B4B-26E6-4BC3-8F6F-F9BD4F261F45}"/>
              </a:ext>
            </a:extLst>
          </p:cNvPr>
          <p:cNvPicPr>
            <a:picLocks noChangeAspect="1"/>
          </p:cNvPicPr>
          <p:nvPr/>
        </p:nvPicPr>
        <p:blipFill>
          <a:blip r:embed="rId2"/>
          <a:stretch>
            <a:fillRect/>
          </a:stretch>
        </p:blipFill>
        <p:spPr>
          <a:xfrm>
            <a:off x="2083127" y="2530901"/>
            <a:ext cx="6743700" cy="2324100"/>
          </a:xfrm>
          <a:prstGeom prst="rect">
            <a:avLst/>
          </a:prstGeom>
        </p:spPr>
      </p:pic>
      <p:sp>
        <p:nvSpPr>
          <p:cNvPr id="6" name="TextBox 5">
            <a:extLst>
              <a:ext uri="{FF2B5EF4-FFF2-40B4-BE49-F238E27FC236}">
                <a16:creationId xmlns:a16="http://schemas.microsoft.com/office/drawing/2014/main" id="{5245035C-0B39-4B3C-BEE5-5595BA48D6BF}"/>
              </a:ext>
            </a:extLst>
          </p:cNvPr>
          <p:cNvSpPr txBox="1"/>
          <p:nvPr/>
        </p:nvSpPr>
        <p:spPr>
          <a:xfrm>
            <a:off x="9309165" y="4098061"/>
            <a:ext cx="179413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i="1" dirty="0">
                <a:latin typeface="Arial Narrow" panose="020B0606020202030204" pitchFamily="34" charset="0"/>
              </a:rPr>
              <a:t>Document d represented in terms of features x1,x2,…</a:t>
            </a:r>
            <a:r>
              <a:rPr lang="en-US" i="1" dirty="0" err="1">
                <a:latin typeface="Arial Narrow" panose="020B0606020202030204" pitchFamily="34" charset="0"/>
              </a:rPr>
              <a:t>xn</a:t>
            </a:r>
            <a:endParaRPr lang="en-IN" i="1" dirty="0">
              <a:latin typeface="Arial Narrow" panose="020B0606020202030204" pitchFamily="34" charset="0"/>
            </a:endParaRPr>
          </a:p>
        </p:txBody>
      </p:sp>
    </p:spTree>
    <p:extLst>
      <p:ext uri="{BB962C8B-B14F-4D97-AF65-F5344CB8AC3E}">
        <p14:creationId xmlns:p14="http://schemas.microsoft.com/office/powerpoint/2010/main" val="40020145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5761-234C-46DB-B595-09FEFF36021F}"/>
              </a:ext>
            </a:extLst>
          </p:cNvPr>
          <p:cNvSpPr>
            <a:spLocks noGrp="1"/>
          </p:cNvSpPr>
          <p:nvPr>
            <p:ph type="title"/>
          </p:nvPr>
        </p:nvSpPr>
        <p:spPr/>
        <p:txBody>
          <a:bodyPr/>
          <a:lstStyle/>
          <a:p>
            <a:r>
              <a:rPr lang="en-US" dirty="0"/>
              <a:t>The Naïve Bayes Classifier</a:t>
            </a:r>
            <a:endParaRPr lang="en-IN" dirty="0"/>
          </a:p>
        </p:txBody>
      </p:sp>
      <p:pic>
        <p:nvPicPr>
          <p:cNvPr id="5" name="Picture 4">
            <a:extLst>
              <a:ext uri="{FF2B5EF4-FFF2-40B4-BE49-F238E27FC236}">
                <a16:creationId xmlns:a16="http://schemas.microsoft.com/office/drawing/2014/main" id="{074E6A6B-0385-4CA4-BE95-CCFD159624B3}"/>
              </a:ext>
            </a:extLst>
          </p:cNvPr>
          <p:cNvPicPr>
            <a:picLocks noChangeAspect="1"/>
          </p:cNvPicPr>
          <p:nvPr/>
        </p:nvPicPr>
        <p:blipFill>
          <a:blip r:embed="rId2"/>
          <a:stretch>
            <a:fillRect/>
          </a:stretch>
        </p:blipFill>
        <p:spPr>
          <a:xfrm>
            <a:off x="499718" y="1794383"/>
            <a:ext cx="6377654" cy="3003860"/>
          </a:xfrm>
          <a:prstGeom prst="rect">
            <a:avLst/>
          </a:prstGeom>
        </p:spPr>
      </p:pic>
      <p:sp>
        <p:nvSpPr>
          <p:cNvPr id="8" name="TextBox 7">
            <a:extLst>
              <a:ext uri="{FF2B5EF4-FFF2-40B4-BE49-F238E27FC236}">
                <a16:creationId xmlns:a16="http://schemas.microsoft.com/office/drawing/2014/main" id="{1CA6EBCA-A7E2-4F9F-8A37-02A38DB7C30C}"/>
              </a:ext>
            </a:extLst>
          </p:cNvPr>
          <p:cNvSpPr txBox="1"/>
          <p:nvPr/>
        </p:nvSpPr>
        <p:spPr>
          <a:xfrm>
            <a:off x="6867945" y="2480705"/>
            <a:ext cx="5314628"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en-US" sz="2000" b="1" dirty="0"/>
              <a:t>Bag of Words assumption: </a:t>
            </a:r>
          </a:p>
          <a:p>
            <a:pPr marL="742950" lvl="1" indent="-285750">
              <a:buFont typeface="Arial" panose="020B0604020202020204" pitchFamily="34" charset="0"/>
              <a:buChar char="•"/>
            </a:pPr>
            <a:r>
              <a:rPr lang="en-US" sz="2000" dirty="0"/>
              <a:t>Assume position doesn’t  matter  </a:t>
            </a:r>
          </a:p>
          <a:p>
            <a:pPr marL="285750" indent="-285750">
              <a:buFont typeface="Arial" panose="020B0604020202020204" pitchFamily="34" charset="0"/>
              <a:buChar char="•"/>
            </a:pPr>
            <a:r>
              <a:rPr lang="en-US" sz="2000" b="1" dirty="0"/>
              <a:t>Conditional Independence: </a:t>
            </a:r>
          </a:p>
          <a:p>
            <a:pPr marL="742950" lvl="1" indent="-285750">
              <a:buFont typeface="Arial" panose="020B0604020202020204" pitchFamily="34" charset="0"/>
              <a:buChar char="•"/>
            </a:pPr>
            <a:r>
              <a:rPr lang="en-US" sz="2000" dirty="0"/>
              <a:t>Assume the feature  probabili1es P(xi |</a:t>
            </a:r>
            <a:r>
              <a:rPr lang="en-US" sz="2000" dirty="0" err="1"/>
              <a:t>cj</a:t>
            </a:r>
            <a:r>
              <a:rPr lang="en-US" sz="2000" dirty="0"/>
              <a:t> ) are independent given the class c</a:t>
            </a:r>
            <a:endParaRPr lang="en-IN" sz="2000" dirty="0"/>
          </a:p>
        </p:txBody>
      </p:sp>
      <p:pic>
        <p:nvPicPr>
          <p:cNvPr id="10" name="Picture 9">
            <a:extLst>
              <a:ext uri="{FF2B5EF4-FFF2-40B4-BE49-F238E27FC236}">
                <a16:creationId xmlns:a16="http://schemas.microsoft.com/office/drawing/2014/main" id="{0F217393-829D-4C05-B429-33DC34B8E66F}"/>
              </a:ext>
            </a:extLst>
          </p:cNvPr>
          <p:cNvPicPr>
            <a:picLocks noChangeAspect="1"/>
          </p:cNvPicPr>
          <p:nvPr/>
        </p:nvPicPr>
        <p:blipFill>
          <a:blip r:embed="rId3"/>
          <a:stretch>
            <a:fillRect/>
          </a:stretch>
        </p:blipFill>
        <p:spPr>
          <a:xfrm>
            <a:off x="499718" y="4989265"/>
            <a:ext cx="6643639" cy="812869"/>
          </a:xfrm>
          <a:prstGeom prst="rect">
            <a:avLst/>
          </a:prstGeom>
        </p:spPr>
      </p:pic>
      <p:pic>
        <p:nvPicPr>
          <p:cNvPr id="12" name="Picture 11">
            <a:extLst>
              <a:ext uri="{FF2B5EF4-FFF2-40B4-BE49-F238E27FC236}">
                <a16:creationId xmlns:a16="http://schemas.microsoft.com/office/drawing/2014/main" id="{4BF17770-EA64-4D69-8CF9-4ED93CA04D54}"/>
              </a:ext>
            </a:extLst>
          </p:cNvPr>
          <p:cNvPicPr>
            <a:picLocks noChangeAspect="1"/>
          </p:cNvPicPr>
          <p:nvPr/>
        </p:nvPicPr>
        <p:blipFill>
          <a:blip r:embed="rId4"/>
          <a:stretch>
            <a:fillRect/>
          </a:stretch>
        </p:blipFill>
        <p:spPr>
          <a:xfrm>
            <a:off x="7692271" y="4798243"/>
            <a:ext cx="2678685" cy="1585916"/>
          </a:xfrm>
          <a:prstGeom prst="rect">
            <a:avLst/>
          </a:prstGeom>
        </p:spPr>
      </p:pic>
    </p:spTree>
    <p:extLst>
      <p:ext uri="{BB962C8B-B14F-4D97-AF65-F5344CB8AC3E}">
        <p14:creationId xmlns:p14="http://schemas.microsoft.com/office/powerpoint/2010/main" val="4284294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822AD-0EED-40EF-8C2E-5354B08BC0A3}"/>
              </a:ext>
            </a:extLst>
          </p:cNvPr>
          <p:cNvSpPr>
            <a:spLocks noGrp="1"/>
          </p:cNvSpPr>
          <p:nvPr>
            <p:ph type="title"/>
          </p:nvPr>
        </p:nvSpPr>
        <p:spPr/>
        <p:txBody>
          <a:bodyPr/>
          <a:lstStyle/>
          <a:p>
            <a:r>
              <a:rPr lang="en-US" b="1" dirty="0">
                <a:solidFill>
                  <a:srgbClr val="FF0066"/>
                </a:solidFill>
                <a:latin typeface="Dosis" pitchFamily="2" charset="0"/>
              </a:rPr>
              <a:t>Types of Annotation</a:t>
            </a:r>
            <a:endParaRPr lang="en-IN" b="1" dirty="0">
              <a:solidFill>
                <a:srgbClr val="FF0066"/>
              </a:solidFill>
              <a:latin typeface="Dosis" pitchFamily="2" charset="0"/>
            </a:endParaRPr>
          </a:p>
        </p:txBody>
      </p:sp>
      <p:sp>
        <p:nvSpPr>
          <p:cNvPr id="3" name="Content Placeholder 2">
            <a:extLst>
              <a:ext uri="{FF2B5EF4-FFF2-40B4-BE49-F238E27FC236}">
                <a16:creationId xmlns:a16="http://schemas.microsoft.com/office/drawing/2014/main" id="{27785F22-68E2-4B8F-9298-F6E1F8B9931F}"/>
              </a:ext>
            </a:extLst>
          </p:cNvPr>
          <p:cNvSpPr>
            <a:spLocks noGrp="1"/>
          </p:cNvSpPr>
          <p:nvPr>
            <p:ph idx="1"/>
          </p:nvPr>
        </p:nvSpPr>
        <p:spPr/>
        <p:txBody>
          <a:bodyPr/>
          <a:lstStyle/>
          <a:p>
            <a:r>
              <a:rPr lang="en-US" dirty="0"/>
              <a:t>Phoneme level</a:t>
            </a:r>
          </a:p>
          <a:p>
            <a:r>
              <a:rPr lang="en-US" dirty="0"/>
              <a:t>Morpheme level</a:t>
            </a:r>
          </a:p>
          <a:p>
            <a:r>
              <a:rPr lang="en-US" dirty="0"/>
              <a:t>Word level</a:t>
            </a:r>
          </a:p>
          <a:p>
            <a:r>
              <a:rPr lang="en-US" dirty="0"/>
              <a:t>Phrase level</a:t>
            </a:r>
          </a:p>
          <a:p>
            <a:r>
              <a:rPr lang="en-US" dirty="0"/>
              <a:t>Sentence level</a:t>
            </a:r>
          </a:p>
          <a:p>
            <a:r>
              <a:rPr lang="en-US" dirty="0"/>
              <a:t>Document level</a:t>
            </a:r>
          </a:p>
          <a:p>
            <a:endParaRPr lang="en-IN" dirty="0"/>
          </a:p>
        </p:txBody>
      </p:sp>
    </p:spTree>
    <p:extLst>
      <p:ext uri="{BB962C8B-B14F-4D97-AF65-F5344CB8AC3E}">
        <p14:creationId xmlns:p14="http://schemas.microsoft.com/office/powerpoint/2010/main" val="227710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FD2830-2B9A-4A52-B94B-C9C9393B3BEC}"/>
              </a:ext>
            </a:extLst>
          </p:cNvPr>
          <p:cNvSpPr txBox="1"/>
          <p:nvPr/>
        </p:nvSpPr>
        <p:spPr>
          <a:xfrm>
            <a:off x="5876485" y="1455711"/>
            <a:ext cx="2697481" cy="369332"/>
          </a:xfrm>
          <a:prstGeom prst="rect">
            <a:avLst/>
          </a:prstGeom>
          <a:noFill/>
        </p:spPr>
        <p:txBody>
          <a:bodyPr wrap="square">
            <a:spAutoFit/>
          </a:bodyPr>
          <a:lstStyle/>
          <a:p>
            <a:r>
              <a:rPr lang="en-US" sz="1800" dirty="0">
                <a:solidFill>
                  <a:srgbClr val="FF0066"/>
                </a:solidFill>
              </a:rPr>
              <a:t>PN           V           DT       N </a:t>
            </a:r>
            <a:endParaRPr lang="en-IN" dirty="0">
              <a:solidFill>
                <a:srgbClr val="FF0066"/>
              </a:solidFill>
            </a:endParaRPr>
          </a:p>
        </p:txBody>
      </p:sp>
      <p:sp>
        <p:nvSpPr>
          <p:cNvPr id="5" name="TextBox 4">
            <a:extLst>
              <a:ext uri="{FF2B5EF4-FFF2-40B4-BE49-F238E27FC236}">
                <a16:creationId xmlns:a16="http://schemas.microsoft.com/office/drawing/2014/main" id="{6EE9573E-27D4-4661-8EF7-EFCA602E13A8}"/>
              </a:ext>
            </a:extLst>
          </p:cNvPr>
          <p:cNvSpPr txBox="1"/>
          <p:nvPr/>
        </p:nvSpPr>
        <p:spPr>
          <a:xfrm>
            <a:off x="5638800" y="3135667"/>
            <a:ext cx="2881656" cy="523220"/>
          </a:xfrm>
          <a:prstGeom prst="rect">
            <a:avLst/>
          </a:prstGeom>
          <a:noFill/>
        </p:spPr>
        <p:txBody>
          <a:bodyPr wrap="square">
            <a:spAutoFit/>
          </a:bodyPr>
          <a:lstStyle/>
          <a:p>
            <a:r>
              <a:rPr lang="en-IN" sz="2800" b="0" i="0" u="none" strike="noStrike" baseline="0" dirty="0">
                <a:solidFill>
                  <a:srgbClr val="000000"/>
                </a:solidFill>
              </a:rPr>
              <a:t>John saw the saw</a:t>
            </a:r>
            <a:endParaRPr lang="en-IN" sz="2800" dirty="0"/>
          </a:p>
        </p:txBody>
      </p:sp>
      <p:sp>
        <p:nvSpPr>
          <p:cNvPr id="6" name="TextBox 5">
            <a:extLst>
              <a:ext uri="{FF2B5EF4-FFF2-40B4-BE49-F238E27FC236}">
                <a16:creationId xmlns:a16="http://schemas.microsoft.com/office/drawing/2014/main" id="{0A5E7978-8521-4CF2-BEFC-9BA194FF9926}"/>
              </a:ext>
            </a:extLst>
          </p:cNvPr>
          <p:cNvSpPr txBox="1"/>
          <p:nvPr/>
        </p:nvSpPr>
        <p:spPr>
          <a:xfrm>
            <a:off x="5707811" y="2201225"/>
            <a:ext cx="3396043" cy="646331"/>
          </a:xfrm>
          <a:prstGeom prst="rect">
            <a:avLst/>
          </a:prstGeom>
          <a:noFill/>
        </p:spPr>
        <p:txBody>
          <a:bodyPr wrap="square">
            <a:spAutoFit/>
          </a:bodyPr>
          <a:lstStyle/>
          <a:p>
            <a:r>
              <a:rPr lang="en-US" sz="1800" b="0" i="0" u="none" strike="noStrike" baseline="0" dirty="0">
                <a:solidFill>
                  <a:srgbClr val="000000"/>
                </a:solidFill>
              </a:rPr>
              <a:t>“saw” is more likely to be a verb V rather than a noun N</a:t>
            </a:r>
            <a:endParaRPr lang="en-IN" dirty="0"/>
          </a:p>
        </p:txBody>
      </p:sp>
      <p:sp>
        <p:nvSpPr>
          <p:cNvPr id="7" name="TextBox 6">
            <a:extLst>
              <a:ext uri="{FF2B5EF4-FFF2-40B4-BE49-F238E27FC236}">
                <a16:creationId xmlns:a16="http://schemas.microsoft.com/office/drawing/2014/main" id="{D95BC71E-7D5E-4310-A6D3-06FB1B07CC04}"/>
              </a:ext>
            </a:extLst>
          </p:cNvPr>
          <p:cNvSpPr txBox="1"/>
          <p:nvPr/>
        </p:nvSpPr>
        <p:spPr>
          <a:xfrm>
            <a:off x="5707811" y="3646204"/>
            <a:ext cx="5342627" cy="646331"/>
          </a:xfrm>
          <a:prstGeom prst="rect">
            <a:avLst/>
          </a:prstGeom>
          <a:noFill/>
        </p:spPr>
        <p:txBody>
          <a:bodyPr wrap="square">
            <a:spAutoFit/>
          </a:bodyPr>
          <a:lstStyle/>
          <a:p>
            <a:r>
              <a:rPr lang="en-US" sz="1800" b="0" i="0" u="none" strike="noStrike" baseline="0" dirty="0">
                <a:solidFill>
                  <a:srgbClr val="000000"/>
                </a:solidFill>
                <a:latin typeface="Arial" panose="020B0604020202020204" pitchFamily="34" charset="0"/>
              </a:rPr>
              <a:t>The second “saw” is a noun N because a noun N is more likely to follow a determiner.</a:t>
            </a:r>
            <a:endParaRPr lang="en-IN" dirty="0"/>
          </a:p>
        </p:txBody>
      </p:sp>
      <p:sp>
        <p:nvSpPr>
          <p:cNvPr id="8" name="TextBox 7">
            <a:extLst>
              <a:ext uri="{FF2B5EF4-FFF2-40B4-BE49-F238E27FC236}">
                <a16:creationId xmlns:a16="http://schemas.microsoft.com/office/drawing/2014/main" id="{EC5B8CA1-B78C-49C9-A969-34D3BC1709E1}"/>
              </a:ext>
            </a:extLst>
          </p:cNvPr>
          <p:cNvSpPr txBox="1"/>
          <p:nvPr/>
        </p:nvSpPr>
        <p:spPr>
          <a:xfrm>
            <a:off x="5707811" y="499480"/>
            <a:ext cx="4569714" cy="1077218"/>
          </a:xfrm>
          <a:prstGeom prst="rect">
            <a:avLst/>
          </a:prstGeom>
          <a:noFill/>
        </p:spPr>
        <p:txBody>
          <a:bodyPr wrap="square">
            <a:spAutoFit/>
          </a:bodyPr>
          <a:lstStyle/>
          <a:p>
            <a:r>
              <a:rPr lang="en-IN" sz="1800" dirty="0"/>
              <a:t>IDENTIFY PARTS OF SPEECH</a:t>
            </a:r>
          </a:p>
          <a:p>
            <a:endParaRPr lang="en-IN" sz="1800" dirty="0"/>
          </a:p>
          <a:p>
            <a:r>
              <a:rPr lang="en-IN" sz="2800" dirty="0"/>
              <a:t>John saw the Girl</a:t>
            </a:r>
            <a:endParaRPr lang="en-IN" sz="3600" dirty="0"/>
          </a:p>
        </p:txBody>
      </p:sp>
      <p:grpSp>
        <p:nvGrpSpPr>
          <p:cNvPr id="14" name="Group 13">
            <a:extLst>
              <a:ext uri="{FF2B5EF4-FFF2-40B4-BE49-F238E27FC236}">
                <a16:creationId xmlns:a16="http://schemas.microsoft.com/office/drawing/2014/main" id="{7F191FD7-BF41-47B0-8BB6-28D377F7692E}"/>
              </a:ext>
            </a:extLst>
          </p:cNvPr>
          <p:cNvGrpSpPr/>
          <p:nvPr/>
        </p:nvGrpSpPr>
        <p:grpSpPr>
          <a:xfrm>
            <a:off x="5876485" y="4759358"/>
            <a:ext cx="4569714" cy="1765692"/>
            <a:chOff x="5876485" y="4759358"/>
            <a:chExt cx="4569714" cy="1765692"/>
          </a:xfrm>
        </p:grpSpPr>
        <p:sp>
          <p:nvSpPr>
            <p:cNvPr id="9" name="TextBox 8">
              <a:extLst>
                <a:ext uri="{FF2B5EF4-FFF2-40B4-BE49-F238E27FC236}">
                  <a16:creationId xmlns:a16="http://schemas.microsoft.com/office/drawing/2014/main" id="{65AFDF3B-0986-49D6-8E6A-4949A5AB6C8D}"/>
                </a:ext>
              </a:extLst>
            </p:cNvPr>
            <p:cNvSpPr txBox="1"/>
            <p:nvPr/>
          </p:nvSpPr>
          <p:spPr>
            <a:xfrm>
              <a:off x="5876485" y="6001830"/>
              <a:ext cx="4569714" cy="523220"/>
            </a:xfrm>
            <a:prstGeom prst="rect">
              <a:avLst/>
            </a:prstGeom>
            <a:noFill/>
          </p:spPr>
          <p:txBody>
            <a:bodyPr wrap="square">
              <a:spAutoFit/>
            </a:bodyPr>
            <a:lstStyle/>
            <a:p>
              <a:r>
                <a:rPr lang="en-IN" sz="2800" dirty="0"/>
                <a:t>She promised to back the bill</a:t>
              </a:r>
              <a:endParaRPr lang="en-IN" sz="3600" dirty="0"/>
            </a:p>
          </p:txBody>
        </p:sp>
        <p:sp>
          <p:nvSpPr>
            <p:cNvPr id="10" name="TextBox 9">
              <a:extLst>
                <a:ext uri="{FF2B5EF4-FFF2-40B4-BE49-F238E27FC236}">
                  <a16:creationId xmlns:a16="http://schemas.microsoft.com/office/drawing/2014/main" id="{1AD9E63C-3CF2-4EE1-B5AB-4216F711ADE8}"/>
                </a:ext>
              </a:extLst>
            </p:cNvPr>
            <p:cNvSpPr txBox="1"/>
            <p:nvPr/>
          </p:nvSpPr>
          <p:spPr>
            <a:xfrm>
              <a:off x="6027907" y="5719579"/>
              <a:ext cx="4418292" cy="369332"/>
            </a:xfrm>
            <a:prstGeom prst="rect">
              <a:avLst/>
            </a:prstGeom>
            <a:noFill/>
          </p:spPr>
          <p:txBody>
            <a:bodyPr wrap="square">
              <a:spAutoFit/>
            </a:bodyPr>
            <a:lstStyle/>
            <a:p>
              <a:r>
                <a:rPr lang="en-US" sz="1800" dirty="0">
                  <a:solidFill>
                    <a:srgbClr val="FF0066"/>
                  </a:solidFill>
                </a:rPr>
                <a:t>PRP           VBD           TO    VB 	      DT       NN</a:t>
              </a:r>
              <a:endParaRPr lang="en-IN" dirty="0">
                <a:solidFill>
                  <a:srgbClr val="FF0066"/>
                </a:solidFill>
              </a:endParaRPr>
            </a:p>
          </p:txBody>
        </p:sp>
        <p:sp>
          <p:nvSpPr>
            <p:cNvPr id="11" name="TextBox 10">
              <a:extLst>
                <a:ext uri="{FF2B5EF4-FFF2-40B4-BE49-F238E27FC236}">
                  <a16:creationId xmlns:a16="http://schemas.microsoft.com/office/drawing/2014/main" id="{6A981B5B-BD5D-4AB6-815F-DAC8C01EDE34}"/>
                </a:ext>
              </a:extLst>
            </p:cNvPr>
            <p:cNvSpPr txBox="1"/>
            <p:nvPr/>
          </p:nvSpPr>
          <p:spPr>
            <a:xfrm>
              <a:off x="6027907" y="5346937"/>
              <a:ext cx="4418292" cy="369332"/>
            </a:xfrm>
            <a:prstGeom prst="rect">
              <a:avLst/>
            </a:prstGeom>
            <a:noFill/>
          </p:spPr>
          <p:txBody>
            <a:bodyPr wrap="square">
              <a:spAutoFit/>
            </a:bodyPr>
            <a:lstStyle/>
            <a:p>
              <a:r>
                <a:rPr lang="en-US" sz="1800" dirty="0">
                  <a:solidFill>
                    <a:srgbClr val="FF0066"/>
                  </a:solidFill>
                </a:rPr>
                <a:t>	VBN	          JJ 	      	VB</a:t>
              </a:r>
              <a:endParaRPr lang="en-IN" dirty="0">
                <a:solidFill>
                  <a:srgbClr val="FF0066"/>
                </a:solidFill>
              </a:endParaRPr>
            </a:p>
          </p:txBody>
        </p:sp>
        <p:sp>
          <p:nvSpPr>
            <p:cNvPr id="12" name="TextBox 11">
              <a:extLst>
                <a:ext uri="{FF2B5EF4-FFF2-40B4-BE49-F238E27FC236}">
                  <a16:creationId xmlns:a16="http://schemas.microsoft.com/office/drawing/2014/main" id="{181E3814-98BC-47B1-B9B7-A10D67981E8A}"/>
                </a:ext>
              </a:extLst>
            </p:cNvPr>
            <p:cNvSpPr txBox="1"/>
            <p:nvPr/>
          </p:nvSpPr>
          <p:spPr>
            <a:xfrm>
              <a:off x="6027907" y="5022801"/>
              <a:ext cx="4418292" cy="369332"/>
            </a:xfrm>
            <a:prstGeom prst="rect">
              <a:avLst/>
            </a:prstGeom>
            <a:noFill/>
          </p:spPr>
          <p:txBody>
            <a:bodyPr wrap="square">
              <a:spAutoFit/>
            </a:bodyPr>
            <a:lstStyle/>
            <a:p>
              <a:r>
                <a:rPr lang="en-US" sz="1800" dirty="0">
                  <a:solidFill>
                    <a:srgbClr val="FF0066"/>
                  </a:solidFill>
                </a:rPr>
                <a:t>		          RB 	      	</a:t>
              </a:r>
              <a:endParaRPr lang="en-IN" dirty="0">
                <a:solidFill>
                  <a:srgbClr val="FF0066"/>
                </a:solidFill>
              </a:endParaRPr>
            </a:p>
          </p:txBody>
        </p:sp>
        <p:sp>
          <p:nvSpPr>
            <p:cNvPr id="13" name="TextBox 12">
              <a:extLst>
                <a:ext uri="{FF2B5EF4-FFF2-40B4-BE49-F238E27FC236}">
                  <a16:creationId xmlns:a16="http://schemas.microsoft.com/office/drawing/2014/main" id="{6476429E-20FE-4031-A093-DD4744554BAB}"/>
                </a:ext>
              </a:extLst>
            </p:cNvPr>
            <p:cNvSpPr txBox="1"/>
            <p:nvPr/>
          </p:nvSpPr>
          <p:spPr>
            <a:xfrm>
              <a:off x="6027907" y="4759358"/>
              <a:ext cx="4418292" cy="369332"/>
            </a:xfrm>
            <a:prstGeom prst="rect">
              <a:avLst/>
            </a:prstGeom>
            <a:noFill/>
          </p:spPr>
          <p:txBody>
            <a:bodyPr wrap="square">
              <a:spAutoFit/>
            </a:bodyPr>
            <a:lstStyle/>
            <a:p>
              <a:r>
                <a:rPr lang="en-US" sz="1800" dirty="0">
                  <a:solidFill>
                    <a:srgbClr val="FF0066"/>
                  </a:solidFill>
                </a:rPr>
                <a:t>		          NN 	      	</a:t>
              </a:r>
              <a:endParaRPr lang="en-IN" dirty="0">
                <a:solidFill>
                  <a:srgbClr val="FF0066"/>
                </a:solidFill>
              </a:endParaRPr>
            </a:p>
          </p:txBody>
        </p:sp>
      </p:grpSp>
      <p:sp>
        <p:nvSpPr>
          <p:cNvPr id="19" name="Title 1">
            <a:extLst>
              <a:ext uri="{FF2B5EF4-FFF2-40B4-BE49-F238E27FC236}">
                <a16:creationId xmlns:a16="http://schemas.microsoft.com/office/drawing/2014/main" id="{C8ED054A-4FC0-412B-99FB-574250DC4862}"/>
              </a:ext>
            </a:extLst>
          </p:cNvPr>
          <p:cNvSpPr>
            <a:spLocks noGrp="1"/>
          </p:cNvSpPr>
          <p:nvPr>
            <p:ph type="title"/>
          </p:nvPr>
        </p:nvSpPr>
        <p:spPr>
          <a:xfrm>
            <a:off x="151681" y="137014"/>
            <a:ext cx="10515600" cy="590218"/>
          </a:xfrm>
        </p:spPr>
        <p:txBody>
          <a:bodyPr>
            <a:normAutofit fontScale="90000"/>
          </a:bodyPr>
          <a:lstStyle/>
          <a:p>
            <a:r>
              <a:rPr lang="en-US" b="1" dirty="0">
                <a:solidFill>
                  <a:srgbClr val="FF0066"/>
                </a:solidFill>
                <a:latin typeface="Dosis" pitchFamily="2" charset="0"/>
              </a:rPr>
              <a:t>Applications</a:t>
            </a:r>
            <a:endParaRPr lang="en-IN" b="1" dirty="0">
              <a:solidFill>
                <a:srgbClr val="FF0066"/>
              </a:solidFill>
              <a:latin typeface="Dosis" pitchFamily="2" charset="0"/>
            </a:endParaRPr>
          </a:p>
        </p:txBody>
      </p:sp>
      <p:sp>
        <p:nvSpPr>
          <p:cNvPr id="20" name="Content Placeholder 2">
            <a:extLst>
              <a:ext uri="{FF2B5EF4-FFF2-40B4-BE49-F238E27FC236}">
                <a16:creationId xmlns:a16="http://schemas.microsoft.com/office/drawing/2014/main" id="{13C8A7B7-207C-4480-AFDB-11283DD7A93B}"/>
              </a:ext>
            </a:extLst>
          </p:cNvPr>
          <p:cNvSpPr>
            <a:spLocks noGrp="1"/>
          </p:cNvSpPr>
          <p:nvPr>
            <p:ph idx="1"/>
          </p:nvPr>
        </p:nvSpPr>
        <p:spPr>
          <a:xfrm>
            <a:off x="151681" y="955343"/>
            <a:ext cx="3670677" cy="1865495"/>
          </a:xfrm>
        </p:spPr>
        <p:txBody>
          <a:bodyPr>
            <a:normAutofit/>
          </a:bodyPr>
          <a:lstStyle/>
          <a:p>
            <a:r>
              <a:rPr lang="en-US" sz="2400" dirty="0"/>
              <a:t>POS tagging</a:t>
            </a:r>
          </a:p>
          <a:p>
            <a:r>
              <a:rPr lang="en-US" sz="2400" dirty="0"/>
              <a:t>Sentiment Analysis</a:t>
            </a:r>
          </a:p>
          <a:p>
            <a:r>
              <a:rPr lang="en-US" sz="2400" dirty="0"/>
              <a:t>Aspect Extraction</a:t>
            </a:r>
            <a:endParaRPr lang="en-IN" sz="24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E659078-CF3A-41AE-83B5-A573961F8532}"/>
                  </a:ext>
                </a:extLst>
              </p14:cNvPr>
              <p14:cNvContentPartPr/>
              <p14:nvPr/>
            </p14:nvContentPartPr>
            <p14:xfrm>
              <a:off x="5786640" y="3031200"/>
              <a:ext cx="3409200" cy="3410640"/>
            </p14:xfrm>
          </p:contentPart>
        </mc:Choice>
        <mc:Fallback xmlns="">
          <p:pic>
            <p:nvPicPr>
              <p:cNvPr id="2" name="Ink 1">
                <a:extLst>
                  <a:ext uri="{FF2B5EF4-FFF2-40B4-BE49-F238E27FC236}">
                    <a16:creationId xmlns:a16="http://schemas.microsoft.com/office/drawing/2014/main" id="{2E659078-CF3A-41AE-83B5-A573961F8532}"/>
                  </a:ext>
                </a:extLst>
              </p:cNvPr>
              <p:cNvPicPr/>
              <p:nvPr/>
            </p:nvPicPr>
            <p:blipFill>
              <a:blip r:embed="rId3"/>
              <a:stretch>
                <a:fillRect/>
              </a:stretch>
            </p:blipFill>
            <p:spPr>
              <a:xfrm>
                <a:off x="5777280" y="3021840"/>
                <a:ext cx="3427920" cy="3429360"/>
              </a:xfrm>
              <a:prstGeom prst="rect">
                <a:avLst/>
              </a:prstGeom>
            </p:spPr>
          </p:pic>
        </mc:Fallback>
      </mc:AlternateContent>
    </p:spTree>
    <p:extLst>
      <p:ext uri="{BB962C8B-B14F-4D97-AF65-F5344CB8AC3E}">
        <p14:creationId xmlns:p14="http://schemas.microsoft.com/office/powerpoint/2010/main" val="65741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C3CEDE-2296-4774-BBFE-AAE36CA67B08}"/>
              </a:ext>
            </a:extLst>
          </p:cNvPr>
          <p:cNvSpPr>
            <a:spLocks noGrp="1"/>
          </p:cNvSpPr>
          <p:nvPr>
            <p:ph type="title"/>
          </p:nvPr>
        </p:nvSpPr>
        <p:spPr>
          <a:xfrm>
            <a:off x="838200" y="365126"/>
            <a:ext cx="10515600" cy="835602"/>
          </a:xfrm>
        </p:spPr>
        <p:txBody>
          <a:bodyPr/>
          <a:lstStyle/>
          <a:p>
            <a:r>
              <a:rPr lang="en-IN" b="1" dirty="0">
                <a:solidFill>
                  <a:srgbClr val="FF0066"/>
                </a:solidFill>
                <a:latin typeface="Dosis" pitchFamily="2" charset="0"/>
              </a:rPr>
              <a:t>ESTIMATING THE PROBABILITIES</a:t>
            </a:r>
          </a:p>
        </p:txBody>
      </p:sp>
      <p:sp>
        <p:nvSpPr>
          <p:cNvPr id="3" name="Footer Placeholder 2">
            <a:extLst>
              <a:ext uri="{FF2B5EF4-FFF2-40B4-BE49-F238E27FC236}">
                <a16:creationId xmlns:a16="http://schemas.microsoft.com/office/drawing/2014/main" id="{C625AD5C-579F-4470-BE92-AD753C5373B5}"/>
              </a:ext>
            </a:extLst>
          </p:cNvPr>
          <p:cNvSpPr>
            <a:spLocks noGrp="1"/>
          </p:cNvSpPr>
          <p:nvPr>
            <p:ph type="ftr" sz="quarter" idx="10"/>
          </p:nvPr>
        </p:nvSpPr>
        <p:spPr/>
        <p:txBody>
          <a:bodyPr/>
          <a:lstStyle/>
          <a:p>
            <a:r>
              <a:rPr lang="en-US"/>
              <a:t>Document Classification</a:t>
            </a:r>
          </a:p>
        </p:txBody>
      </p:sp>
      <p:pic>
        <p:nvPicPr>
          <p:cNvPr id="7" name="Picture 6">
            <a:extLst>
              <a:ext uri="{FF2B5EF4-FFF2-40B4-BE49-F238E27FC236}">
                <a16:creationId xmlns:a16="http://schemas.microsoft.com/office/drawing/2014/main" id="{57635693-3B5C-4FDA-B5E9-10EA80923A9C}"/>
              </a:ext>
            </a:extLst>
          </p:cNvPr>
          <p:cNvPicPr>
            <a:picLocks noChangeAspect="1"/>
          </p:cNvPicPr>
          <p:nvPr/>
        </p:nvPicPr>
        <p:blipFill>
          <a:blip r:embed="rId2"/>
          <a:stretch>
            <a:fillRect/>
          </a:stretch>
        </p:blipFill>
        <p:spPr>
          <a:xfrm>
            <a:off x="976745" y="1446195"/>
            <a:ext cx="9596444" cy="527528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C6E8BBE-7B21-4173-955C-257105D0C221}"/>
                  </a:ext>
                </a:extLst>
              </p14:cNvPr>
              <p14:cNvContentPartPr/>
              <p14:nvPr/>
            </p14:nvContentPartPr>
            <p14:xfrm>
              <a:off x="4078440" y="2970360"/>
              <a:ext cx="3768480" cy="403920"/>
            </p14:xfrm>
          </p:contentPart>
        </mc:Choice>
        <mc:Fallback xmlns="">
          <p:pic>
            <p:nvPicPr>
              <p:cNvPr id="2" name="Ink 1">
                <a:extLst>
                  <a:ext uri="{FF2B5EF4-FFF2-40B4-BE49-F238E27FC236}">
                    <a16:creationId xmlns:a16="http://schemas.microsoft.com/office/drawing/2014/main" id="{8C6E8BBE-7B21-4173-955C-257105D0C221}"/>
                  </a:ext>
                </a:extLst>
              </p:cNvPr>
              <p:cNvPicPr/>
              <p:nvPr/>
            </p:nvPicPr>
            <p:blipFill>
              <a:blip r:embed="rId4"/>
              <a:stretch>
                <a:fillRect/>
              </a:stretch>
            </p:blipFill>
            <p:spPr>
              <a:xfrm>
                <a:off x="4069080" y="2961000"/>
                <a:ext cx="3787200" cy="422640"/>
              </a:xfrm>
              <a:prstGeom prst="rect">
                <a:avLst/>
              </a:prstGeom>
            </p:spPr>
          </p:pic>
        </mc:Fallback>
      </mc:AlternateContent>
    </p:spTree>
    <p:extLst>
      <p:ext uri="{BB962C8B-B14F-4D97-AF65-F5344CB8AC3E}">
        <p14:creationId xmlns:p14="http://schemas.microsoft.com/office/powerpoint/2010/main" val="3305518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7CAE-247F-450C-9286-00B87DB28125}"/>
              </a:ext>
            </a:extLst>
          </p:cNvPr>
          <p:cNvSpPr>
            <a:spLocks noGrp="1"/>
          </p:cNvSpPr>
          <p:nvPr>
            <p:ph type="title"/>
          </p:nvPr>
        </p:nvSpPr>
        <p:spPr>
          <a:xfrm>
            <a:off x="303362" y="1106832"/>
            <a:ext cx="10515600" cy="590218"/>
          </a:xfrm>
        </p:spPr>
        <p:txBody>
          <a:bodyPr>
            <a:normAutofit fontScale="90000"/>
          </a:bodyPr>
          <a:lstStyle/>
          <a:p>
            <a:r>
              <a:rPr lang="en-US" b="1" dirty="0">
                <a:solidFill>
                  <a:srgbClr val="FF0066"/>
                </a:solidFill>
                <a:latin typeface="Dosis" pitchFamily="2" charset="0"/>
              </a:rPr>
              <a:t>Applications</a:t>
            </a:r>
            <a:endParaRPr lang="en-IN" b="1" dirty="0">
              <a:solidFill>
                <a:srgbClr val="FF0066"/>
              </a:solidFill>
              <a:latin typeface="Dosis" pitchFamily="2" charset="0"/>
            </a:endParaRPr>
          </a:p>
        </p:txBody>
      </p:sp>
      <p:sp>
        <p:nvSpPr>
          <p:cNvPr id="3" name="Content Placeholder 2">
            <a:extLst>
              <a:ext uri="{FF2B5EF4-FFF2-40B4-BE49-F238E27FC236}">
                <a16:creationId xmlns:a16="http://schemas.microsoft.com/office/drawing/2014/main" id="{70331AE8-A91E-458A-AD56-1A42E09D7040}"/>
              </a:ext>
            </a:extLst>
          </p:cNvPr>
          <p:cNvSpPr>
            <a:spLocks noGrp="1"/>
          </p:cNvSpPr>
          <p:nvPr>
            <p:ph idx="1"/>
          </p:nvPr>
        </p:nvSpPr>
        <p:spPr>
          <a:xfrm>
            <a:off x="303362" y="1925161"/>
            <a:ext cx="3670677" cy="1865495"/>
          </a:xfrm>
        </p:spPr>
        <p:txBody>
          <a:bodyPr>
            <a:normAutofit/>
          </a:bodyPr>
          <a:lstStyle/>
          <a:p>
            <a:r>
              <a:rPr lang="en-US" sz="2400" dirty="0"/>
              <a:t>POS tagging</a:t>
            </a:r>
          </a:p>
          <a:p>
            <a:r>
              <a:rPr lang="en-US" sz="2400" dirty="0"/>
              <a:t>Sentiment Analysis</a:t>
            </a:r>
          </a:p>
          <a:p>
            <a:r>
              <a:rPr lang="en-US" sz="2400" dirty="0"/>
              <a:t>Aspect Extraction</a:t>
            </a:r>
            <a:endParaRPr lang="en-IN" sz="2400" dirty="0"/>
          </a:p>
        </p:txBody>
      </p:sp>
      <p:sp>
        <p:nvSpPr>
          <p:cNvPr id="16" name="TextBox 15">
            <a:extLst>
              <a:ext uri="{FF2B5EF4-FFF2-40B4-BE49-F238E27FC236}">
                <a16:creationId xmlns:a16="http://schemas.microsoft.com/office/drawing/2014/main" id="{1A6A77C0-2F5F-4712-9610-88A2C4EB6BB6}"/>
              </a:ext>
            </a:extLst>
          </p:cNvPr>
          <p:cNvSpPr txBox="1"/>
          <p:nvPr/>
        </p:nvSpPr>
        <p:spPr>
          <a:xfrm>
            <a:off x="4285889" y="1027078"/>
            <a:ext cx="6094562" cy="523220"/>
          </a:xfrm>
          <a:prstGeom prst="rect">
            <a:avLst/>
          </a:prstGeom>
          <a:noFill/>
        </p:spPr>
        <p:txBody>
          <a:bodyPr wrap="square">
            <a:spAutoFit/>
          </a:bodyPr>
          <a:lstStyle/>
          <a:p>
            <a:r>
              <a:rPr lang="en-US" sz="2800" dirty="0"/>
              <a:t>Sentiment Analysis</a:t>
            </a:r>
          </a:p>
        </p:txBody>
      </p:sp>
      <p:sp>
        <p:nvSpPr>
          <p:cNvPr id="17" name="TextBox 16">
            <a:extLst>
              <a:ext uri="{FF2B5EF4-FFF2-40B4-BE49-F238E27FC236}">
                <a16:creationId xmlns:a16="http://schemas.microsoft.com/office/drawing/2014/main" id="{DA09D3F1-F717-4A0B-9466-83A11E6A4B74}"/>
              </a:ext>
            </a:extLst>
          </p:cNvPr>
          <p:cNvSpPr txBox="1"/>
          <p:nvPr/>
        </p:nvSpPr>
        <p:spPr>
          <a:xfrm>
            <a:off x="4285889" y="1843758"/>
            <a:ext cx="7906111" cy="2031325"/>
          </a:xfrm>
          <a:prstGeom prst="rect">
            <a:avLst/>
          </a:prstGeom>
          <a:noFill/>
        </p:spPr>
        <p:txBody>
          <a:bodyPr wrap="square">
            <a:spAutoFit/>
          </a:bodyPr>
          <a:lstStyle/>
          <a:p>
            <a:r>
              <a:rPr lang="en-US" dirty="0"/>
              <a:t>This is a good book.			</a:t>
            </a:r>
            <a:r>
              <a:rPr lang="en-US" dirty="0">
                <a:solidFill>
                  <a:srgbClr val="FF0066"/>
                </a:solidFill>
                <a:sym typeface="Wingdings" panose="05000000000000000000" pitchFamily="2" charset="2"/>
              </a:rPr>
              <a:t>  Positive</a:t>
            </a:r>
            <a:endParaRPr lang="en-US" dirty="0"/>
          </a:p>
          <a:p>
            <a:endParaRPr lang="en-US" dirty="0"/>
          </a:p>
          <a:p>
            <a:r>
              <a:rPr lang="en-US" dirty="0"/>
              <a:t>This book is simply unputdownable!	</a:t>
            </a:r>
            <a:r>
              <a:rPr lang="en-US" dirty="0">
                <a:solidFill>
                  <a:srgbClr val="FF0066"/>
                </a:solidFill>
                <a:sym typeface="Wingdings" panose="05000000000000000000" pitchFamily="2" charset="2"/>
              </a:rPr>
              <a:t>  More Positive</a:t>
            </a:r>
            <a:endParaRPr lang="en-US" dirty="0"/>
          </a:p>
          <a:p>
            <a:endParaRPr lang="en-US" dirty="0"/>
          </a:p>
          <a:p>
            <a:r>
              <a:rPr lang="en-US" dirty="0"/>
              <a:t>This is a bad book.		</a:t>
            </a:r>
            <a:r>
              <a:rPr lang="en-US" dirty="0">
                <a:solidFill>
                  <a:srgbClr val="FF0066"/>
                </a:solidFill>
                <a:sym typeface="Wingdings" panose="05000000000000000000" pitchFamily="2" charset="2"/>
              </a:rPr>
              <a:t> 	 Negative</a:t>
            </a:r>
            <a:endParaRPr lang="en-US" dirty="0"/>
          </a:p>
          <a:p>
            <a:endParaRPr lang="en-US" dirty="0"/>
          </a:p>
          <a:p>
            <a:r>
              <a:rPr lang="en-US" dirty="0"/>
              <a:t>The first chapter of the book is great, but the rest is a junk!	</a:t>
            </a:r>
            <a:r>
              <a:rPr lang="en-US" dirty="0">
                <a:solidFill>
                  <a:srgbClr val="FF0066"/>
                </a:solidFill>
                <a:sym typeface="Wingdings" panose="05000000000000000000" pitchFamily="2" charset="2"/>
              </a:rPr>
              <a:t>  Positive &amp; Negative</a:t>
            </a:r>
            <a:endParaRPr lang="en-US" dirty="0">
              <a:solidFill>
                <a:srgbClr val="FF0066"/>
              </a:solidFill>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483B68E-CDE7-4655-BBC0-A3AD610CA48C}"/>
                  </a:ext>
                </a:extLst>
              </p14:cNvPr>
              <p14:cNvContentPartPr/>
              <p14:nvPr/>
            </p14:nvContentPartPr>
            <p14:xfrm>
              <a:off x="6253200" y="2720880"/>
              <a:ext cx="3363120" cy="2348280"/>
            </p14:xfrm>
          </p:contentPart>
        </mc:Choice>
        <mc:Fallback xmlns="">
          <p:pic>
            <p:nvPicPr>
              <p:cNvPr id="5" name="Ink 4">
                <a:extLst>
                  <a:ext uri="{FF2B5EF4-FFF2-40B4-BE49-F238E27FC236}">
                    <a16:creationId xmlns:a16="http://schemas.microsoft.com/office/drawing/2014/main" id="{D483B68E-CDE7-4655-BBC0-A3AD610CA48C}"/>
                  </a:ext>
                </a:extLst>
              </p:cNvPr>
              <p:cNvPicPr/>
              <p:nvPr/>
            </p:nvPicPr>
            <p:blipFill>
              <a:blip r:embed="rId3"/>
              <a:stretch>
                <a:fillRect/>
              </a:stretch>
            </p:blipFill>
            <p:spPr>
              <a:xfrm>
                <a:off x="6243840" y="2711520"/>
                <a:ext cx="3381840" cy="2367000"/>
              </a:xfrm>
              <a:prstGeom prst="rect">
                <a:avLst/>
              </a:prstGeom>
            </p:spPr>
          </p:pic>
        </mc:Fallback>
      </mc:AlternateContent>
    </p:spTree>
    <p:extLst>
      <p:ext uri="{BB962C8B-B14F-4D97-AF65-F5344CB8AC3E}">
        <p14:creationId xmlns:p14="http://schemas.microsoft.com/office/powerpoint/2010/main" val="2804614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7CAE-247F-450C-9286-00B87DB28125}"/>
              </a:ext>
            </a:extLst>
          </p:cNvPr>
          <p:cNvSpPr>
            <a:spLocks noGrp="1"/>
          </p:cNvSpPr>
          <p:nvPr>
            <p:ph type="title"/>
          </p:nvPr>
        </p:nvSpPr>
        <p:spPr>
          <a:xfrm>
            <a:off x="151681" y="137014"/>
            <a:ext cx="10515600" cy="590218"/>
          </a:xfrm>
        </p:spPr>
        <p:txBody>
          <a:bodyPr>
            <a:normAutofit fontScale="90000"/>
          </a:bodyPr>
          <a:lstStyle/>
          <a:p>
            <a:r>
              <a:rPr lang="en-US" b="1" dirty="0">
                <a:solidFill>
                  <a:srgbClr val="FF0066"/>
                </a:solidFill>
                <a:latin typeface="Dosis" pitchFamily="2" charset="0"/>
              </a:rPr>
              <a:t>Applications</a:t>
            </a:r>
            <a:endParaRPr lang="en-IN" b="1" dirty="0">
              <a:solidFill>
                <a:srgbClr val="FF0066"/>
              </a:solidFill>
              <a:latin typeface="Dosis" pitchFamily="2" charset="0"/>
            </a:endParaRPr>
          </a:p>
        </p:txBody>
      </p:sp>
      <p:sp>
        <p:nvSpPr>
          <p:cNvPr id="3" name="Content Placeholder 2">
            <a:extLst>
              <a:ext uri="{FF2B5EF4-FFF2-40B4-BE49-F238E27FC236}">
                <a16:creationId xmlns:a16="http://schemas.microsoft.com/office/drawing/2014/main" id="{70331AE8-A91E-458A-AD56-1A42E09D7040}"/>
              </a:ext>
            </a:extLst>
          </p:cNvPr>
          <p:cNvSpPr>
            <a:spLocks noGrp="1"/>
          </p:cNvSpPr>
          <p:nvPr>
            <p:ph idx="1"/>
          </p:nvPr>
        </p:nvSpPr>
        <p:spPr>
          <a:xfrm>
            <a:off x="151681" y="955343"/>
            <a:ext cx="3670677" cy="1865495"/>
          </a:xfrm>
        </p:spPr>
        <p:txBody>
          <a:bodyPr>
            <a:normAutofit/>
          </a:bodyPr>
          <a:lstStyle/>
          <a:p>
            <a:r>
              <a:rPr lang="en-US" sz="2400" dirty="0"/>
              <a:t>POS tagging</a:t>
            </a:r>
          </a:p>
          <a:p>
            <a:r>
              <a:rPr lang="en-US" sz="2400" dirty="0"/>
              <a:t>Sentiment Analysis</a:t>
            </a:r>
          </a:p>
          <a:p>
            <a:r>
              <a:rPr lang="en-US" sz="2400" dirty="0"/>
              <a:t>Aspect Extraction</a:t>
            </a:r>
            <a:endParaRPr lang="en-IN" sz="2400" dirty="0"/>
          </a:p>
        </p:txBody>
      </p:sp>
      <p:sp>
        <p:nvSpPr>
          <p:cNvPr id="18" name="TextBox 17">
            <a:extLst>
              <a:ext uri="{FF2B5EF4-FFF2-40B4-BE49-F238E27FC236}">
                <a16:creationId xmlns:a16="http://schemas.microsoft.com/office/drawing/2014/main" id="{DBF3B78A-76CE-4E7C-B001-B7E6C2A02C55}"/>
              </a:ext>
            </a:extLst>
          </p:cNvPr>
          <p:cNvSpPr txBox="1"/>
          <p:nvPr/>
        </p:nvSpPr>
        <p:spPr>
          <a:xfrm>
            <a:off x="4247070" y="157330"/>
            <a:ext cx="6094562" cy="523220"/>
          </a:xfrm>
          <a:prstGeom prst="rect">
            <a:avLst/>
          </a:prstGeom>
          <a:noFill/>
        </p:spPr>
        <p:txBody>
          <a:bodyPr wrap="square">
            <a:spAutoFit/>
          </a:bodyPr>
          <a:lstStyle/>
          <a:p>
            <a:r>
              <a:rPr lang="en-US" sz="2800" dirty="0"/>
              <a:t>Aspect Analysis</a:t>
            </a:r>
          </a:p>
        </p:txBody>
      </p:sp>
      <p:sp>
        <p:nvSpPr>
          <p:cNvPr id="8" name="TextBox 7">
            <a:extLst>
              <a:ext uri="{FF2B5EF4-FFF2-40B4-BE49-F238E27FC236}">
                <a16:creationId xmlns:a16="http://schemas.microsoft.com/office/drawing/2014/main" id="{F6D2EC13-5743-4A4F-8078-9085E6A7C361}"/>
              </a:ext>
            </a:extLst>
          </p:cNvPr>
          <p:cNvSpPr txBox="1"/>
          <p:nvPr/>
        </p:nvSpPr>
        <p:spPr>
          <a:xfrm>
            <a:off x="3394852" y="884205"/>
            <a:ext cx="7793249" cy="338554"/>
          </a:xfrm>
          <a:prstGeom prst="rect">
            <a:avLst/>
          </a:prstGeom>
          <a:noFill/>
        </p:spPr>
        <p:txBody>
          <a:bodyPr wrap="square">
            <a:spAutoFit/>
          </a:bodyPr>
          <a:lstStyle/>
          <a:p>
            <a:pPr algn="l"/>
            <a:r>
              <a:rPr lang="en-US" sz="1600" b="1" i="1" dirty="0">
                <a:solidFill>
                  <a:srgbClr val="454A54"/>
                </a:solidFill>
                <a:effectLst/>
              </a:rPr>
              <a:t>I was tempted to buy this product as I really like its design, but its price is not very good.</a:t>
            </a:r>
          </a:p>
        </p:txBody>
      </p:sp>
      <p:pic>
        <p:nvPicPr>
          <p:cNvPr id="1026" name="Picture 2">
            <a:extLst>
              <a:ext uri="{FF2B5EF4-FFF2-40B4-BE49-F238E27FC236}">
                <a16:creationId xmlns:a16="http://schemas.microsoft.com/office/drawing/2014/main" id="{0FF6A644-F3F4-4E70-B271-860891F86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345" y="1361226"/>
            <a:ext cx="2749312" cy="169583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0E44F64-DF26-498B-BBF1-E791B53B180C}"/>
              </a:ext>
            </a:extLst>
          </p:cNvPr>
          <p:cNvSpPr txBox="1"/>
          <p:nvPr/>
        </p:nvSpPr>
        <p:spPr>
          <a:xfrm>
            <a:off x="3394852" y="3555409"/>
            <a:ext cx="7798998" cy="369332"/>
          </a:xfrm>
          <a:prstGeom prst="rect">
            <a:avLst/>
          </a:prstGeom>
          <a:noFill/>
        </p:spPr>
        <p:txBody>
          <a:bodyPr wrap="square">
            <a:spAutoFit/>
          </a:bodyPr>
          <a:lstStyle/>
          <a:p>
            <a:pPr algn="l"/>
            <a:r>
              <a:rPr lang="en-US" b="1" i="1" dirty="0">
                <a:solidFill>
                  <a:srgbClr val="454A54"/>
                </a:solidFill>
                <a:effectLst/>
                <a:latin typeface="system-ui"/>
              </a:rPr>
              <a:t>This product has a good price; the one my brother purchased has a good design.</a:t>
            </a:r>
            <a:endParaRPr lang="en-US" b="0" i="0" dirty="0">
              <a:solidFill>
                <a:srgbClr val="454A54"/>
              </a:solidFill>
              <a:effectLst/>
              <a:latin typeface="system-ui"/>
            </a:endParaRPr>
          </a:p>
        </p:txBody>
      </p:sp>
      <p:sp>
        <p:nvSpPr>
          <p:cNvPr id="12" name="TextBox 11">
            <a:extLst>
              <a:ext uri="{FF2B5EF4-FFF2-40B4-BE49-F238E27FC236}">
                <a16:creationId xmlns:a16="http://schemas.microsoft.com/office/drawing/2014/main" id="{7422C672-20B0-43DF-8E8F-7B1D747D12D6}"/>
              </a:ext>
            </a:extLst>
          </p:cNvPr>
          <p:cNvSpPr txBox="1"/>
          <p:nvPr/>
        </p:nvSpPr>
        <p:spPr>
          <a:xfrm>
            <a:off x="3520294" y="4505720"/>
            <a:ext cx="6129068" cy="1477328"/>
          </a:xfrm>
          <a:prstGeom prst="rect">
            <a:avLst/>
          </a:prstGeom>
          <a:noFill/>
        </p:spPr>
        <p:txBody>
          <a:bodyPr wrap="square">
            <a:spAutoFit/>
          </a:bodyPr>
          <a:lstStyle/>
          <a:p>
            <a:pPr algn="l"/>
            <a:r>
              <a:rPr lang="en-US" b="1" i="1" dirty="0">
                <a:solidFill>
                  <a:srgbClr val="454A54"/>
                </a:solidFill>
                <a:effectLst/>
                <a:latin typeface="system-ui"/>
              </a:rPr>
              <a:t>Question</a:t>
            </a:r>
            <a:r>
              <a:rPr lang="en-US" b="0" i="0" dirty="0">
                <a:solidFill>
                  <a:srgbClr val="454A54"/>
                </a:solidFill>
                <a:effectLst/>
                <a:latin typeface="system-ui"/>
              </a:rPr>
              <a:t> </a:t>
            </a:r>
            <a:r>
              <a:rPr lang="en-US" b="1" i="1" dirty="0">
                <a:solidFill>
                  <a:srgbClr val="454A54"/>
                </a:solidFill>
                <a:effectLst/>
                <a:latin typeface="system-ui"/>
              </a:rPr>
              <a:t>1: How would you rate our service?</a:t>
            </a:r>
            <a:endParaRPr lang="en-US" b="0" i="0" dirty="0">
              <a:solidFill>
                <a:srgbClr val="454A54"/>
              </a:solidFill>
              <a:effectLst/>
              <a:latin typeface="system-ui"/>
            </a:endParaRPr>
          </a:p>
          <a:p>
            <a:pPr algn="l"/>
            <a:r>
              <a:rPr lang="en-US" b="1" i="1" dirty="0">
                <a:solidFill>
                  <a:srgbClr val="454A54"/>
                </a:solidFill>
                <a:effectLst/>
                <a:latin typeface="system-ui"/>
              </a:rPr>
              <a:t>Rating Answer: “10”</a:t>
            </a:r>
            <a:endParaRPr lang="en-US" b="0" i="0" dirty="0">
              <a:solidFill>
                <a:srgbClr val="454A54"/>
              </a:solidFill>
              <a:effectLst/>
              <a:latin typeface="system-ui"/>
            </a:endParaRPr>
          </a:p>
          <a:p>
            <a:pPr algn="l"/>
            <a:endParaRPr lang="en-US" b="1" i="1" dirty="0">
              <a:solidFill>
                <a:srgbClr val="454A54"/>
              </a:solidFill>
              <a:effectLst/>
              <a:latin typeface="system-ui"/>
            </a:endParaRPr>
          </a:p>
          <a:p>
            <a:pPr algn="l"/>
            <a:r>
              <a:rPr lang="en-US" b="1" i="1" dirty="0">
                <a:solidFill>
                  <a:srgbClr val="454A54"/>
                </a:solidFill>
                <a:effectLst/>
                <a:latin typeface="system-ui"/>
              </a:rPr>
              <a:t>Question</a:t>
            </a:r>
            <a:r>
              <a:rPr lang="en-US" b="0" i="0" dirty="0">
                <a:solidFill>
                  <a:srgbClr val="454A54"/>
                </a:solidFill>
                <a:effectLst/>
                <a:latin typeface="system-ui"/>
              </a:rPr>
              <a:t> </a:t>
            </a:r>
            <a:r>
              <a:rPr lang="en-US" b="1" i="1" dirty="0">
                <a:solidFill>
                  <a:srgbClr val="454A54"/>
                </a:solidFill>
                <a:effectLst/>
                <a:latin typeface="system-ui"/>
              </a:rPr>
              <a:t>2: Motivate your answer.</a:t>
            </a:r>
            <a:endParaRPr lang="en-US" b="0" i="0" dirty="0">
              <a:solidFill>
                <a:srgbClr val="454A54"/>
              </a:solidFill>
              <a:effectLst/>
              <a:latin typeface="system-ui"/>
            </a:endParaRPr>
          </a:p>
          <a:p>
            <a:pPr algn="l"/>
            <a:r>
              <a:rPr lang="en-US" b="1" i="1" dirty="0">
                <a:solidFill>
                  <a:srgbClr val="454A54"/>
                </a:solidFill>
                <a:effectLst/>
                <a:latin typeface="system-ui"/>
              </a:rPr>
              <a:t>Textual Answer: “Customer care”</a:t>
            </a:r>
            <a:endParaRPr lang="en-US" b="0" i="0" dirty="0">
              <a:solidFill>
                <a:srgbClr val="454A54"/>
              </a:solidFill>
              <a:effectLst/>
              <a:latin typeface="system-ui"/>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0B2F5A9-5431-4E31-A009-87B7977A9B17}"/>
                  </a:ext>
                </a:extLst>
              </p14:cNvPr>
              <p14:cNvContentPartPr/>
              <p14:nvPr/>
            </p14:nvContentPartPr>
            <p14:xfrm>
              <a:off x="5286600" y="3354480"/>
              <a:ext cx="5289120" cy="756000"/>
            </p14:xfrm>
          </p:contentPart>
        </mc:Choice>
        <mc:Fallback xmlns="">
          <p:pic>
            <p:nvPicPr>
              <p:cNvPr id="6" name="Ink 5">
                <a:extLst>
                  <a:ext uri="{FF2B5EF4-FFF2-40B4-BE49-F238E27FC236}">
                    <a16:creationId xmlns:a16="http://schemas.microsoft.com/office/drawing/2014/main" id="{40B2F5A9-5431-4E31-A009-87B7977A9B17}"/>
                  </a:ext>
                </a:extLst>
              </p:cNvPr>
              <p:cNvPicPr/>
              <p:nvPr/>
            </p:nvPicPr>
            <p:blipFill>
              <a:blip r:embed="rId4"/>
              <a:stretch>
                <a:fillRect/>
              </a:stretch>
            </p:blipFill>
            <p:spPr>
              <a:xfrm>
                <a:off x="5277240" y="3345120"/>
                <a:ext cx="5307840" cy="774720"/>
              </a:xfrm>
              <a:prstGeom prst="rect">
                <a:avLst/>
              </a:prstGeom>
            </p:spPr>
          </p:pic>
        </mc:Fallback>
      </mc:AlternateContent>
    </p:spTree>
    <p:extLst>
      <p:ext uri="{BB962C8B-B14F-4D97-AF65-F5344CB8AC3E}">
        <p14:creationId xmlns:p14="http://schemas.microsoft.com/office/powerpoint/2010/main" val="2568224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9611</TotalTime>
  <Words>3022</Words>
  <Application>Microsoft Office PowerPoint</Application>
  <PresentationFormat>Widescreen</PresentationFormat>
  <Paragraphs>362</Paragraphs>
  <Slides>47</Slides>
  <Notes>2</Notes>
  <HiddenSlides>4</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47</vt:i4>
      </vt:variant>
    </vt:vector>
  </HeadingPairs>
  <TitlesOfParts>
    <vt:vector size="61" baseType="lpstr">
      <vt:lpstr>Arial</vt:lpstr>
      <vt:lpstr>Arial Narrow</vt:lpstr>
      <vt:lpstr>Calibri</vt:lpstr>
      <vt:lpstr>Calibri Light</vt:lpstr>
      <vt:lpstr>Cambria Math</vt:lpstr>
      <vt:lpstr>charter</vt:lpstr>
      <vt:lpstr>Dosis</vt:lpstr>
      <vt:lpstr>Georgia</vt:lpstr>
      <vt:lpstr>Nimbus Roman No9 L</vt:lpstr>
      <vt:lpstr>sohne</vt:lpstr>
      <vt:lpstr>system-ui</vt:lpstr>
      <vt:lpstr>Times New Roman</vt:lpstr>
      <vt:lpstr>Wingdings</vt:lpstr>
      <vt:lpstr>Office Theme</vt:lpstr>
      <vt:lpstr>Data Annotation &amp; Evaluation</vt:lpstr>
      <vt:lpstr>NLP and Text Processing Tasks</vt:lpstr>
      <vt:lpstr>The Process Flow</vt:lpstr>
      <vt:lpstr>Types of NLP Problem</vt:lpstr>
      <vt:lpstr>Types of Annotation</vt:lpstr>
      <vt:lpstr>Applications</vt:lpstr>
      <vt:lpstr>ESTIMATING THE PROBABILITIES</vt:lpstr>
      <vt:lpstr>Applications</vt:lpstr>
      <vt:lpstr>Applications</vt:lpstr>
      <vt:lpstr>Revisiting the process flow</vt:lpstr>
      <vt:lpstr>Data Collection</vt:lpstr>
      <vt:lpstr>Data Collection</vt:lpstr>
      <vt:lpstr>A NOTE ON DATA COLLECTION</vt:lpstr>
      <vt:lpstr>WHAT IS DATA ANNOTATION?</vt:lpstr>
      <vt:lpstr>A NOTE ON DATA Annotation</vt:lpstr>
      <vt:lpstr>Annotation Tools</vt:lpstr>
      <vt:lpstr>Crowdsourcing</vt:lpstr>
      <vt:lpstr>Annotation through Crowdsourcing</vt:lpstr>
      <vt:lpstr>Why Crowdsourcing?</vt:lpstr>
      <vt:lpstr>Genre 1: Mechanized Labor</vt:lpstr>
      <vt:lpstr>Paid for Crowdsourcing</vt:lpstr>
      <vt:lpstr>Genre 2: Games with a purpose (GWAPs)</vt:lpstr>
      <vt:lpstr>Genre 3: Altruistic Crowdsourcing</vt:lpstr>
      <vt:lpstr>Task Flow</vt:lpstr>
      <vt:lpstr>Evaluation and Corpus Delivery</vt:lpstr>
      <vt:lpstr>Example: CF Instructions</vt:lpstr>
      <vt:lpstr>Recap…</vt:lpstr>
      <vt:lpstr>Quality of Annotation</vt:lpstr>
      <vt:lpstr>Quality of Annotation</vt:lpstr>
      <vt:lpstr>Quality of Annotation: Some notes</vt:lpstr>
      <vt:lpstr>Quality of Annotation : Some notes</vt:lpstr>
      <vt:lpstr>Inter-rater reliability: Cohen’s Kappa</vt:lpstr>
      <vt:lpstr>Inter-rater reliability: Cohen’s Kappa</vt:lpstr>
      <vt:lpstr>Text Classification</vt:lpstr>
      <vt:lpstr>Text Classification: An Introduction</vt:lpstr>
      <vt:lpstr>Text Classification: An Introduction</vt:lpstr>
      <vt:lpstr>Text Classification: An Introduction</vt:lpstr>
      <vt:lpstr>Text Classification </vt:lpstr>
      <vt:lpstr>Text Classification: Methods</vt:lpstr>
      <vt:lpstr>Text Classification: Methods</vt:lpstr>
      <vt:lpstr>Naïve Bayes Intuition</vt:lpstr>
      <vt:lpstr>Naïve Bayes Intuition</vt:lpstr>
      <vt:lpstr>Naïve Bayes Intuition</vt:lpstr>
      <vt:lpstr>Naïve Bayes Intuition</vt:lpstr>
      <vt:lpstr>The Naïve Bayes Classifier</vt:lpstr>
      <vt:lpstr>The Naïve Bayes Classifier</vt:lpstr>
      <vt:lpstr>The Naïve Bayes Classifier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NLP Systems</dc:title>
  <dc:creator>Rituparna Sen</dc:creator>
  <cp:lastModifiedBy>Rituparna Sen</cp:lastModifiedBy>
  <cp:revision>41</cp:revision>
  <dcterms:created xsi:type="dcterms:W3CDTF">2022-01-08T16:13:54Z</dcterms:created>
  <dcterms:modified xsi:type="dcterms:W3CDTF">2022-01-29T15:05:50Z</dcterms:modified>
</cp:coreProperties>
</file>