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c04f4ec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c04f4ec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58479f93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58479f93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58479f93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58479f93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58479f93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58479f93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SLIDES_API14726764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SLIDES_API14726764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8479f93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8479f93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dda87314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dda87314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9868f9fc4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9868f9fc4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58479f9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58479f9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58479f9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58479f9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8479f93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58479f9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SLIDES_API47198423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SLIDES_API4719842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8479f93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58479f93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58479f93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58479f93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SLIDES_API52505282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SLIDES_API52505282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58479f93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58479f9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li.do/features-google-slides?interaction-type=UXVpeg%3D%3D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www.sli.do/features-google-slides?payload=eyJwcmVzZW50YXRpb25JZCI6IjFiZGE0SVBKSDgtaHpwR0NRNWFKZWx1YXE5Z21aVC10d1NkV0RKV29jYkE0Iiwic2xpZGVJZCI6IlNMSURFU19BUEkxNDcyNjc2NDE4XzAifQ%3D%3D" TargetMode="External"/><Relationship Id="rId6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li.do/features-google-slides?interaction-type=UXVpeg%3D%3D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www.sli.do/features-google-slides?payload=eyJwcmVzZW50YXRpb25JZCI6IjFiZGE0SVBKSDgtaHpwR0NRNWFKZWx1YXE5Z21aVC10d1NkV0RKV29jYkE0Iiwic2xpZGVJZCI6IlNMSURFU19BUEk0NzE5ODQyMzdfMCJ9" TargetMode="External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li.do/features-google-slides?interaction-type=UXVpeg%3D%3D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www.sli.do/features-google-slides?payload=eyJwcmVzZW50YXRpb25JZCI6IjFiZGE0SVBKSDgtaHpwR0NRNWFKZWx1YXE5Z21aVC10d1NkV0RKV29jYkE0Iiwic2xpZGVJZCI6IlNMSURFU19BUEk1MjUwNTI4MjhfMCJ9" TargetMode="External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25" y="623850"/>
            <a:ext cx="8520600" cy="16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CSL7090</a:t>
            </a:r>
            <a:br>
              <a:rPr lang="en" sz="4800"/>
            </a:br>
            <a:r>
              <a:rPr lang="en" sz="4800"/>
              <a:t>Software &amp; Data Engineering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8925"/>
            <a:ext cx="501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Course Instructors: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r>
              <a:rPr lang="en" sz="1600">
                <a:solidFill>
                  <a:schemeClr val="dk1"/>
                </a:solidFill>
              </a:rPr>
              <a:t>Sumit Kalra, Assistant Professor, IIT Jodhpur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Ram Subramaniam, Co-founder - My Money Karma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42025" y="2307000"/>
            <a:ext cx="48903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#12 Databases - Relational and non-relational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524725" y="3138925"/>
            <a:ext cx="3229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Google Classroom Code</a:t>
            </a:r>
            <a:r>
              <a:rPr lang="en" sz="1600"/>
              <a:t>: </a:t>
            </a:r>
            <a:r>
              <a:rPr lang="en" sz="1600">
                <a:solidFill>
                  <a:schemeClr val="dk1"/>
                </a:solidFill>
              </a:rPr>
              <a:t>dyplagt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Anomaly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Deletion Anomaly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Update Anomaly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Referential Integrity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 NF, 2NF,.. etc.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Query Languages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Union/Difference/Intersection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Natural Join/ Theta Join/ Equi Join/ Semi Join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Management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Atomicity, Consistency, Isolation, Durability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Concurrency Control: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Serializability - View serializability, Conflict serializability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2 Phase Locking, Timestamp Scheduling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132" name="Google Shape;132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33" name="Google Shape;133;p2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34" name="Google Shape;134;p25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Which one is true?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35" name="Google Shape;135;p25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Relational Databases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Inadequate representation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Semantic Overloading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Weak support for </a:t>
            </a:r>
            <a:r>
              <a:rPr lang="en"/>
              <a:t>recursion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Homogeneous structure of all the records - rigid schema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Short-lived transactions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Non-versioned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680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Learn and create dynamic on-the-fly queries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Read about advantage and limitations of PL/SQL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Next Class: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Nosql databases, graph database, xml, key-value store,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Contact: sumitk@iitj.ac.in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DBMS 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Heterogeneity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Persistence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Non-redundancy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Multi-user support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r>
              <a:rPr lang="en"/>
              <a:t> Ecosystem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Network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Operating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 Management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Main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File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DBMS?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Management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Query parser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File Management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Buffer Management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Transaction Management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Scheduler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Recovery Manager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80" name="Google Shape;80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81" name="Google Shape;81;p1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82" name="Google Shape;82;p17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are similarity between OS and DBMS?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83" name="Google Shape;83;p17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Entity-Relationship Model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- </a:t>
            </a:r>
            <a:r>
              <a:rPr lang="en"/>
              <a:t>rectangular</a:t>
            </a:r>
            <a:r>
              <a:rPr lang="en"/>
              <a:t> box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Relationships - diamond box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Attributes - oval box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Multi-valued Attributes - double oval box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Cardinality - 1..n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Dependent/Calculated Attributes - dashed oval box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Unified Modeling Language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Mainly for object oriented design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Classes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Attributes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Methods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Associations, Multiplicities, Specialization, Interfaces and implementation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+"/>
            </a:pPr>
            <a:r>
              <a:rPr lang="en" sz="1600"/>
              <a:t>Public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Private to class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  #   Protected to class, subclasses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  ~   Private to package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100" name="Google Shape;100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01" name="Google Shape;101;p2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02" name="Google Shape;102;p20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In context of RDBMS, UML helps in 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03" name="Google Shape;103;p20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 Management Systems	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Model/Schema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Relation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Domain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