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c04f4ec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c04f4e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dda87314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dda87314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dda8731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dda8731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dda8731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dda8731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dda8731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dda8731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dda8731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dda8731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45766410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45766410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da87314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da87314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9868f9fc4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9868f9fc4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li.do/features-google-slides?interaction-type=UXVpeg%3D%3D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FIeloxNmVnTHVRZ05CMWFGU1p0alVfYmJaZ294ZmVoMHdtSXZOMVFnZFBFIiwic2xpZGVJZCI6IlNMSURFU19BUEk0NTc2NjQxMDVfMCJ9" TargetMode="Externa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25" y="623850"/>
            <a:ext cx="8520600" cy="16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CSL7090</a:t>
            </a:r>
            <a:br>
              <a:rPr lang="en" sz="4800"/>
            </a:br>
            <a:r>
              <a:rPr lang="en" sz="4800"/>
              <a:t>Software &amp; Data Engineering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38925"/>
            <a:ext cx="5012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Course Instructors: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r>
              <a:rPr lang="en" sz="1600">
                <a:solidFill>
                  <a:schemeClr val="dk1"/>
                </a:solidFill>
              </a:rPr>
              <a:t>Sumit Kalra, Assistant Professor, IIT Jodhpur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Ram Subramaniam, Co-founder - My Money Karma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42025" y="2307000"/>
            <a:ext cx="4357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#7 </a:t>
            </a:r>
            <a:r>
              <a:rPr lang="en"/>
              <a:t>Availability and Failure, Availability tactics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in numbers . . .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0675"/>
            <a:ext cx="8520602" cy="261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3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of </a:t>
            </a:r>
            <a:br>
              <a:rPr lang="en"/>
            </a:br>
            <a:r>
              <a:rPr lang="en"/>
              <a:t>a fault tree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650" y="472350"/>
            <a:ext cx="6141651" cy="40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260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General Scenario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Stimulus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Artifact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Measure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980" y="191025"/>
            <a:ext cx="565031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153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Availability Concrete Scenario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175" y="935778"/>
            <a:ext cx="6906126" cy="31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45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Tactics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Faults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 from faults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Preparation and repair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Faults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374" y="241538"/>
            <a:ext cx="4534349" cy="46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94" name="Google Shape;94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95" name="Google Shape;95;p1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96" name="Google Shape;96;p1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5 9s availability may refers to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97" name="Google Shape;97;p19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680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Identify the availability tactics that will be part of your project.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Next Class:</a:t>
            </a:r>
            <a:br>
              <a:rPr lang="en"/>
            </a:br>
            <a:r>
              <a:rPr lang="en">
                <a:solidFill>
                  <a:schemeClr val="dk1"/>
                </a:solidFill>
              </a:rPr>
              <a:t>AI Strategy - Dr. Ram’s team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Contact: sumitk@iitj.ac.in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