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c04f4e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c04f4e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ea79d1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ea79d1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ea79d1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ea79d1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dda8731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dda8731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868f9fc4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9868f9fc4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8479f9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58479f9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ea79d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ea79d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ea79d1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ea79d1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5ea79d1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5ea79d1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ea79d1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ea79d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ea79d1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ea79d1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ea79d1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ea79d1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ea79d1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ea79d1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25" y="623850"/>
            <a:ext cx="85206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CSL7090</a:t>
            </a:r>
            <a:br>
              <a:rPr lang="en" sz="4800"/>
            </a:br>
            <a:r>
              <a:rPr lang="en" sz="4800"/>
              <a:t>Software &amp; Data Engineering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501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 Instructors: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>
                <a:solidFill>
                  <a:schemeClr val="dk1"/>
                </a:solidFill>
              </a:rPr>
              <a:t>Sumit Kalra, Assistant Professor, IIT Jodhpur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Ram Subramaniam, Co-founder - My Money Karma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42025" y="2307000"/>
            <a:ext cx="4890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#12 NoSQL, Graph, XML, Key-Value Store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24725" y="3138925"/>
            <a:ext cx="322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Classroom Code</a:t>
            </a:r>
            <a:r>
              <a:rPr lang="en" sz="1600"/>
              <a:t>: </a:t>
            </a:r>
            <a:r>
              <a:rPr lang="en" sz="1600">
                <a:solidFill>
                  <a:schemeClr val="dk1"/>
                </a:solidFill>
              </a:rPr>
              <a:t>dyplagt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Map-Reduce 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words in a document: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- Input: document, Output: sentences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 - Input: sencetens, Output: (word,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Shuffle - Input: (word, 1), Output: (word, 1:1:1:1…)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</a:t>
            </a:r>
            <a:r>
              <a:rPr lang="en"/>
              <a:t> - Input: </a:t>
            </a:r>
            <a:r>
              <a:rPr lang="en"/>
              <a:t>(word, 1:1:1:1…), Output: (word, SUM(1:1:1:1…))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15231" l="0" r="0" t="7375"/>
          <a:stretch/>
        </p:blipFill>
        <p:spPr>
          <a:xfrm>
            <a:off x="374263" y="443850"/>
            <a:ext cx="8395476" cy="4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68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 transferring data from SQL to NoSQL system and vice-versa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Class: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Setting up DB on cloud. Flask API framework for Python - Dr. 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Contact: sumitk@iitj.ac.in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Relational Databases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Inadequate representation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Semantic Overloading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Weak support for </a:t>
            </a: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Homogeneous structure of all the records - rigid 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Short-lived transactions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Non-versioned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r>
              <a:rPr lang="en"/>
              <a:t> Challenges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Schema Independence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Sparseness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Self-descriptiveness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Volume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Only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models others than conventional relational 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 flexible schema structure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May not facilitate ACID (in particular Consistency)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 Semantic Overloading problem of relational 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Entities - Nodes/Vertices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Relations - Arcs/Edges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store information in Nodes as well as in 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Social Networks, Geographical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 Simple undirected graph, simple directed graph, undirected multigraph, directed multigraph, </a:t>
            </a:r>
            <a:r>
              <a:rPr lang="en"/>
              <a:t>weighted</a:t>
            </a:r>
            <a:r>
              <a:rPr lang="en"/>
              <a:t>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Traversal: Eulerian Path/Cycle, Hamiltonian Path/Cycle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Adjacency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Incidence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Adjacency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Incidence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pointers on graph databases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Graph Model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multi-relational graph, Nodes and Edges can be of different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Advanced Graph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Hypergraph, Nested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Apache TinkerPop, Neo4J, HyperGraphDB, and many more . . 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eXtensible Markup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Standards: XML Schema, XQuery, XSLT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Semi-structured Schema, tree shape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XML Document, Document Type Definition, XML Schema Definition, XML Parsers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XML Query Languages: XPath, XQuery (FLOWER expression)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XSLT - eXtensible Stylesheet Language Transformation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XML Concurrency Control: Node-locking, Path-Index-Locking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Systems: eXistDB, BaseX, and manay more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Key-Value Store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Schemaless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powerful framework for scalable and distributed processing: Map-Reduce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basic operations: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Split: split key-value pairs in disjunct subsets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Map: execute map function on key-value pairs, outputs intermediate k-v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Shuffle: group </a:t>
            </a:r>
            <a:r>
              <a:rPr lang="en"/>
              <a:t>intermediate</a:t>
            </a:r>
            <a:r>
              <a:rPr lang="en"/>
              <a:t> k-v pairs based on key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Reduce: reduce value for each group to usually one key-value pair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