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8373-85EA-4504-A27B-A8CF272C8C72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1DAA-AFA3-4CAA-8648-F25750D2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6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8373-85EA-4504-A27B-A8CF272C8C72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1DAA-AFA3-4CAA-8648-F25750D2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9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8373-85EA-4504-A27B-A8CF272C8C72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1DAA-AFA3-4CAA-8648-F25750D2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2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8373-85EA-4504-A27B-A8CF272C8C72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1DAA-AFA3-4CAA-8648-F25750D2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5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8373-85EA-4504-A27B-A8CF272C8C72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1DAA-AFA3-4CAA-8648-F25750D2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6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8373-85EA-4504-A27B-A8CF272C8C72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1DAA-AFA3-4CAA-8648-F25750D2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8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8373-85EA-4504-A27B-A8CF272C8C72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1DAA-AFA3-4CAA-8648-F25750D2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8373-85EA-4504-A27B-A8CF272C8C72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1DAA-AFA3-4CAA-8648-F25750D2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3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8373-85EA-4504-A27B-A8CF272C8C72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1DAA-AFA3-4CAA-8648-F25750D2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5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8373-85EA-4504-A27B-A8CF272C8C72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1DAA-AFA3-4CAA-8648-F25750D2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6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8373-85EA-4504-A27B-A8CF272C8C72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1DAA-AFA3-4CAA-8648-F25750D2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E8373-85EA-4504-A27B-A8CF272C8C72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B1DAA-AFA3-4CAA-8648-F25750D2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3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ud Callout 31"/>
          <p:cNvSpPr/>
          <p:nvPr/>
        </p:nvSpPr>
        <p:spPr>
          <a:xfrm>
            <a:off x="5024254" y="521615"/>
            <a:ext cx="5995493" cy="2218888"/>
          </a:xfrm>
          <a:prstGeom prst="cloudCallou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65" y="1761289"/>
            <a:ext cx="1006120" cy="5643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04211" y="1044775"/>
            <a:ext cx="3292448" cy="397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SAP HANA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11829" y="1858293"/>
            <a:ext cx="3292448" cy="331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XS2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92" y="1863013"/>
            <a:ext cx="393127" cy="3672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45" y="660823"/>
            <a:ext cx="1055478" cy="9960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2" y="2740502"/>
            <a:ext cx="1037422" cy="10374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4" y="3884648"/>
            <a:ext cx="1224477" cy="1224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637" y="2970785"/>
            <a:ext cx="2389812" cy="23898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577" y="2817961"/>
            <a:ext cx="708728" cy="70872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55286" y="397519"/>
            <a:ext cx="1852946" cy="5146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7163965" y="1424154"/>
            <a:ext cx="223935" cy="4341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8418040" y="1454598"/>
            <a:ext cx="248478" cy="403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2646380" y="3642332"/>
            <a:ext cx="978408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ud Callout 31"/>
          <p:cNvSpPr/>
          <p:nvPr/>
        </p:nvSpPr>
        <p:spPr>
          <a:xfrm>
            <a:off x="5024254" y="521615"/>
            <a:ext cx="5995493" cy="2218888"/>
          </a:xfrm>
          <a:prstGeom prst="cloudCallou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65" y="1761289"/>
            <a:ext cx="1006120" cy="5643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04211" y="1044775"/>
            <a:ext cx="3292448" cy="397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SAP HANA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11829" y="1858293"/>
            <a:ext cx="3292448" cy="331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XS2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92" y="1863013"/>
            <a:ext cx="393127" cy="3672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45" y="660823"/>
            <a:ext cx="1055478" cy="9960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2" y="2740502"/>
            <a:ext cx="1037422" cy="10374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4" y="3884648"/>
            <a:ext cx="1224477" cy="1224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637" y="2970785"/>
            <a:ext cx="2389812" cy="23898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577" y="2817961"/>
            <a:ext cx="708728" cy="70872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19821" y="451243"/>
            <a:ext cx="1852946" cy="5146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7163965" y="1424154"/>
            <a:ext cx="223935" cy="4341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8418040" y="1454598"/>
            <a:ext cx="248478" cy="403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41261" y="804039"/>
            <a:ext cx="2467807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Outlook and google calendar events 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141261" y="1863984"/>
            <a:ext cx="2392675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Activity Information like running, walking </a:t>
            </a:r>
            <a:r>
              <a:rPr lang="en-US" sz="1200" dirty="0" err="1" smtClean="0"/>
              <a:t>etc</a:t>
            </a:r>
            <a:r>
              <a:rPr lang="en-US" sz="1200" dirty="0" smtClean="0"/>
              <a:t> from </a:t>
            </a:r>
            <a:r>
              <a:rPr lang="en-US" sz="1200" dirty="0" err="1" smtClean="0"/>
              <a:t>IoT</a:t>
            </a:r>
            <a:r>
              <a:rPr lang="en-US" sz="1200" dirty="0" smtClean="0"/>
              <a:t> devices --</a:t>
            </a:r>
            <a:r>
              <a:rPr lang="en-US" sz="1200" dirty="0" err="1" smtClean="0"/>
              <a:t>fitbit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141261" y="3096373"/>
            <a:ext cx="2467807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Location Information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141261" y="4354114"/>
            <a:ext cx="2467807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Low Battery Information</a:t>
            </a:r>
            <a:endParaRPr lang="en-US" sz="1200" dirty="0"/>
          </a:p>
        </p:txBody>
      </p:sp>
      <p:sp>
        <p:nvSpPr>
          <p:cNvPr id="24" name="Right Arrow 23"/>
          <p:cNvSpPr/>
          <p:nvPr/>
        </p:nvSpPr>
        <p:spPr>
          <a:xfrm>
            <a:off x="1701202" y="1824464"/>
            <a:ext cx="435100" cy="488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1679314" y="3000896"/>
            <a:ext cx="435100" cy="488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1586829" y="4347194"/>
            <a:ext cx="435100" cy="488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2646380" y="3642332"/>
            <a:ext cx="978408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ud Callout 31"/>
          <p:cNvSpPr/>
          <p:nvPr/>
        </p:nvSpPr>
        <p:spPr>
          <a:xfrm>
            <a:off x="5024254" y="521615"/>
            <a:ext cx="5995493" cy="2218888"/>
          </a:xfrm>
          <a:prstGeom prst="cloudCallou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65" y="1761289"/>
            <a:ext cx="1006120" cy="5643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04211" y="1044775"/>
            <a:ext cx="3292448" cy="397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SAP HANA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11829" y="1858293"/>
            <a:ext cx="3292448" cy="331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XS2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92" y="1863013"/>
            <a:ext cx="393127" cy="3672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45" y="660823"/>
            <a:ext cx="1055478" cy="9960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2" y="2740502"/>
            <a:ext cx="1037422" cy="10374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4" y="3884648"/>
            <a:ext cx="1224477" cy="1224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637" y="2970785"/>
            <a:ext cx="2389812" cy="23898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577" y="2817961"/>
            <a:ext cx="708728" cy="70872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19821" y="451243"/>
            <a:ext cx="1852946" cy="5146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7163965" y="1424154"/>
            <a:ext cx="223935" cy="4341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8418040" y="1454598"/>
            <a:ext cx="248478" cy="403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41261" y="804039"/>
            <a:ext cx="2467807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Outlook and google calendar events 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141261" y="1863984"/>
            <a:ext cx="2392675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Activity Information like running, walking </a:t>
            </a:r>
            <a:r>
              <a:rPr lang="en-US" sz="1200" dirty="0" err="1" smtClean="0"/>
              <a:t>etc</a:t>
            </a:r>
            <a:r>
              <a:rPr lang="en-US" sz="1200" dirty="0" smtClean="0"/>
              <a:t> from </a:t>
            </a:r>
            <a:r>
              <a:rPr lang="en-US" sz="1200" dirty="0" err="1" smtClean="0"/>
              <a:t>IoT</a:t>
            </a:r>
            <a:r>
              <a:rPr lang="en-US" sz="1200" dirty="0" smtClean="0"/>
              <a:t> devices --</a:t>
            </a:r>
            <a:r>
              <a:rPr lang="en-US" sz="1200" dirty="0" err="1" smtClean="0"/>
              <a:t>fitbit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141261" y="3096373"/>
            <a:ext cx="2467807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Location Information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141261" y="4354114"/>
            <a:ext cx="2467807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Low Battery Information</a:t>
            </a:r>
            <a:endParaRPr lang="en-US" sz="1200" dirty="0"/>
          </a:p>
        </p:txBody>
      </p:sp>
      <p:sp>
        <p:nvSpPr>
          <p:cNvPr id="24" name="Right Arrow 23"/>
          <p:cNvSpPr/>
          <p:nvPr/>
        </p:nvSpPr>
        <p:spPr>
          <a:xfrm>
            <a:off x="1701202" y="1824464"/>
            <a:ext cx="435100" cy="488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1679314" y="3000896"/>
            <a:ext cx="435100" cy="488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1586829" y="4347194"/>
            <a:ext cx="435100" cy="488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2646380" y="3642332"/>
            <a:ext cx="978408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501094" y="394212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792134" y="3444266"/>
            <a:ext cx="3369852" cy="1754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ODATA V4 calls to XS2 </a:t>
            </a:r>
            <a:r>
              <a:rPr lang="en-US" sz="1200" dirty="0" err="1" smtClean="0"/>
              <a:t>Microservices</a:t>
            </a:r>
            <a:r>
              <a:rPr lang="en-US" sz="1200" dirty="0" smtClean="0"/>
              <a:t> deployed on cloud foundry  updates the user Information to SAP HANA </a:t>
            </a:r>
          </a:p>
          <a:p>
            <a:endParaRPr lang="en-US" sz="1200" dirty="0"/>
          </a:p>
          <a:p>
            <a:r>
              <a:rPr lang="en-US" sz="1200" dirty="0" smtClean="0"/>
              <a:t>User’s contact information is pulled from the server when user tries to connect to any of contact and gives status information and warning based on status information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469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8" y="4324235"/>
            <a:ext cx="1646345" cy="16463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76" y="3854325"/>
            <a:ext cx="610575" cy="610575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2798056" y="1601495"/>
            <a:ext cx="117857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032" y="3529550"/>
            <a:ext cx="583951" cy="583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35" y="125505"/>
            <a:ext cx="1589064" cy="1543378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1040152" y="1713616"/>
            <a:ext cx="372615" cy="6903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80" y="2387676"/>
            <a:ext cx="1475512" cy="126690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98056" y="1147435"/>
            <a:ext cx="114188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Running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171" y="241255"/>
            <a:ext cx="1602556" cy="1602556"/>
          </a:xfrm>
          <a:prstGeom prst="rect">
            <a:avLst/>
          </a:prstGeom>
        </p:spPr>
      </p:pic>
      <p:sp>
        <p:nvSpPr>
          <p:cNvPr id="21" name="Left Arrow 20"/>
          <p:cNvSpPr/>
          <p:nvPr/>
        </p:nvSpPr>
        <p:spPr>
          <a:xfrm>
            <a:off x="8334120" y="2402766"/>
            <a:ext cx="1098731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8400978" y="3532370"/>
            <a:ext cx="107502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399673" y="3086624"/>
            <a:ext cx="1141887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Running status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8334120" y="1859816"/>
            <a:ext cx="114188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1200" dirty="0" smtClean="0"/>
              <a:t>Calling contact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8396337" y="4185749"/>
            <a:ext cx="1141887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decided not to call</a:t>
            </a:r>
          </a:p>
          <a:p>
            <a:endParaRPr lang="en-US" sz="1200" dirty="0"/>
          </a:p>
        </p:txBody>
      </p:sp>
      <p:sp>
        <p:nvSpPr>
          <p:cNvPr id="38" name="Left Arrow 37"/>
          <p:cNvSpPr/>
          <p:nvPr/>
        </p:nvSpPr>
        <p:spPr>
          <a:xfrm>
            <a:off x="8355697" y="4905091"/>
            <a:ext cx="1098731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Arrow 39"/>
          <p:cNvSpPr/>
          <p:nvPr/>
        </p:nvSpPr>
        <p:spPr>
          <a:xfrm>
            <a:off x="2611034" y="5888823"/>
            <a:ext cx="1098731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981738" y="3584723"/>
            <a:ext cx="369267" cy="666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641176" y="5404191"/>
            <a:ext cx="1141887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Notification pushed</a:t>
            </a:r>
            <a:endParaRPr lang="en-US" sz="12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72" y="4147539"/>
            <a:ext cx="1646345" cy="1646345"/>
          </a:xfrm>
          <a:prstGeom prst="rect">
            <a:avLst/>
          </a:prstGeom>
        </p:spPr>
      </p:pic>
      <p:sp>
        <p:nvSpPr>
          <p:cNvPr id="45" name="Down Arrow 44"/>
          <p:cNvSpPr/>
          <p:nvPr/>
        </p:nvSpPr>
        <p:spPr>
          <a:xfrm>
            <a:off x="10645203" y="2193870"/>
            <a:ext cx="503284" cy="1220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23"/>
          <p:cNvSpPr/>
          <p:nvPr/>
        </p:nvSpPr>
        <p:spPr>
          <a:xfrm>
            <a:off x="4100428" y="1580537"/>
            <a:ext cx="3772243" cy="363401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148281"/>
            <a:ext cx="10933670" cy="661498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3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114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Jashrapuria, Kanika</dc:creator>
  <cp:lastModifiedBy>Jashrapuria, Kanika</cp:lastModifiedBy>
  <cp:revision>34</cp:revision>
  <dcterms:created xsi:type="dcterms:W3CDTF">2015-11-26T10:12:47Z</dcterms:created>
  <dcterms:modified xsi:type="dcterms:W3CDTF">2015-11-26T13:59:54Z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679772892</vt:i4>
  </property>
  <property fmtid="{D5CDD505-2E9C-101B-9397-08002B2CF9AE}" pid="3" name="_NewReviewCycle">
    <vt:lpwstr/>
  </property>
  <property fmtid="{D5CDD505-2E9C-101B-9397-08002B2CF9AE}" pid="4" name="_EmailSubject">
    <vt:lpwstr>Slide for Innoweek Ppt</vt:lpwstr>
  </property>
  <property fmtid="{D5CDD505-2E9C-101B-9397-08002B2CF9AE}" pid="5" name="_AuthorEmail">
    <vt:lpwstr>kanika.jashrapuria@sap.com</vt:lpwstr>
  </property>
  <property fmtid="{D5CDD505-2E9C-101B-9397-08002B2CF9AE}" pid="6" name="_AuthorEmailDisplayName">
    <vt:lpwstr>Jashrapuria, Kanika</vt:lpwstr>
  </property>
</Properties>
</file>