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4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FAD8-899E-445F-9E5A-FCBEC6B58ACA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4CC3-EF57-4AD7-A75B-D8D820C5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990600"/>
            <a:ext cx="3352800" cy="4114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970183" cy="8945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335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17048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R A Q   B I R 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8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7" y="397613"/>
            <a:ext cx="3429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81735" y="1752600"/>
            <a:ext cx="198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 A L I B R I ( Body)  - 18 </a:t>
            </a:r>
          </a:p>
          <a:p>
            <a:endParaRPr lang="en-US" dirty="0"/>
          </a:p>
          <a:p>
            <a:r>
              <a:rPr lang="en-US" dirty="0" smtClean="0"/>
              <a:t>Helvetica – 16 </a:t>
            </a:r>
          </a:p>
          <a:p>
            <a:endParaRPr lang="en-US" dirty="0"/>
          </a:p>
          <a:p>
            <a:r>
              <a:rPr lang="en-US" dirty="0" smtClean="0"/>
              <a:t>efa933  - Orange </a:t>
            </a:r>
          </a:p>
          <a:p>
            <a:endParaRPr lang="en-US" dirty="0" smtClean="0"/>
          </a:p>
          <a:p>
            <a:r>
              <a:rPr lang="en-US" dirty="0" smtClean="0"/>
              <a:t>00b9ff  - Blue </a:t>
            </a:r>
          </a:p>
          <a:p>
            <a:endParaRPr lang="en-US" dirty="0" smtClean="0"/>
          </a:p>
          <a:p>
            <a:r>
              <a:rPr lang="en-US" dirty="0" err="1" smtClean="0"/>
              <a:t>ffffff</a:t>
            </a:r>
            <a:r>
              <a:rPr lang="en-US" dirty="0" smtClean="0"/>
              <a:t> – White</a:t>
            </a:r>
          </a:p>
          <a:p>
            <a:endParaRPr lang="en-US" dirty="0"/>
          </a:p>
          <a:p>
            <a:r>
              <a:rPr lang="en-US" dirty="0" smtClean="0"/>
              <a:t>7a7a7a  - Light Grey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2" y="1295400"/>
            <a:ext cx="3400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685800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T R A Q   B I R D</a:t>
            </a:r>
            <a:endParaRPr lang="en-US" dirty="0"/>
          </a:p>
        </p:txBody>
      </p:sp>
      <p:pic>
        <p:nvPicPr>
          <p:cNvPr id="9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581" y="685800"/>
            <a:ext cx="40609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95" y="4008846"/>
            <a:ext cx="1986581" cy="60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03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3448050" cy="99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1" y="1981200"/>
            <a:ext cx="33813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94" y="3402770"/>
            <a:ext cx="1986581" cy="48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16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4" y="942472"/>
            <a:ext cx="3429000" cy="362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38176" y="685800"/>
            <a:ext cx="428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8176" y="762000"/>
            <a:ext cx="42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8176" y="609600"/>
            <a:ext cx="428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8176" y="838200"/>
            <a:ext cx="428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895" y="762000"/>
            <a:ext cx="433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7" descr="data:image/png;base64,iVBORw0KGgoAAAANSUhEUgAAATUAAAAoCAYAAACfIG31AAACOUlEQVR4Xu3XwU1bQRQF0DfSsA4luASnAkqgBUoIFSQlpAOgA0rAleAS7LVHmmgiso3f8j/5eAELX6T7z5OuPi2+PnPO3eVy+dla20XEPiLu/33nNwECBDYq8BERp977c2vtuDq29WOM8TTnfNloabUIECBwTeDUWnvuvb+29YY2xvi89he+J0CAwMYF1hvb93a5XN4j4nHjZdUjQIDAVYE559satfU/6cPVtAABAgS2L3BYoza331NDAgQIpARORi3lJESAQBUBo1blUnoSIJASMGopJiECBKoIGLUql9KTAIGUgFFLMQkRIFBFwKhVuZSeBAikBIxaikmIAIEqAkatyqX0JEAgJWDUUkxCBAhUETBqVS6lJwECKQGjlmISIkCgioBRq3IpPQkQSAkYtRSTEAECVQSMWpVL6UmAQErAqKWYhAgQqCJg1KpcSk8CBFICRi3FJESAQBUBo1blUnoSIJASMGopJiECBKoIGLUql9KTAIGUgFFLMQkRIFBFwKhVuZSeBAikBIxaikmIAIEqAkatyqX0JEAgJWDUUkxCBAhUETBqVS6lJwECKQGjlmISIkCgioBRq3IpPQkQSAkYtRSTEAECRQTOa9Q+IuKhSGE1CRAg8D+Bwxq194h45ESAAIHqAnPOtzbn3I0xPqs/jP4ECNy8wLn3vm+LYYzxNOd8uXkSAAQIVBU4t9Z+9N5f/47a+ny9sf2OiPuI2EfEt6pPpzcBAjcjcJhzHu/u7n611o7rqf8A9pTJ4n57/r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9" descr="data:image/png;base64,iVBORw0KGgoAAAANSUhEUgAAATUAAAAoCAYAAACfIG31AAACOUlEQVR4Xu3XwU1bQRQF0DfSsA4luASnAkqgBUoIFSQlpAOgA0rAleAS7LVHmmgiso3f8j/5eAELX6T7z5OuPi2+PnPO3eVy+dla20XEPiLu/33nNwECBDYq8BERp977c2vtuDq29WOM8TTnfNloabUIECBwTeDUWnvuvb+29YY2xvi89he+J0CAwMYF1hvb93a5XN4j4nHjZdUjQIDAVYE559satfU/6cPVtAABAgS2L3BYoza331NDAgQIpARORi3lJESAQBUBo1blUnoSIJASMGopJiECBKoIGLUql9KTAIGUgFFLMQkRIFBFwKhVuZSeBAikBIxaikmIAIEqAkatyqX0JEAgJWDUUkxCBAhUETBqVS6lJwECKQGjlmISIkCgioBRq3IpPQkQSAkYtRSTEAECVQSMWpVL6UmAQErAqKWYhAgQqCJg1KpcSk8CBFICRi3FJESAQBUBo1blUnoSIJASMGopJiECBKoIGLUql9KTAIGUgFFLMQkRIFBFwKhVuZSeBAikBIxaikmIAIEqAkatyqX0JEAgJWDUUkxCBAhUETBqVS6lJwECKQGjlmISIkCgioBRq3IpPQkQSAkYtRSTEAECRQTOa9Q+IuKhSGE1CRAg8D+Bwxq194h45ESAAIHqAnPOtzbn3I0xPqs/jP4ECNy8wLn3vm+LYYzxNOd8uXkSAAQIVBU4t9Z+9N5f/47a+ny9sf2OiPuI2EfEt6pPpzcBAjcjcJhzHu/u7n611o7rqf8A9pTJ4n57/r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4" descr="data:image/png;base64,iVBORw0KGgoAAAANSUhEUgAAACYAAAAjCAYAAAD48HgdAAADqElEQVRYR9WYS0hUURjH/18t7slxalqmBbWpqCCDMlqVYkZtkpQ2aSnVQqK0iB5opaX0IGpSxEWFU9omtMZN4QO1lfSADCqyTUFpy6bGsTOL8cQZ58rc51zHGay7vOf7/vd3z+N7HEJyj8fF2F4hRBEReYQQHiLKkVJCiBEiCgghAkTkD3HeDSAw28/QbBwYYzsWCHFbhXDqK2GniE5yzoec+jgCk0ALgUsAdjgVtrAbigD1TgATgrkYKwfQNkcgvXtFiHOfnaYtWAZjbQRIsJQ/AvBNcl5hJWwJlqEoT4moyMpx9brVyN22Bfl7CpC9PBvZK7KipmPfxjH2fQwDz/rxavg1Pn/8bPlTdnCmYC5F8YKoykxx2fIsNN5pjEI5eSRcTVUNfnwfNzUXQP0k53X6QQOY3Z4qPXwA566cd8JjsLl24So67j+y8jXsOT2Yx6UoX0Dk0Ss0eBtRtH9vUlCqk/9xN2qra4waQgRC4fCq+HinActgrI6mw4LmOVN/FgePls0JSnV+eLcdNy5dN2jpl3QGjDG2cqEQb/WzlVeYh2Zfc0qgVJHj5ccx2Duo1RQiECHaxDn/KgdmwBYpSvUCotvx1pnuTHT1P5k5camikye3uGAfJoITGskpIU7+CYe9GjAXYzJdbI+3rDxViWOnj6WKR6PTcrMFrbdaNe+EEN2T4XA0RKkzJpPyTz1BZ28n1m5YmxawT+8/oaSwxKAd4nypPARRsFgu1Cy6jFd9r3rTAqWK7swtNMS3CJAnc6kl2OZtm+Hrsk1nc4YuLy7Hm+E3Gh0NmFmYSOf+UknMgq56AKIzNl9gpgcglqLmFSzhjJlt/n9ij5mBZa3IRu/LnjlvcDuBwq27MP5tzHrzA/g341j0ACiKn4g05UM6T6bTyA+zXOle7EZnX1dacmXJzmIEfwcT58pYdTECoiXx1vm78tHU1pTSvXai4gQGegb01cWvCFGOobqwimfy/bzWYzF8WcF+1c+aHEtzBfsrFA6vtKxgJYBdzV92pBRnL59LalmvX7yG9nsdVr4Ja/6oo1WJLcdkfGvwNsyqS6qtrjXEK5XQcZekOmQw5iPgkNUvrlm/Zrqv3F0Atztzpm6TdVYwOIGB59N95eiHUcsZFsCDSc5NG+pEnbgtXFJrGnOyg5Im/+fdhTojsVwqu2VNT5DEjL2IAHUpue2J/3jsfsxLRBtnAyWEeDdFVO0ESNVNuJQWADLpF+luFKOwEkJ3o+hP5kbxL71txjOKNFgy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2" descr="data:image/png;base64,iVBORw0KGgoAAAANSUhEUgAAAWgAAAAYCAYAAADXsGegAAAA7UlEQVR4Xu3UwQkAIBADQW1Vsf8SFKxiH3MVhMmRude5wxEgQIBATmAa6FwnAhEgQOALGGiPQIAAgaiAgY4WIxYBAgQMtB8gQIBAVMBAR4sRiwABAgbaDxAgQCAqYKCjxYhFgAABA+0HCBAgEBUw0NFixCJAgICB9gMECBCIChjoaDFiESBAwED7AQIECEQFDHS0GLEIECBgoP0AAQIEogIGOlqMWAQIEDDQfoAAAQJRAQMdLUYsAgQIGGg/QIAAgaiAgY4WIxYBAgQMtB8gQIBAVMBAR4sRiwABAgbaDxAgQCAqYKCjxYhFgACBBynJM/GwgxXa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7" y="283313"/>
            <a:ext cx="3429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3345">
            <a:off x="2159966" y="3966965"/>
            <a:ext cx="307454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295400" y="5149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T R A Q   B I R D</a:t>
            </a:r>
            <a:endParaRPr lang="en-US" dirty="0"/>
          </a:p>
        </p:txBody>
      </p:sp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48" y="559662"/>
            <a:ext cx="40609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94" y="1066800"/>
            <a:ext cx="3200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14" y="4571999"/>
            <a:ext cx="3450879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7575" y="4915582"/>
            <a:ext cx="68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15 </a:t>
            </a:r>
            <a:r>
              <a:rPr lang="en-US" sz="2400" dirty="0" smtClean="0"/>
              <a:t>   </a:t>
            </a:r>
            <a:r>
              <a:rPr lang="en-US" sz="1000" dirty="0" smtClean="0"/>
              <a:t>   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0287" y="5259307"/>
            <a:ext cx="530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833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36195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43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8625"/>
            <a:ext cx="36195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35386"/>
            <a:ext cx="3352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29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3850"/>
            <a:ext cx="37338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4584071"/>
            <a:ext cx="3733800" cy="190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581400"/>
            <a:ext cx="373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38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57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Wal-Mart Stores,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Gurejala</dc:creator>
  <cp:lastModifiedBy>Rohit Gurejala</cp:lastModifiedBy>
  <cp:revision>18</cp:revision>
  <dcterms:created xsi:type="dcterms:W3CDTF">2015-12-20T08:08:46Z</dcterms:created>
  <dcterms:modified xsi:type="dcterms:W3CDTF">2015-12-20T11:36:25Z</dcterms:modified>
</cp:coreProperties>
</file>