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7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C66A-96C9-4F49-86BF-7252C0F384C0}" type="datetimeFigureOut">
              <a:rPr lang="en-US" smtClean="0"/>
              <a:t>29/01/13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F0A5-58B9-3B4D-B2C8-D41F7219E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3" y="530379"/>
            <a:ext cx="3788158" cy="58557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379"/>
            <a:ext cx="3893034" cy="5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4" y="430922"/>
            <a:ext cx="3939804" cy="609630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30922"/>
            <a:ext cx="4139931" cy="60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6" y="275154"/>
            <a:ext cx="4064000" cy="60960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5154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1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6" y="381000"/>
            <a:ext cx="4064000" cy="60960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"/>
            <a:ext cx="406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3</cp:revision>
  <dcterms:created xsi:type="dcterms:W3CDTF">2013-01-29T09:20:16Z</dcterms:created>
  <dcterms:modified xsi:type="dcterms:W3CDTF">2013-01-29T09:21:58Z</dcterms:modified>
</cp:coreProperties>
</file>