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21E0-7934-48CF-AD94-429460548795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85E2-D286-4339-A0B8-079795148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21E0-7934-48CF-AD94-429460548795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85E2-D286-4339-A0B8-079795148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21E0-7934-48CF-AD94-429460548795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85E2-D286-4339-A0B8-079795148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1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21E0-7934-48CF-AD94-429460548795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85E2-D286-4339-A0B8-079795148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6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21E0-7934-48CF-AD94-429460548795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85E2-D286-4339-A0B8-079795148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1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21E0-7934-48CF-AD94-429460548795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85E2-D286-4339-A0B8-079795148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6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21E0-7934-48CF-AD94-429460548795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85E2-D286-4339-A0B8-079795148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9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21E0-7934-48CF-AD94-429460548795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85E2-D286-4339-A0B8-079795148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6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21E0-7934-48CF-AD94-429460548795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85E2-D286-4339-A0B8-079795148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21E0-7934-48CF-AD94-429460548795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85E2-D286-4339-A0B8-079795148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5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21E0-7934-48CF-AD94-429460548795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85E2-D286-4339-A0B8-079795148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8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421E0-7934-48CF-AD94-429460548795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185E2-D286-4339-A0B8-079795148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6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76200"/>
            <a:ext cx="4445000" cy="6667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55787" y="228600"/>
            <a:ext cx="407515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Jokerman" panose="04090605060D06020702" pitchFamily="82" charset="0"/>
              </a:rPr>
              <a:t>AC 360</a:t>
            </a:r>
            <a:endParaRPr lang="en-US" sz="8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Jokerman" panose="04090605060D0602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5786" y="1577676"/>
            <a:ext cx="287854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3600" b="1" i="1" dirty="0" smtClean="0">
                <a:ln/>
                <a:solidFill>
                  <a:srgbClr val="FF0000"/>
                </a:solidFill>
              </a:rPr>
              <a:t>Helps you to…</a:t>
            </a:r>
            <a:endParaRPr lang="en-US" sz="3600" b="1" i="1" dirty="0">
              <a:ln/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7000" y="2514600"/>
            <a:ext cx="39639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Buy new AC, water dispenser, power saver.</a:t>
            </a: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Sell old AC.</a:t>
            </a: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Service my AC.</a:t>
            </a: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Lots of other services.</a:t>
            </a:r>
            <a:endParaRPr lang="en-US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22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Mathivanan, Manoj</dc:creator>
  <cp:lastModifiedBy>Mathivanan, Manoj</cp:lastModifiedBy>
  <cp:revision>2</cp:revision>
  <dcterms:created xsi:type="dcterms:W3CDTF">2014-10-03T07:52:06Z</dcterms:created>
  <dcterms:modified xsi:type="dcterms:W3CDTF">2014-10-03T08:04:04Z</dcterms:modified>
</cp:coreProperties>
</file>