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40" d="100"/>
          <a:sy n="240" d="100"/>
        </p:scale>
        <p:origin x="2040" y="25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43D0-9195-4C90-8778-269C0FB1C9A8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AFC4-2552-46D3-9E68-82B917E7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43D0-9195-4C90-8778-269C0FB1C9A8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AFC4-2552-46D3-9E68-82B917E7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8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43D0-9195-4C90-8778-269C0FB1C9A8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AFC4-2552-46D3-9E68-82B917E7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7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43D0-9195-4C90-8778-269C0FB1C9A8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AFC4-2552-46D3-9E68-82B917E7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4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43D0-9195-4C90-8778-269C0FB1C9A8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AFC4-2552-46D3-9E68-82B917E7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6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43D0-9195-4C90-8778-269C0FB1C9A8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AFC4-2552-46D3-9E68-82B917E7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43D0-9195-4C90-8778-269C0FB1C9A8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AFC4-2552-46D3-9E68-82B917E7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5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43D0-9195-4C90-8778-269C0FB1C9A8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AFC4-2552-46D3-9E68-82B917E7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43D0-9195-4C90-8778-269C0FB1C9A8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AFC4-2552-46D3-9E68-82B917E7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4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43D0-9195-4C90-8778-269C0FB1C9A8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AFC4-2552-46D3-9E68-82B917E7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43D0-9195-4C90-8778-269C0FB1C9A8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AFC4-2552-46D3-9E68-82B917E7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8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443D0-9195-4C90-8778-269C0FB1C9A8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5AFC4-2552-46D3-9E68-82B917E7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0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864" y="1795552"/>
            <a:ext cx="3201043" cy="2928847"/>
          </a:xfrm>
          <a:prstGeom prst="ellipse">
            <a:avLst/>
          </a:prstGeom>
          <a:ln w="190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4361573" y="1795552"/>
            <a:ext cx="2191627" cy="1862048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1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 C</a:t>
            </a:r>
            <a:endParaRPr lang="en-US" sz="115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25722" y="2532019"/>
            <a:ext cx="2808478" cy="18377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Pour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360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92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  <p:extLst>
      <p:ext uri="{BB962C8B-B14F-4D97-AF65-F5344CB8AC3E}">
        <p14:creationId xmlns:p14="http://schemas.microsoft.com/office/powerpoint/2010/main" val="12160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Mathivanan, Manoj</dc:creator>
  <cp:lastModifiedBy>Mathivanan, Manoj</cp:lastModifiedBy>
  <cp:revision>2</cp:revision>
  <dcterms:created xsi:type="dcterms:W3CDTF">2014-10-03T08:18:33Z</dcterms:created>
  <dcterms:modified xsi:type="dcterms:W3CDTF">2014-10-03T08:35:07Z</dcterms:modified>
</cp:coreProperties>
</file>