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FD0DD-2664-4735-A2C5-CABAF6992F4C}" v="12" dt="2025-05-27T18:28:06.457"/>
    <p1510:client id="{D51FE4BF-0E9D-47C3-9F88-43592E1098BD}" v="2" dt="2025-05-27T18:27:2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267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FD4AB-6249-0B5A-70D0-BB6EFE81BD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34899-E57B-F3C0-5AF0-5FCAF3AF7F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CEF1-253B-4B60-A644-44CBB1AC90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E387-9CA7-F37D-0EBC-80BFEC8BA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6ADAC-96BD-5AE3-42BF-A6C60E1236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AE97-F2D4-4C89-A498-3E39486D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21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671D-3F02-4274-A488-34DD50AC85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2A5F-ADE5-4D35-938E-DA45CE34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05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1E4F-6727-1766-D149-D1736F836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F56A5-3240-BF90-DE2D-C3386A00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09DA-EF22-C603-4136-0BBC44DD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E027CDD-4159-4CB4-97EB-71BFCF7751E1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89FE-92DE-59D5-5305-54135F62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C879-69B0-6203-49F3-AAF5FC22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65CD-532C-E2CF-B061-122AFC8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C0723-A5E6-A772-7607-A6329732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3FBD-3A98-C16B-D5F7-D792242E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84F2554-99F9-47CE-A52E-F710179BBD2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1D4E-3C7D-3216-B1C3-7BC5D71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4118-5598-3EE5-6B22-86513E9D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86CE-F581-F5C9-D971-67AC82097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2001-7D62-1070-4F15-1A4E8B66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B692-1917-1FFE-6F6F-172BBC9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D096B65-1D53-4C00-B8C7-3B77C918EFC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BA1A-31F7-E7D3-9FCA-5EEA27CE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5C31-225C-60FC-3046-556E7658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C0-74ED-00AF-F127-638F9651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E363D-76F2-E869-D29F-3F0E61BDA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B843-235F-2BB6-3138-ABF93018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D2DF-E43D-8D36-9757-B7921D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D586-C626-B27F-4FDF-C5B9A441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0983-A698-9114-EC85-F1657015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51DF-B908-5531-AB2E-CE76E7B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2AFB-8D6A-3CFE-5F6C-CE6BB808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D397-BC34-F6FB-5262-FD8696EA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88EE-4CC7-9C53-87A9-171ED92B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394-13ED-6CCD-9D51-BD9FAF6A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B3B8-8B58-0EB5-C49E-7BA74400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FF29-ED16-335A-6F0F-0B3C9C51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331F-109A-EF4C-5180-CDDF683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D56C-A45A-7134-9702-4005E2EF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142D-311C-F20F-932A-5434BC8E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22D-ED3B-CDA7-DB90-9DA2ED85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EB8-FB16-9CB3-51B0-AACE6505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1EA5-C781-8E0D-F054-7D3A211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1096-36F8-7271-A11E-203C168E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F0FC-11E0-74EE-11EA-71426C7E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6B3A-AD0A-A66C-C79D-D1C21E6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111A-ADAC-7C63-2A87-11B4C6BF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F718F-01BA-88B8-17EB-4812EC89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CE0B-F413-83AB-B05F-49FCF861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3EE7-24D1-085F-21FE-6FC9EADA8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A0B5F-9F86-4460-2C03-8C16D6D4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FAC8-E17A-4681-64E6-5F7917E8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FE763-D226-749B-5106-A94B1C4E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4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A3B-9BFC-7DA1-C761-33D2B371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87A51-9325-AEDA-7B76-4427CE06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9ED2B-603A-6E70-D17E-93F4D42D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3185B-CA68-6759-B442-90952968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DEE2E-A4C1-B9D0-3BEB-7DEE22F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9E44A-E903-9556-0C88-809CF1BD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14F9-888F-5710-B995-5E4C782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407-2596-7505-593A-9910014B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207D-8898-0FBB-0809-D39E8698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DCDB-FA00-B929-F0DA-40C953648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CB5E1-C7D3-2CE5-E67C-02312588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06B1-B70E-3037-666D-2325F3CB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FBEDF-B4B1-05BD-6C9F-FE2548AD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0810-9A34-E206-4E70-9A7A03D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9E25-0E08-86E1-7580-A41F97B3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D823-2729-6E06-6BC1-7228914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860DA1F-107F-42C3-A252-61DB5D78E3A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EBB4-BCD3-747C-6D1B-DA128667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192C-89C4-E980-2598-0534D72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2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9A21-150E-C7B2-AA3A-E56C174D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CC69-D7EF-35E6-3C69-69EAFF899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625E-45AD-1AD9-6A73-457B2EEE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F129-35D7-5282-500F-E6E64AFD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A162-24B1-8C08-61BE-B778603F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749C5-2493-114E-3770-9F2F5835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7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2B9-3164-D3D3-AD84-F71ADB8B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171BB-FE2B-1F19-411D-B8626401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ECCA-F16E-684E-C1EC-3BBF0DB4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7A6E-C40B-8543-CD69-8C8F2378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C8A0-206C-5604-983E-B4C737A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7DDD6-4D71-CE28-B016-8B10F845D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D7C31-3BB3-5460-F329-9E64F36A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A8C8-7611-F154-4D40-7FB94DB4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A422-541B-DCA2-7D45-D55FB20F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779A-0318-28F6-EDFA-014B9013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1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FDB-08E3-D418-D99D-13FB0BCA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5AA8C-FCF7-36A1-F937-DD822E28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3D88-5F4B-A126-BAE7-F0DBB101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3725-6A30-9BCC-85F6-F7E4E3CC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0317-B14A-F3F7-2A0C-CA5066F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F384-6164-9467-C4CA-6436C69C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F306-E88E-CBF8-717B-0E8DAAF5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6CD-3FB3-C907-2C42-DFD594A3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7284-2D85-8E95-CA32-86270890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14ED-8D80-7CFF-05A4-5D28A2B8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6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BE88-8D8E-19B5-4DD8-F7F9BC0C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78AE-5BC9-26B8-39A1-B904D46B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5CBE0-8640-93EC-795C-942EE0B9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5CAD-DBC8-269B-4F65-93497653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0F88-D784-6229-905A-17A2E4F6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9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B2FA-07AF-4E35-6D6F-9E0510D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A51-1288-0DD0-CDCF-B0E96027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2BE82-54F5-D748-472C-9297C327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2B316-C4A7-5647-2794-BD95906E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224B-E106-B20B-CFBB-5258B5E0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B55C-FBAA-979B-C9AA-4E4FFD2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7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1429-CF55-5E9A-F43D-B488686A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6E96-C0A5-DA67-2BB7-FBB7C644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1C6E-353A-C4CE-8038-6DCE379D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5CC1-9F97-10F0-6714-7132E80C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0C9B-0DDA-8B84-0A53-F3F19560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45DFB-FDB3-30AE-F7D3-E3BB964C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D091C-199A-4055-A99A-3DFCA984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33B82-FEA9-AA82-F69B-25234CFF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6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ED3-CF66-B6D4-E2A4-FBEC330E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36D18-95AD-4580-B06B-55239747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26607-3826-18AB-F94C-8E175F2C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52CA-7B0C-0DA6-A625-0FBD44F1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6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BA8B2-249F-C993-49D2-9DE3766C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E0D5-80F2-76F7-8414-495AF87E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E365-BCC4-2E19-B076-9A592A5D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12C1-9B84-D82C-682B-0791E233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1269-E304-26EF-1402-65A9623C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BDE9-0DA4-F465-E2EE-AFA5D3C6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15B3203D-CBC9-4CF0-ABEB-DB8A370EA83C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E483-4233-DFAC-B310-43040707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4527-21AE-DC68-71A3-F8120260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3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8ED-EB19-992A-634C-E66F4C3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521C-0289-D7F7-85A0-7EC874BD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5F8E-7499-B211-33F1-1A5DEBA6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64C-A504-8111-3955-0E219AC4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729D-312F-B2ED-0133-8D0D4DCE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B376-5408-BA52-8CE4-5C87207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4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C8DB-8912-E67C-74E8-EBB3D153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48ACD-CBDE-D8A5-C1FA-E046EF103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7670-1E1B-0F05-F997-8B2D4BB5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3D07A-E098-A688-60A8-47DD22F6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6F53-94A4-D102-6B5C-1AA9C50A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F1E5-1AC6-DF8A-86F4-9ADAC55A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3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F8B0-5755-2C01-D997-FE911345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08A4-587B-6A93-E18B-D5E34ABA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E0D1-EAFB-6B0F-8781-B10EBE3C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49AC-0A26-E150-625A-58CC10C6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9D8C-4A31-AD52-DEAE-A607FAE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2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4ABFC-2568-0891-3A06-8BC9B6484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E79E-680A-37E1-63AC-7A5E8A5C3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958D-3364-E93E-3BCF-6F66553C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554F-011C-26FA-46B9-6DBBDE70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48F5-624C-5D27-7367-F98ABF88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A0C3-D37A-6AC7-2CF6-44597CE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F5E9-EC84-381F-7ADF-6FEBE81B4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CF9A-5E09-326E-98F7-12A1DF351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98432-9ADF-4D14-B76B-53DAEC38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E7DFD7D1-7FA3-42D0-92C8-36663F1E0B96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9DF84-62CD-6B46-1990-F2EA0C02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E1C8-F8B8-BF7A-ED27-DC59A4C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F26-C4BE-30B7-B24C-4A745A03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D544-32CB-E64B-97AB-1CC12465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1E361-C6EB-40B1-3168-817C623B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EA5A2-C037-6841-EB31-E93C8E8D3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AC77-343B-EE2A-A41D-81549F05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2FDDA-835C-FA27-B9E1-390E16F7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3810FB9-E1D1-4B3C-AB8A-7E86020BE2F0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B69B7-9FE7-CE38-58C8-FE3E925A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38F8C-38B6-46F3-4ED0-98ABFCB0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9E12-5A20-EFB6-14E8-C85EB6C7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2ADDA-3489-3E91-7DB2-69FC896B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1A87DC8-5171-496F-BDF5-1E0917D45736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DB86F-60B5-5EFF-4B63-2AB3D2E3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24066-B885-253F-125E-C19C922E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7A5A2-71D4-5E99-5734-B6F1CF23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7BA77C6-CEED-466A-A6D5-8ED1D5BF3051}" type="datetime1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A72D7-09DC-2591-6828-B9D1FC6A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DC23-E083-D890-B438-27CEF98C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E7F-E2D8-AD53-4313-ADF6AEB7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CFE4-7558-AB96-6978-432ECCDB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60EBB-F1C4-7DF4-68E5-BA956008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891A-C73C-994D-1790-D04EF698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C1D0CE2-DF65-4D77-B503-9248BD46B335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B017B-596F-77CF-F352-85812303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C9C9-F40C-6A02-8249-FF948B20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AFE1-66AB-A419-FE50-6B97945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FCE12-F45A-6483-FE78-1068E4F76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B16C-BA67-5A45-D32A-F2170D104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A7FC-ED8F-0A02-441B-7ED93AC4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186CB52-DC5F-48FF-BDFB-31DD596A5B02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5337-EE7B-0A94-FAF3-C8A4412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99C3-A237-425B-8BE7-260BBAE3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75E2-5361-31C3-CD21-8E8A1C8F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B987-5601-621C-B337-F7D8F7F5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1DE-C90E-E73F-59A4-1700A6A5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067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3AD-3B53-5834-8FB7-C102FA0D5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9D6E5-6B9A-CA35-F2F5-A0DD6629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DF92-E3B8-7228-2E21-7F209318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2960-0BA7-7331-2D4C-106374DE4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F21F-3C72-0150-5867-2A675785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BD5F-8901-8CDA-540A-DBC3FAAE3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0"/>
            <a:lum/>
          </a:blip>
          <a:srcRect/>
          <a:stretch>
            <a:fillRect t="1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B0168-B55E-5412-0432-0EF369BE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4F40-05DD-397A-A331-6901E8D1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56A6-BCEA-9F3C-3153-87E1419CF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C521-BD40-E65D-E140-8B9A8AA4D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9B6C-D3AC-09D6-A66F-31B3B0414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scan.co/" TargetMode="External"/><Relationship Id="rId5" Type="http://schemas.openxmlformats.org/officeDocument/2006/relationships/hyperlink" Target="https://render.com/docs/deploy-flask" TargetMode="External"/><Relationship Id="rId4" Type="http://schemas.openxmlformats.org/officeDocument/2006/relationships/hyperlink" Target="https://www.nltk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81304"/>
            <a:ext cx="6858000" cy="1859892"/>
          </a:xfrm>
        </p:spPr>
        <p:txBody>
          <a:bodyPr>
            <a:normAutofit/>
          </a:bodyPr>
          <a:lstStyle/>
          <a:p>
            <a:pPr>
              <a:defRPr sz="1600"/>
            </a:pPr>
            <a:r>
              <a:rPr sz="2800" b="1" dirty="0"/>
              <a:t>AI Resume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6793"/>
            <a:ext cx="6858000" cy="1655762"/>
          </a:xfrm>
        </p:spPr>
        <p:txBody>
          <a:bodyPr/>
          <a:lstStyle/>
          <a:p>
            <a:r>
              <a:rPr dirty="0"/>
              <a:t>Mini Project Phase-1 Review</a:t>
            </a:r>
          </a:p>
          <a:p>
            <a:r>
              <a:rPr dirty="0"/>
              <a:t>JNTUH - CSE Department</a:t>
            </a:r>
          </a:p>
          <a:p>
            <a:r>
              <a:rPr dirty="0"/>
              <a:t>Team: Manisha</a:t>
            </a:r>
            <a:r>
              <a:rPr lang="en-US" dirty="0"/>
              <a:t>, Manoj</a:t>
            </a:r>
            <a:r>
              <a:rPr dirty="0"/>
              <a:t>, </a:t>
            </a:r>
            <a:r>
              <a:rPr dirty="0" err="1"/>
              <a:t>Pobeer</a:t>
            </a:r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51F200-87D5-82EA-75AC-731F606E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13BA6-392B-DE8B-06F8-BE0532D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734D6-71B6-7933-0A2D-69664E75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Partial Implementation / Demo (</a:t>
            </a:r>
            <a:r>
              <a:rPr lang="en-US" b="1" dirty="0"/>
              <a:t>Result) </a:t>
            </a:r>
            <a:endParaRPr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54AB-9675-880A-FA82-CDC3C5A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A583D-8829-00EA-BCB4-5A59805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5077" y="1438683"/>
            <a:ext cx="7097091" cy="4917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10BE5-C67D-CA7D-5900-76859E13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Manisha: UI/UX design, testing, documentation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Manoj: Core developer (backend, testing, deployment)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 err="1"/>
              <a:t>Pobeer</a:t>
            </a:r>
            <a:r>
              <a:rPr dirty="0"/>
              <a:t>: Dataset preparation, testing, support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EA74E-971E-E19B-1B03-7C0CB32F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31ED-E3F6-5EDE-9903-CCCB844B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730B3-8924-C24D-4926-3D4FCDAA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https://flask.palletsprojects.com/</a:t>
            </a:r>
            <a:endParaRPr lang="en-US" dirty="0"/>
          </a:p>
          <a:p>
            <a:pPr marL="342900" lvl="1" indent="0">
              <a:buNone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https://scikit-learn.org/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4"/>
              </a:rPr>
              <a:t>https://www.nltk.org/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5"/>
              </a:rPr>
              <a:t>https://render.com/docs/deploy-flask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t>- </a:t>
            </a:r>
            <a:r>
              <a:rPr dirty="0">
                <a:hlinkClick r:id="rId6"/>
              </a:rPr>
              <a:t>https://jobscan.co/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6121-3A54-CDFA-8176-0561938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DC0B-F133-FF9E-49E6-8DAA07E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D0A2-FD0D-C505-2A2D-8D0E0DBC8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42496-C944-0AE6-4BA2-4CD41D5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3E9F6-BDFB-40DE-B90B-06EDA2A2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Thank You PowerPoint Slide Template Professional Thank You, 60% OFF">
            <a:extLst>
              <a:ext uri="{FF2B5EF4-FFF2-40B4-BE49-F238E27FC236}">
                <a16:creationId xmlns:a16="http://schemas.microsoft.com/office/drawing/2014/main" id="{9CE2DEEF-05F7-24E7-3525-BFE0F2B4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" y="931177"/>
            <a:ext cx="9142135" cy="514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3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46192"/>
            <a:ext cx="7886700" cy="1325563"/>
          </a:xfrm>
        </p:spPr>
        <p:txBody>
          <a:bodyPr/>
          <a:lstStyle/>
          <a:p>
            <a:pPr>
              <a:defRPr sz="1600"/>
            </a:pPr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98748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The AI Resume Analyzer is a web-based tool that automates the evaluation of resumes against job descriptions.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 It calculates a match percentage using NLP techniques like TF-IDF and Cosine Similarity, identifies missing skills, and provides improvement tips. 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The project aims to streamline resume screening for recruiters and help applicants improve their applications.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27A08-F3C6-15DC-51F3-BA2A255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dirty="0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BA1438-BF8E-DF6A-D099-F53FB70B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050" b="1" smtClean="0"/>
              <a:t>2</a:t>
            </a:fld>
            <a:endParaRPr lang="en-US" sz="105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3F9FE-ABA5-2028-FC14-D9D61A0F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0B617-77EF-B607-AAF3-78F69EE3EA68}"/>
              </a:ext>
            </a:extLst>
          </p:cNvPr>
          <p:cNvSpPr txBox="1"/>
          <p:nvPr/>
        </p:nvSpPr>
        <p:spPr>
          <a:xfrm>
            <a:off x="947955" y="865440"/>
            <a:ext cx="71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 Resume Analyzer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Manual resume screening is tedious, error-prone, and often inconsistent.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 Recruiters may overlook suitable candidates due to subjective judgment or keyword mismatches.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Job applicants struggle to evaluate their resume alignment with job descriptions.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This project addresses these issues by automating the analysis and providing actionable feedback.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16C197-F1EE-D396-B2CE-3D1DCAD1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005486-C529-C141-49A1-773711D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47038-FC80-7EC3-0541-5D40DCD7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Literature Survey /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Existing tools like </a:t>
            </a:r>
            <a:r>
              <a:rPr dirty="0" err="1"/>
              <a:t>Jobscan</a:t>
            </a:r>
            <a:r>
              <a:rPr dirty="0"/>
              <a:t>, </a:t>
            </a:r>
            <a:r>
              <a:rPr dirty="0" err="1"/>
              <a:t>ResumeWorded</a:t>
            </a:r>
            <a:r>
              <a:rPr dirty="0"/>
              <a:t>, and LinkedIn provide resume analysis but often rely on exact keyword matches, missing contextual similarities and synonyms.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They may not offer direct improvement feedback or adaptability.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Our system bridges this gap using NLP-based phrase matching and skill-based scoring.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D4D1-DCA4-E91F-B01F-CD04D9A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762F-7870-BAE0-2A7A-EB9C3CB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10DEA-7B47-89CB-FC70-1CC3E144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Users can upload resumes (PDF) and input job descriptions.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The system extracts text, cleans it, and applies TF-IDF-based similarity checks with a skill list to calculate a match percentage.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Missing skills are highlighted with tips for improvement, benefiting both job seekers and recruiters.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FEBA-6EDC-44D4-A292-B978B65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8668-A713-DE18-3C16-4C353DD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77EFD-8187-1BD0-5EDA-21CD6078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6188"/>
            <a:ext cx="7886700" cy="3492995"/>
          </a:xfrm>
        </p:spPr>
        <p:txBody>
          <a:bodyPr numCol="2">
            <a:normAutofit/>
          </a:bodyPr>
          <a:lstStyle/>
          <a:p>
            <a:pPr>
              <a:defRPr sz="1400"/>
            </a:pPr>
            <a:r>
              <a:rPr sz="1500" dirty="0"/>
              <a:t>Hardware</a:t>
            </a:r>
            <a:r>
              <a:rPr lang="en-US" sz="1500" dirty="0"/>
              <a:t> </a:t>
            </a:r>
            <a:r>
              <a:rPr sz="1500" dirty="0"/>
              <a:t>:</a:t>
            </a:r>
            <a:endParaRPr lang="en-US" sz="1500" dirty="0"/>
          </a:p>
          <a:p>
            <a:pPr marL="0" indent="0">
              <a:buNone/>
              <a:defRPr sz="1400"/>
            </a:pPr>
            <a:r>
              <a:rPr lang="en-US" dirty="0"/>
              <a:t>-  Laptop with minimum 4GB RAM  </a:t>
            </a:r>
          </a:p>
          <a:p>
            <a:pPr marL="0" indent="0">
              <a:buNone/>
              <a:defRPr sz="1400"/>
            </a:pPr>
            <a:r>
              <a:rPr lang="en-US" dirty="0"/>
              <a:t>-  At least 500 MB of free disk space</a:t>
            </a:r>
          </a:p>
          <a:p>
            <a:pPr marL="0" indent="0">
              <a:buNone/>
              <a:defRPr sz="1400"/>
            </a:pPr>
            <a:endParaRPr lang="en-US" dirty="0"/>
          </a:p>
          <a:p>
            <a:pPr>
              <a:defRPr sz="1400"/>
            </a:pPr>
            <a:r>
              <a:rPr lang="en-US" sz="1500" dirty="0"/>
              <a:t>Software :</a:t>
            </a:r>
            <a:br>
              <a:rPr lang="en-US" dirty="0"/>
            </a:br>
            <a:r>
              <a:rPr lang="en-US" dirty="0"/>
              <a:t>- Python 3.11+</a:t>
            </a:r>
            <a:br>
              <a:rPr lang="en-US" dirty="0"/>
            </a:br>
            <a:r>
              <a:rPr lang="en-US" dirty="0"/>
              <a:t>- Flask</a:t>
            </a:r>
            <a:br>
              <a:rPr lang="en-US" dirty="0"/>
            </a:br>
            <a:r>
              <a:rPr lang="en-US" dirty="0"/>
              <a:t>- VS Code</a:t>
            </a:r>
            <a:br>
              <a:rPr lang="en-US" dirty="0"/>
            </a:br>
            <a:r>
              <a:rPr lang="en-US" dirty="0"/>
              <a:t>- NLTK</a:t>
            </a:r>
            <a:br>
              <a:rPr lang="en-US" dirty="0"/>
            </a:br>
            <a:r>
              <a:rPr lang="en-US" dirty="0"/>
              <a:t>- PyPDF2</a:t>
            </a:r>
            <a:br>
              <a:rPr lang="en-US" dirty="0"/>
            </a:br>
            <a:r>
              <a:rPr lang="en-US" dirty="0"/>
              <a:t>- Bootstrap</a:t>
            </a:r>
            <a:br>
              <a:rPr lang="en-US" dirty="0"/>
            </a:br>
            <a:r>
              <a:rPr lang="en-US" dirty="0"/>
              <a:t>- Render (deployment)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 sz="1400"/>
            </a:pPr>
            <a:r>
              <a:rPr lang="en-US" sz="1500" dirty="0"/>
              <a:t>Technologies used :</a:t>
            </a:r>
          </a:p>
          <a:p>
            <a:pPr marL="400050" lvl="1" indent="0">
              <a:buNone/>
              <a:defRPr sz="1400"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- Python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Flask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NLTK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PyPDF2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TF-IDF &amp; Cosine Similarity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Bootstrap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Render</a:t>
            </a:r>
          </a:p>
          <a:p>
            <a:pPr marL="0" indent="0">
              <a:buNone/>
              <a:defRPr sz="1400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A92E-EAD5-12BB-4210-3A9BAD49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814D-FF42-741D-5505-29AA5B01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9CE37-1A56-0971-40CB-5DF43BC0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Architecture Diagram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46F81-8CF7-848F-D118-3418BFB7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4893D4-BE5F-8975-4281-02B2F474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7345" y="1371194"/>
            <a:ext cx="7663866" cy="510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B3365-2B79-6246-A412-0D0E82CD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Project Plan /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1: Problem Analysis and Literature Survey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2: Environment Setup and Flask Integration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lang="en-US" dirty="0"/>
              <a:t>Phase 3: Resume Parsing and Skill Extraction</a:t>
            </a:r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4: Matching Logic &amp; Output Generation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5: Frontend, Testing &amp; Deployment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6: Documentation and Final Review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FFCA-0B3A-CE87-76A7-1434FE5A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F5B6-4CAE-5092-6403-625371E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161A9-014A-F9D1-6EBF-3840827D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Partial Implementation / 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4BC43-F806-A9BA-B743-B2F0D855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841C9-054C-131A-7AD7-C0F018AC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23" y="2042721"/>
            <a:ext cx="4481476" cy="3552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0613" y="2220191"/>
            <a:ext cx="4394446" cy="2997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FF80E-5B03-3DE0-23FF-83431F72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</TotalTime>
  <Words>507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1_Custom Design</vt:lpstr>
      <vt:lpstr>Custom Design</vt:lpstr>
      <vt:lpstr>AI Resume Analyzer</vt:lpstr>
      <vt:lpstr>Abstract</vt:lpstr>
      <vt:lpstr>Problem Statement</vt:lpstr>
      <vt:lpstr>Literature Survey / Existing System</vt:lpstr>
      <vt:lpstr>Proposed System</vt:lpstr>
      <vt:lpstr>System Requirements</vt:lpstr>
      <vt:lpstr>Architecture Diagram</vt:lpstr>
      <vt:lpstr>Project Plan / Timeline</vt:lpstr>
      <vt:lpstr>Partial Implementation / Demo</vt:lpstr>
      <vt:lpstr>Partial Implementation / Demo (Result) </vt:lpstr>
      <vt:lpstr>Team Members &amp; Roles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Nithin</dc:creator>
  <cp:keywords/>
  <dc:description>generated using python-pptx</dc:description>
  <cp:lastModifiedBy>Nithin Yadav</cp:lastModifiedBy>
  <cp:revision>6</cp:revision>
  <dcterms:created xsi:type="dcterms:W3CDTF">2013-01-27T09:14:16Z</dcterms:created>
  <dcterms:modified xsi:type="dcterms:W3CDTF">2025-05-28T00:46:54Z</dcterms:modified>
  <cp:category/>
</cp:coreProperties>
</file>