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Resume Analyzer</a:t>
            </a:r>
          </a:p>
        </p:txBody>
      </p:sp>
      <p:sp>
        <p:nvSpPr>
          <p:cNvPr id="3" name="Subtitle 2"/>
          <p:cNvSpPr>
            <a:spLocks noGrp="1"/>
          </p:cNvSpPr>
          <p:nvPr>
            <p:ph type="subTitle" idx="1"/>
          </p:nvPr>
        </p:nvSpPr>
        <p:spPr/>
        <p:txBody>
          <a:bodyPr/>
          <a:lstStyle/>
          <a:p>
            <a:r>
              <a:t>Mini Project Review - Phase 1</a:t>
            </a:r>
          </a:p>
          <a:p>
            <a:r>
              <a:t>Jawaharlal Nehru Technological University, Hyderabad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Implementation Screenshots</a:t>
            </a:r>
          </a:p>
        </p:txBody>
      </p:sp>
      <p:pic>
        <p:nvPicPr>
          <p:cNvPr id="3" name="Picture 2" descr="Screenshot 2025-05-27 194623.png"/>
          <p:cNvPicPr>
            <a:picLocks noChangeAspect="1"/>
          </p:cNvPicPr>
          <p:nvPr/>
        </p:nvPicPr>
        <p:blipFill>
          <a:blip r:embed="rId2"/>
          <a:stretch>
            <a:fillRect/>
          </a:stretch>
        </p:blipFill>
        <p:spPr>
          <a:xfrm>
            <a:off x="457200" y="1097280"/>
            <a:ext cx="3886200" cy="3080825"/>
          </a:xfrm>
          <a:prstGeom prst="rect">
            <a:avLst/>
          </a:prstGeom>
        </p:spPr>
      </p:pic>
      <p:pic>
        <p:nvPicPr>
          <p:cNvPr id="4" name="Picture 3" descr="Screenshot 2025-05-27 195834.png"/>
          <p:cNvPicPr>
            <a:picLocks noChangeAspect="1"/>
          </p:cNvPicPr>
          <p:nvPr/>
        </p:nvPicPr>
        <p:blipFill>
          <a:blip r:embed="rId3"/>
          <a:stretch>
            <a:fillRect/>
          </a:stretch>
        </p:blipFill>
        <p:spPr>
          <a:xfrm>
            <a:off x="4572000" y="1097280"/>
            <a:ext cx="3886200" cy="2692800"/>
          </a:xfrm>
          <a:prstGeom prst="rect">
            <a:avLst/>
          </a:prstGeom>
        </p:spPr>
      </p:pic>
      <p:pic>
        <p:nvPicPr>
          <p:cNvPr id="5" name="Picture 4" descr="Screenshot 2025-05-27 195926.png"/>
          <p:cNvPicPr>
            <a:picLocks noChangeAspect="1"/>
          </p:cNvPicPr>
          <p:nvPr/>
        </p:nvPicPr>
        <p:blipFill>
          <a:blip r:embed="rId4"/>
          <a:stretch>
            <a:fillRect/>
          </a:stretch>
        </p:blipFill>
        <p:spPr>
          <a:xfrm>
            <a:off x="2514600" y="3474720"/>
            <a:ext cx="3657600" cy="2495107"/>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Team Members &amp; Roles</a:t>
            </a:r>
          </a:p>
        </p:txBody>
      </p:sp>
      <p:sp>
        <p:nvSpPr>
          <p:cNvPr id="3" name="Content Placeholder 2"/>
          <p:cNvSpPr>
            <a:spLocks noGrp="1"/>
          </p:cNvSpPr>
          <p:nvPr>
            <p:ph idx="1"/>
          </p:nvPr>
        </p:nvSpPr>
        <p:spPr/>
        <p:txBody>
          <a:bodyPr/>
          <a:lstStyle/>
          <a:p>
            <a:r>
              <a:t>- Manoj: Core developer (Flask app, skill logic, TF-IDF, deployment)</a:t>
            </a:r>
          </a:p>
          <a:p>
            <a:r>
              <a:t>- Manisha: UI design, HTML/CSS/Bootstrap, testing, documentation</a:t>
            </a:r>
          </a:p>
          <a:p>
            <a:r>
              <a:t>- Pobeer: Resume &amp; JD dataset prep, input testing, support tasks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References</a:t>
            </a:r>
          </a:p>
        </p:txBody>
      </p:sp>
      <p:sp>
        <p:nvSpPr>
          <p:cNvPr id="3" name="Content Placeholder 2"/>
          <p:cNvSpPr>
            <a:spLocks noGrp="1"/>
          </p:cNvSpPr>
          <p:nvPr>
            <p:ph idx="1"/>
          </p:nvPr>
        </p:nvSpPr>
        <p:spPr/>
        <p:txBody>
          <a:bodyPr/>
          <a:lstStyle/>
          <a:p>
            <a:r>
              <a:t>- https://flask.palletsprojects.com/</a:t>
            </a:r>
          </a:p>
          <a:p>
            <a:r>
              <a:t>- https://scikit-learn.org/</a:t>
            </a:r>
          </a:p>
          <a:p>
            <a:r>
              <a:t>- https://www.nltk.org/</a:t>
            </a:r>
          </a:p>
          <a:p>
            <a:r>
              <a:t>- https://render.com/docs/deploy-flask</a:t>
            </a:r>
          </a:p>
          <a:p>
            <a:r>
              <a:t>- https://jobscan.co/ (for comparison)</a:t>
            </a:r>
          </a:p>
          <a:p>
            <a:r>
              <a:t>- OpenAI (for project guidance and support)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Abstract</a:t>
            </a:r>
          </a:p>
        </p:txBody>
      </p:sp>
      <p:sp>
        <p:nvSpPr>
          <p:cNvPr id="3" name="Content Placeholder 2"/>
          <p:cNvSpPr>
            <a:spLocks noGrp="1"/>
          </p:cNvSpPr>
          <p:nvPr>
            <p:ph idx="1"/>
          </p:nvPr>
        </p:nvSpPr>
        <p:spPr/>
        <p:txBody>
          <a:bodyPr/>
          <a:lstStyle/>
          <a:p>
            <a:r>
              <a:t>AI Resume Analyzer is a web-based tool designed to automatically evaluate a candidate's resume against a given job description. It uses Natural Language Processing (NLP) techniques and TF-IDF based cosine similarity to extract and compare skills. The objective is to streamline resume screening, highlight missing skills, and provide actionable tips. Developed using Flask, Python, and Bootstrap, the system aims to assist both recruiters and applicants in improving hiring relevance and efficiency.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Problem Statement</a:t>
            </a:r>
          </a:p>
        </p:txBody>
      </p:sp>
      <p:sp>
        <p:nvSpPr>
          <p:cNvPr id="3" name="Content Placeholder 2"/>
          <p:cNvSpPr>
            <a:spLocks noGrp="1"/>
          </p:cNvSpPr>
          <p:nvPr>
            <p:ph idx="1"/>
          </p:nvPr>
        </p:nvSpPr>
        <p:spPr/>
        <p:txBody>
          <a:bodyPr/>
          <a:lstStyle/>
          <a:p>
            <a:r>
              <a:t>Manual resume screening is time-consuming, inconsistent, and error-prone. Recruiters often miss relevant candidates due to keyword mismatches or subjective judgment. Similarly, applicants lack tools to evaluate how well their resumes align with job requirements. There is a need for an automated, intelligent system that can bridge this gap by analyzing both resumes and job descriptions semantically and skill-wise.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Literature Survey / Existing System</a:t>
            </a:r>
          </a:p>
        </p:txBody>
      </p:sp>
      <p:sp>
        <p:nvSpPr>
          <p:cNvPr id="3" name="Content Placeholder 2"/>
          <p:cNvSpPr>
            <a:spLocks noGrp="1"/>
          </p:cNvSpPr>
          <p:nvPr>
            <p:ph idx="1"/>
          </p:nvPr>
        </p:nvSpPr>
        <p:spPr/>
        <p:txBody>
          <a:bodyPr/>
          <a:lstStyle/>
          <a:p>
            <a:r>
              <a:t>Several platforms like Jobscan, ResumeWorded, and LinkedIn offer resume analysis tools. However, many are commercial, lack customization, or do not use contextual matching. Some systems depend on exact keyword matching, missing out on synonymous or related skills. Others do not provide actionable feedback or highlight missing skills directly. Our system overcomes these limitations with NLP-based phrase matching and skill weighting.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Proposed System</a:t>
            </a:r>
          </a:p>
        </p:txBody>
      </p:sp>
      <p:sp>
        <p:nvSpPr>
          <p:cNvPr id="3" name="Content Placeholder 2"/>
          <p:cNvSpPr>
            <a:spLocks noGrp="1"/>
          </p:cNvSpPr>
          <p:nvPr>
            <p:ph idx="1"/>
          </p:nvPr>
        </p:nvSpPr>
        <p:spPr/>
        <p:txBody>
          <a:bodyPr/>
          <a:lstStyle/>
          <a:p>
            <a:r>
              <a:t>The proposed system allows users to upload a resume and paste a job description. It extracts text, cleans and compares it using TF-IDF similarity and predefined skill lists. It outputs a skill match percentage, missing skills, and improvement tips. This helps applicants fine-tune resumes and aids recruiters in shortlisting.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Architecture Diagram</a:t>
            </a:r>
          </a:p>
        </p:txBody>
      </p:sp>
      <p:pic>
        <p:nvPicPr>
          <p:cNvPr id="3" name="Picture 2" descr="A_flowchart_depicts_the_architecture_of_an_AI_Resu.png"/>
          <p:cNvPicPr>
            <a:picLocks noChangeAspect="1"/>
          </p:cNvPicPr>
          <p:nvPr/>
        </p:nvPicPr>
        <p:blipFill>
          <a:blip r:embed="rId2"/>
          <a:stretch>
            <a:fillRect/>
          </a:stretch>
        </p:blipFill>
        <p:spPr>
          <a:xfrm>
            <a:off x="914400" y="1371600"/>
            <a:ext cx="7315200" cy="4876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System Requirements</a:t>
            </a:r>
          </a:p>
        </p:txBody>
      </p:sp>
      <p:sp>
        <p:nvSpPr>
          <p:cNvPr id="3" name="Content Placeholder 2"/>
          <p:cNvSpPr>
            <a:spLocks noGrp="1"/>
          </p:cNvSpPr>
          <p:nvPr>
            <p:ph idx="1"/>
          </p:nvPr>
        </p:nvSpPr>
        <p:spPr/>
        <p:txBody>
          <a:bodyPr/>
          <a:lstStyle/>
          <a:p>
            <a:r>
              <a:t>Hardware Requirements:</a:t>
            </a:r>
          </a:p>
          <a:p>
            <a:r>
              <a:t>- Laptop with minimum 4GB RAM</a:t>
            </a:r>
          </a:p>
          <a:p>
            <a:r>
              <a:t>- Internet connection</a:t>
            </a:r>
          </a:p>
          <a:p/>
          <a:p>
            <a:r>
              <a:t>Software Requirements:</a:t>
            </a:r>
          </a:p>
          <a:p>
            <a:r>
              <a:t>- VS Code, Python 3.11+, Git</a:t>
            </a:r>
          </a:p>
          <a:p>
            <a:r>
              <a:t>- Flask, NLTK, Scikit-learn, PyPDF2, Gunicorn</a:t>
            </a:r>
          </a:p>
          <a:p>
            <a:r>
              <a:t>- Bootstrap, HTML/CSS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Technologies Used</a:t>
            </a:r>
          </a:p>
        </p:txBody>
      </p:sp>
      <p:sp>
        <p:nvSpPr>
          <p:cNvPr id="3" name="Content Placeholder 2"/>
          <p:cNvSpPr>
            <a:spLocks noGrp="1"/>
          </p:cNvSpPr>
          <p:nvPr>
            <p:ph idx="1"/>
          </p:nvPr>
        </p:nvSpPr>
        <p:spPr/>
        <p:txBody>
          <a:bodyPr/>
          <a:lstStyle/>
          <a:p>
            <a:r>
              <a:t>- Python</a:t>
            </a:r>
          </a:p>
          <a:p>
            <a:r>
              <a:t>- Flask (Web Framework)</a:t>
            </a:r>
          </a:p>
          <a:p>
            <a:r>
              <a:t>- NLTK (Natural Language Processing)</a:t>
            </a:r>
          </a:p>
          <a:p>
            <a:r>
              <a:t>- TF-IDF + Cosine Similarity</a:t>
            </a:r>
          </a:p>
          <a:p>
            <a:r>
              <a:t>- PyPDF2 (Resume Text Extraction)</a:t>
            </a:r>
          </a:p>
          <a:p>
            <a:r>
              <a:t>- Bootstrap (Frontend UI)</a:t>
            </a:r>
          </a:p>
          <a:p>
            <a:r>
              <a:t>- Render (Deployment)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Project Plan / Timeline (Phase-wise)</a:t>
            </a:r>
          </a:p>
        </p:txBody>
      </p:sp>
      <p:sp>
        <p:nvSpPr>
          <p:cNvPr id="3" name="Content Placeholder 2"/>
          <p:cNvSpPr>
            <a:spLocks noGrp="1"/>
          </p:cNvSpPr>
          <p:nvPr>
            <p:ph idx="1"/>
          </p:nvPr>
        </p:nvSpPr>
        <p:spPr/>
        <p:txBody>
          <a:bodyPr/>
          <a:lstStyle/>
          <a:p>
            <a:r>
              <a:t>Phase 1: Problem Analysis and Literature Survey</a:t>
            </a:r>
          </a:p>
          <a:p>
            <a:r>
              <a:t>Phase 2: Environment Setup and Flask Integration</a:t>
            </a:r>
          </a:p>
          <a:p>
            <a:r>
              <a:t>Phase 3: Resume Parsing and Skill Extraction</a:t>
            </a:r>
          </a:p>
          <a:p>
            <a:r>
              <a:t>Phase 4: Matching Logic &amp; Output Generation</a:t>
            </a:r>
          </a:p>
          <a:p>
            <a:r>
              <a:t>Phase 5: Frontend, Testing &amp; Deployment</a:t>
            </a:r>
          </a:p>
          <a:p>
            <a:r>
              <a:t>Phase 6: Documentation and Final Review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