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Resume Analyzer</a:t>
            </a:r>
          </a:p>
        </p:txBody>
      </p:sp>
      <p:sp>
        <p:nvSpPr>
          <p:cNvPr id="3" name="Subtitle 2"/>
          <p:cNvSpPr>
            <a:spLocks noGrp="1"/>
          </p:cNvSpPr>
          <p:nvPr>
            <p:ph type="subTitle" idx="1"/>
          </p:nvPr>
        </p:nvSpPr>
        <p:spPr/>
        <p:txBody>
          <a:bodyPr/>
          <a:lstStyle/>
          <a:p>
            <a:r>
              <a:t>Mini Project Review - Phase 1</a:t>
            </a:r>
          </a:p>
          <a:p>
            <a:r>
              <a:t>Jawaharlal Nehru Technological University, Hyderabad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9. Analysis Result Output</a:t>
            </a:r>
          </a:p>
        </p:txBody>
      </p:sp>
      <p:pic>
        <p:nvPicPr>
          <p:cNvPr id="3" name="Picture 2" descr="Screenshot 2025-05-27 195834.png"/>
          <p:cNvPicPr>
            <a:picLocks noChangeAspect="1"/>
          </p:cNvPicPr>
          <p:nvPr/>
        </p:nvPicPr>
        <p:blipFill>
          <a:blip r:embed="rId2"/>
          <a:stretch>
            <a:fillRect/>
          </a:stretch>
        </p:blipFill>
        <p:spPr>
          <a:xfrm>
            <a:off x="914400" y="1188720"/>
            <a:ext cx="6858000" cy="47520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10. Job Description Input</a:t>
            </a:r>
          </a:p>
        </p:txBody>
      </p:sp>
      <p:pic>
        <p:nvPicPr>
          <p:cNvPr id="3" name="Picture 2" descr="Screenshot 2025-05-27 195926.png"/>
          <p:cNvPicPr>
            <a:picLocks noChangeAspect="1"/>
          </p:cNvPicPr>
          <p:nvPr/>
        </p:nvPicPr>
        <p:blipFill>
          <a:blip r:embed="rId2"/>
          <a:stretch>
            <a:fillRect/>
          </a:stretch>
        </p:blipFill>
        <p:spPr>
          <a:xfrm>
            <a:off x="914400" y="1188720"/>
            <a:ext cx="6858000" cy="4678326"/>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11. Team Members &amp; Roles</a:t>
            </a:r>
          </a:p>
        </p:txBody>
      </p:sp>
      <p:sp>
        <p:nvSpPr>
          <p:cNvPr id="3" name="Content Placeholder 2"/>
          <p:cNvSpPr>
            <a:spLocks noGrp="1"/>
          </p:cNvSpPr>
          <p:nvPr>
            <p:ph idx="1"/>
          </p:nvPr>
        </p:nvSpPr>
        <p:spPr/>
        <p:txBody>
          <a:bodyPr/>
          <a:lstStyle/>
          <a:p>
            <a:r>
              <a:t>- Manoj: Core backend logic (Flask app, NLP, TF-IDF, Deployment)</a:t>
            </a:r>
          </a:p>
          <a:p>
            <a:r>
              <a:t>- Manisha: Frontend design (HTML, CSS, Bootstrap, Output UI, Testing)</a:t>
            </a:r>
          </a:p>
          <a:p>
            <a:r>
              <a:t>- Pobeer: Job description input testing, resume variations, documentation support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12. References</a:t>
            </a:r>
          </a:p>
        </p:txBody>
      </p:sp>
      <p:sp>
        <p:nvSpPr>
          <p:cNvPr id="3" name="Content Placeholder 2"/>
          <p:cNvSpPr>
            <a:spLocks noGrp="1"/>
          </p:cNvSpPr>
          <p:nvPr>
            <p:ph idx="1"/>
          </p:nvPr>
        </p:nvSpPr>
        <p:spPr/>
        <p:txBody>
          <a:bodyPr/>
          <a:lstStyle/>
          <a:p>
            <a:r>
              <a:t>- https://flask.palletsprojects.com/</a:t>
            </a:r>
          </a:p>
          <a:p>
            <a:r>
              <a:t>- https://scikit-learn.org/</a:t>
            </a:r>
          </a:p>
          <a:p>
            <a:r>
              <a:t>- https://nltk.org/</a:t>
            </a:r>
          </a:p>
          <a:p>
            <a:r>
              <a:t>- https://render.com/docs</a:t>
            </a:r>
          </a:p>
          <a:p>
            <a:r>
              <a:t>- https://jobscan.co/</a:t>
            </a:r>
          </a:p>
          <a:p>
            <a:r>
              <a:t>- OpenAI &amp; ChatGPT (project planning and debugging support)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1. Abstract</a:t>
            </a:r>
          </a:p>
        </p:txBody>
      </p:sp>
      <p:sp>
        <p:nvSpPr>
          <p:cNvPr id="3" name="Content Placeholder 2"/>
          <p:cNvSpPr>
            <a:spLocks noGrp="1"/>
          </p:cNvSpPr>
          <p:nvPr>
            <p:ph idx="1"/>
          </p:nvPr>
        </p:nvSpPr>
        <p:spPr/>
        <p:txBody>
          <a:bodyPr/>
          <a:lstStyle/>
          <a:p>
            <a:r>
              <a:t>AI Resume Analyzer is a web tool that analyzes resumes against job descriptions using Natural Language Processing (NLP). It uses TF-IDF and cosine similarity along with a skill-matching algorithm to provide a match score, highlight missing skills, and offer improvement tips. It helps both recruiters and applicants enhance hiring relevance and quality.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2. Problem Statement</a:t>
            </a:r>
          </a:p>
        </p:txBody>
      </p:sp>
      <p:sp>
        <p:nvSpPr>
          <p:cNvPr id="3" name="Content Placeholder 2"/>
          <p:cNvSpPr>
            <a:spLocks noGrp="1"/>
          </p:cNvSpPr>
          <p:nvPr>
            <p:ph idx="1"/>
          </p:nvPr>
        </p:nvSpPr>
        <p:spPr/>
        <p:txBody>
          <a:bodyPr/>
          <a:lstStyle/>
          <a:p>
            <a:r>
              <a:t>Manually screening resumes is inefficient, subjective, and error-prone. Recruiters may overlook qualified candidates, and applicants lack insight into how well their resumes align with job requirements. A system that automates this analysis using AI can greatly improve accuracy, speed, and fairness in hiring.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3. Literature Survey / Existing System</a:t>
            </a:r>
          </a:p>
        </p:txBody>
      </p:sp>
      <p:sp>
        <p:nvSpPr>
          <p:cNvPr id="3" name="Content Placeholder 2"/>
          <p:cNvSpPr>
            <a:spLocks noGrp="1"/>
          </p:cNvSpPr>
          <p:nvPr>
            <p:ph idx="1"/>
          </p:nvPr>
        </p:nvSpPr>
        <p:spPr/>
        <p:txBody>
          <a:bodyPr/>
          <a:lstStyle/>
          <a:p>
            <a:r>
              <a:t>Platforms like Jobscan and ResumeWorded offer resume analysis tools, but are commercial and often limited. They rely on exact keyword matching and lack transparency in skill evaluation. Most tools do not provide personalized feedback or allow skill customization.</a:t>
            </a:r>
          </a:p>
          <a:p/>
          <a:p>
            <a:r>
              <a:t>Our system addresses these gaps with an open, skill-driven approach using NLP, TF-IDF, and user-friendly design.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4. Proposed System</a:t>
            </a:r>
          </a:p>
        </p:txBody>
      </p:sp>
      <p:sp>
        <p:nvSpPr>
          <p:cNvPr id="3" name="Content Placeholder 2"/>
          <p:cNvSpPr>
            <a:spLocks noGrp="1"/>
          </p:cNvSpPr>
          <p:nvPr>
            <p:ph idx="1"/>
          </p:nvPr>
        </p:nvSpPr>
        <p:spPr/>
        <p:txBody>
          <a:bodyPr/>
          <a:lstStyle/>
          <a:p>
            <a:r>
              <a:t>The user uploads a resume PDF and pastes a job description. The system extracts, cleans, and compares content using TF-IDF similarity and skill overlap. It outputs match percentage, highlights missing skills, and gives custom tips for resume improvement. The solution is lightweight, deployable, and user-friendly.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5. Architecture Diagram</a:t>
            </a:r>
          </a:p>
        </p:txBody>
      </p:sp>
      <p:pic>
        <p:nvPicPr>
          <p:cNvPr id="3" name="Picture 2" descr="A_flowchart_depicts_the_architecture_of_an_AI_Resu.png"/>
          <p:cNvPicPr>
            <a:picLocks noChangeAspect="1"/>
          </p:cNvPicPr>
          <p:nvPr/>
        </p:nvPicPr>
        <p:blipFill>
          <a:blip r:embed="rId2"/>
          <a:stretch>
            <a:fillRect/>
          </a:stretch>
        </p:blipFill>
        <p:spPr>
          <a:xfrm>
            <a:off x="914400" y="1371600"/>
            <a:ext cx="7315200" cy="48768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6. System Requirements &amp; Technologies Used</a:t>
            </a:r>
          </a:p>
        </p:txBody>
      </p:sp>
      <p:sp>
        <p:nvSpPr>
          <p:cNvPr id="3" name="Content Placeholder 2"/>
          <p:cNvSpPr>
            <a:spLocks noGrp="1"/>
          </p:cNvSpPr>
          <p:nvPr>
            <p:ph idx="1"/>
          </p:nvPr>
        </p:nvSpPr>
        <p:spPr/>
        <p:txBody>
          <a:bodyPr/>
          <a:lstStyle/>
          <a:p>
            <a:r>
              <a:t>Hardware Requirements:</a:t>
            </a:r>
          </a:p>
          <a:p>
            <a:r>
              <a:t>- Laptop with minimum 4GB RAM</a:t>
            </a:r>
          </a:p>
          <a:p>
            <a:r>
              <a:t>- Internet connectivity</a:t>
            </a:r>
          </a:p>
          <a:p/>
          <a:p>
            <a:r>
              <a:t>Software Requirements:</a:t>
            </a:r>
          </a:p>
          <a:p>
            <a:r>
              <a:t>- VS Code, Python 3.11+</a:t>
            </a:r>
          </a:p>
          <a:p>
            <a:r>
              <a:t>- Flask, NLTK, Scikit-learn, PyPDF2</a:t>
            </a:r>
          </a:p>
          <a:p>
            <a:r>
              <a:t>- Bootstrap, HTML/CSS, Git, Render</a:t>
            </a:r>
          </a:p>
          <a:p/>
          <a:p>
            <a:r>
              <a:t>Technologies/Stack Used:</a:t>
            </a:r>
          </a:p>
          <a:p>
            <a:r>
              <a:t>- Python, Flask (Web Framework)</a:t>
            </a:r>
          </a:p>
          <a:p>
            <a:r>
              <a:t>- NLTK (NLP), TF-IDF, Cosine Similarity</a:t>
            </a:r>
          </a:p>
          <a:p>
            <a:r>
              <a:t>- Bootstrap (UI), PyPDF2 (PDF Parsing)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7. Project Plan / Timeline</a:t>
            </a:r>
          </a:p>
        </p:txBody>
      </p:sp>
      <p:sp>
        <p:nvSpPr>
          <p:cNvPr id="3" name="Content Placeholder 2"/>
          <p:cNvSpPr>
            <a:spLocks noGrp="1"/>
          </p:cNvSpPr>
          <p:nvPr>
            <p:ph idx="1"/>
          </p:nvPr>
        </p:nvSpPr>
        <p:spPr/>
        <p:txBody>
          <a:bodyPr/>
          <a:lstStyle/>
          <a:p>
            <a:r>
              <a:t>Phase 1: Requirement Gathering &amp; Problem Analysis</a:t>
            </a:r>
          </a:p>
          <a:p>
            <a:r>
              <a:t>Phase 2: Flask Environment Setup &amp; Skill Extraction Logic</a:t>
            </a:r>
          </a:p>
          <a:p>
            <a:r>
              <a:t>Phase 3: Resume Upload &amp; JD Matching Functionality</a:t>
            </a:r>
          </a:p>
          <a:p>
            <a:r>
              <a:t>Phase 4: UI Design, Output Generation &amp; Matching Score Logic</a:t>
            </a:r>
          </a:p>
          <a:p>
            <a:r>
              <a:t>Phase 5: Deployment, Testing &amp; Final Demo Preparation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8. Resume Upload UI</a:t>
            </a:r>
          </a:p>
        </p:txBody>
      </p:sp>
      <p:pic>
        <p:nvPicPr>
          <p:cNvPr id="3" name="Picture 2" descr="Screenshot 2025-05-27 194623.png"/>
          <p:cNvPicPr>
            <a:picLocks noChangeAspect="1"/>
          </p:cNvPicPr>
          <p:nvPr/>
        </p:nvPicPr>
        <p:blipFill>
          <a:blip r:embed="rId2"/>
          <a:stretch>
            <a:fillRect/>
          </a:stretch>
        </p:blipFill>
        <p:spPr>
          <a:xfrm>
            <a:off x="914400" y="1188720"/>
            <a:ext cx="6858000" cy="54367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