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1. Project Title &amp; Abstract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Project Title: AI Resume Analyzer</a:t>
            </a:r>
          </a:p>
          <a:p>
            <a:r>
              <a:rPr sz="2000"/>
              <a:t/>
            </a:r>
          </a:p>
          <a:p>
            <a:r>
              <a:rPr sz="2000"/>
              <a:t>Abstract:</a:t>
            </a:r>
          </a:p>
          <a:p>
            <a:r>
              <a:rPr sz="2000"/>
              <a:t>The AI Resume Analyzer is a web-based application that compares resumes against job descriptions, identifying missing skills, measuring text similarity, and providing actionable tips.</a:t>
            </a:r>
          </a:p>
          <a:p>
            <a:r>
              <a:rPr sz="2000"/>
              <a:t>It uses Natural Language Processing (NLP) techniques like TF-IDF and Cosine Similarity to evaluate content relevance and job fit.</a:t>
            </a:r>
          </a:p>
          <a:p>
            <a:r>
              <a:rPr sz="2000"/>
              <a:t>This system helps job seekers tailor their resumes for better opportunities and supports HR teams in initial resume screening.</a:t>
            </a:r>
          </a:p>
          <a:p>
            <a:r>
              <a:rPr sz="2000"/>
              <a:t>Technologies: Python, Flask, HTML/CSS, Bootstrap, NLTK, Scikit-learn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10. References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• NLTK documentation – https://www.nltk.org/</a:t>
            </a:r>
          </a:p>
          <a:p>
            <a:r>
              <a:rPr sz="2000"/>
              <a:t>• Scikit-learn TF-IDF Vectorizer – https://scikit-learn.org/</a:t>
            </a:r>
          </a:p>
          <a:p>
            <a:r>
              <a:rPr sz="2000"/>
              <a:t>• Flask Web Framework – https://flask.palletsprojects.com/</a:t>
            </a:r>
          </a:p>
          <a:p>
            <a:r>
              <a:rPr sz="2000"/>
              <a:t>• Bootstrap – https://getbootstrap.com/</a:t>
            </a:r>
          </a:p>
          <a:p>
            <a:r>
              <a:rPr sz="2000"/>
              <a:t>• Stack Overflow &amp; Medium Blogs – for implementation guides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2. Problem Statement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Manual resume screening is time-consuming and error-prone.</a:t>
            </a:r>
          </a:p>
          <a:p>
            <a:r>
              <a:rPr sz="2000"/>
              <a:t>Candidates often submit generic resumes that lack alignment with job requirements.</a:t>
            </a:r>
          </a:p>
          <a:p>
            <a:r>
              <a:rPr sz="2000"/>
              <a:t>HR teams struggle to match resumes to varied job descriptions quickly.</a:t>
            </a:r>
          </a:p>
          <a:p>
            <a:r>
              <a:rPr sz="2000"/>
              <a:t>There is no easy tool for candidates to self-check how well their resumes match specific jobs.</a:t>
            </a:r>
          </a:p>
          <a:p>
            <a:r>
              <a:rPr sz="2000"/>
              <a:t>This project solves these challenges using NLP-based automation for better job-role matching.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3. Literature Survey / Existing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Existing systems like Jobscan and SkillSyncer offer resume analysis but are often paid or limited in functionality.</a:t>
            </a:r>
          </a:p>
          <a:p>
            <a:r>
              <a:rPr sz="2000"/>
              <a:t>They lack transparency in match score calculation and do not provide skill-based feedback in detail.</a:t>
            </a:r>
          </a:p>
          <a:p>
            <a:r>
              <a:rPr sz="2000"/>
              <a:t>Our system improves by offering a transparent, open-source, skill-aware analysis with detailed insights and recommendations.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4. Proposed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The system allows users to upload a resume and paste a job description.</a:t>
            </a:r>
          </a:p>
          <a:p>
            <a:r>
              <a:rPr sz="2000"/>
              <a:t>It extracts text from the resume and compares it with the job description using TF-IDF + Cosine Similarity.</a:t>
            </a:r>
          </a:p>
          <a:p>
            <a:r>
              <a:rPr sz="2000"/>
              <a:t>Predefined skill lists are used to detect missing skills.</a:t>
            </a:r>
          </a:p>
          <a:p>
            <a:r>
              <a:rPr sz="2000"/>
              <a:t>Match score, skill match %, missing skills, and improvement tips are shown clearly.</a:t>
            </a:r>
          </a:p>
          <a:p>
            <a:r>
              <a:rPr sz="2000"/>
              <a:t>Clean and responsive UI built with Bootstrap.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5. Architecture Diagram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The architecture involves frontend (upload, display), backend (Flask server, NLP processing),</a:t>
            </a:r>
          </a:p>
          <a:p>
            <a:r>
              <a:rPr sz="2000"/>
              <a:t>and logic modules (PDF parsing, skill matching, similarity calculation).</a:t>
            </a:r>
          </a:p>
        </p:txBody>
      </p:sp>
      <p:pic>
        <p:nvPicPr>
          <p:cNvPr id="5" name="Picture 4" descr="A_flowchart_depicts_the_architecture_of_an_AI_Resu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0" y="1097280"/>
            <a:ext cx="3657600" cy="2438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6. System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Hardware Requirements:</a:t>
            </a:r>
          </a:p>
          <a:p>
            <a:r>
              <a:rPr sz="2000"/>
              <a:t>- 4GB RAM Laptop</a:t>
            </a:r>
          </a:p>
          <a:p>
            <a:r>
              <a:rPr sz="2000"/>
              <a:t>- Any modern web browser</a:t>
            </a:r>
          </a:p>
          <a:p>
            <a:r>
              <a:rPr sz="2000"/>
              <a:t/>
            </a:r>
          </a:p>
          <a:p>
            <a:r>
              <a:rPr sz="2000"/>
              <a:t>Software Requirements:</a:t>
            </a:r>
          </a:p>
          <a:p>
            <a:r>
              <a:rPr sz="2000"/>
              <a:t>- VS Code / Any IDE</a:t>
            </a:r>
          </a:p>
          <a:p>
            <a:r>
              <a:rPr sz="2000"/>
              <a:t>- Python 3.10+</a:t>
            </a:r>
          </a:p>
          <a:p>
            <a:r>
              <a:rPr sz="2000"/>
              <a:t>- Flask, NLTK, Scikit-learn, pdfminer.six</a:t>
            </a:r>
          </a:p>
          <a:p>
            <a:r>
              <a:rPr sz="2000"/>
              <a:t>- Bootstrap 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7. Project Plan /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Week 1-2: Problem definition, planning, tool research</a:t>
            </a:r>
          </a:p>
          <a:p>
            <a:r>
              <a:rPr sz="2000"/>
              <a:t>Week 3: Skill list preparation, initial UI setup</a:t>
            </a:r>
          </a:p>
          <a:p>
            <a:r>
              <a:rPr sz="2000"/>
              <a:t>Week 4-5: Flask backend, PDF parsing, text preprocessing</a:t>
            </a:r>
          </a:p>
          <a:p>
            <a:r>
              <a:rPr sz="2000"/>
              <a:t>Week 6: TF-IDF + Cosine Similarity logic</a:t>
            </a:r>
          </a:p>
          <a:p>
            <a:r>
              <a:rPr sz="2000"/>
              <a:t>Week 7: Result display UI + Match % + Skills analysis</a:t>
            </a:r>
          </a:p>
          <a:p>
            <a:r>
              <a:rPr sz="2000"/>
              <a:t>Week 8: Deployment on Render + Testing</a:t>
            </a:r>
          </a:p>
          <a:p>
            <a:r>
              <a:rPr sz="2000"/>
              <a:t>Review 1: Completed features = Full workflow tested locally with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8. Partial Implementation / Demo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• Resume upload (PDF) and job description input working</a:t>
            </a:r>
          </a:p>
          <a:p>
            <a:r>
              <a:rPr sz="2000"/>
              <a:t>• Text extraction, cleaning, and tokenization implemented</a:t>
            </a:r>
          </a:p>
          <a:p>
            <a:r>
              <a:rPr sz="2000"/>
              <a:t>• Skill list filtering + TF-IDF similarity model working</a:t>
            </a:r>
          </a:p>
          <a:p>
            <a:r>
              <a:rPr sz="2000"/>
              <a:t>• Responsive UI pages ready (index.html, result.html)</a:t>
            </a:r>
          </a:p>
          <a:p>
            <a:r>
              <a:rPr sz="2000"/>
              <a:t>• Tested locally, deployment completed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/>
              <a:t>9. Team Members' Roles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10972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/>
              <a:t>Manoj: Lead Developer (Flask Backend, NLP Logic, Deployment)</a:t>
            </a:r>
          </a:p>
          <a:p>
            <a:r>
              <a:rPr sz="2000"/>
              <a:t>Manisha: UI/UX Developer, Skill Extraction &amp; Match Logic</a:t>
            </a:r>
          </a:p>
          <a:p>
            <a:r>
              <a:rPr sz="2000"/>
              <a:t>Pobeer: Testing, Content Writing, Data Entry, Debugging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