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1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B772A7-FCEE-41EA-A9E2-6C513BDE45B5}" v="234" dt="2025-05-26T18:01:17.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driscmd2005@gmail.com" userId="b2eaae286ef2fc84" providerId="LiveId" clId="{A8B772A7-FCEE-41EA-A9E2-6C513BDE45B5}"/>
    <pc:docChg chg="undo custSel delSld modSld modMainMaster">
      <pc:chgData name="idriscmd2005@gmail.com" userId="b2eaae286ef2fc84" providerId="LiveId" clId="{A8B772A7-FCEE-41EA-A9E2-6C513BDE45B5}" dt="2025-05-26T18:01:17.993" v="1435"/>
      <pc:docMkLst>
        <pc:docMk/>
      </pc:docMkLst>
      <pc:sldChg chg="addSp modSp mod setBg">
        <pc:chgData name="idriscmd2005@gmail.com" userId="b2eaae286ef2fc84" providerId="LiveId" clId="{A8B772A7-FCEE-41EA-A9E2-6C513BDE45B5}" dt="2025-05-26T18:00:08.523" v="1422" actId="1076"/>
        <pc:sldMkLst>
          <pc:docMk/>
          <pc:sldMk cId="0" sldId="256"/>
        </pc:sldMkLst>
        <pc:spChg chg="mod">
          <ac:chgData name="idriscmd2005@gmail.com" userId="b2eaae286ef2fc84" providerId="LiveId" clId="{A8B772A7-FCEE-41EA-A9E2-6C513BDE45B5}" dt="2025-05-26T16:10:59.982" v="800" actId="6549"/>
          <ac:spMkLst>
            <pc:docMk/>
            <pc:sldMk cId="0" sldId="256"/>
            <ac:spMk id="2" creationId="{00000000-0000-0000-0000-000000000000}"/>
          </ac:spMkLst>
        </pc:spChg>
        <pc:spChg chg="mod">
          <ac:chgData name="idriscmd2005@gmail.com" userId="b2eaae286ef2fc84" providerId="LiveId" clId="{A8B772A7-FCEE-41EA-A9E2-6C513BDE45B5}" dt="2025-05-26T16:10:00.221" v="786" actId="20578"/>
          <ac:spMkLst>
            <pc:docMk/>
            <pc:sldMk cId="0" sldId="256"/>
            <ac:spMk id="3" creationId="{00000000-0000-0000-0000-000000000000}"/>
          </ac:spMkLst>
        </pc:spChg>
        <pc:spChg chg="add mod">
          <ac:chgData name="idriscmd2005@gmail.com" userId="b2eaae286ef2fc84" providerId="LiveId" clId="{A8B772A7-FCEE-41EA-A9E2-6C513BDE45B5}" dt="2025-05-26T16:11:00.426" v="801" actId="33987"/>
          <ac:spMkLst>
            <pc:docMk/>
            <pc:sldMk cId="0" sldId="256"/>
            <ac:spMk id="4" creationId="{27FBDEE2-8E4D-A504-26B2-19E185E25F20}"/>
          </ac:spMkLst>
        </pc:spChg>
        <pc:spChg chg="mod">
          <ac:chgData name="idriscmd2005@gmail.com" userId="b2eaae286ef2fc84" providerId="LiveId" clId="{A8B772A7-FCEE-41EA-A9E2-6C513BDE45B5}" dt="2025-05-26T17:33:13.832" v="1360" actId="1076"/>
          <ac:spMkLst>
            <pc:docMk/>
            <pc:sldMk cId="0" sldId="256"/>
            <ac:spMk id="4" creationId="{5518E4D8-E3E0-70A6-E2E5-91122B4C9659}"/>
          </ac:spMkLst>
        </pc:spChg>
        <pc:spChg chg="mod">
          <ac:chgData name="idriscmd2005@gmail.com" userId="b2eaae286ef2fc84" providerId="LiveId" clId="{A8B772A7-FCEE-41EA-A9E2-6C513BDE45B5}" dt="2025-05-26T17:33:25.321" v="1361" actId="1076"/>
          <ac:spMkLst>
            <pc:docMk/>
            <pc:sldMk cId="0" sldId="256"/>
            <ac:spMk id="5" creationId="{15A0715C-1E8E-3EA6-3789-E297D203458F}"/>
          </ac:spMkLst>
        </pc:spChg>
        <pc:picChg chg="add mod">
          <ac:chgData name="idriscmd2005@gmail.com" userId="b2eaae286ef2fc84" providerId="LiveId" clId="{A8B772A7-FCEE-41EA-A9E2-6C513BDE45B5}" dt="2025-05-26T18:00:08.523" v="1422" actId="1076"/>
          <ac:picMkLst>
            <pc:docMk/>
            <pc:sldMk cId="0" sldId="256"/>
            <ac:picMk id="7" creationId="{1115CD26-1A11-16A1-0E7D-D9EE72E2D7A0}"/>
          </ac:picMkLst>
        </pc:picChg>
      </pc:sldChg>
      <pc:sldChg chg="addSp modSp mod setBg">
        <pc:chgData name="idriscmd2005@gmail.com" userId="b2eaae286ef2fc84" providerId="LiveId" clId="{A8B772A7-FCEE-41EA-A9E2-6C513BDE45B5}" dt="2025-05-26T18:00:14.620" v="1423"/>
        <pc:sldMkLst>
          <pc:docMk/>
          <pc:sldMk cId="0" sldId="257"/>
        </pc:sldMkLst>
        <pc:spChg chg="mod">
          <ac:chgData name="idriscmd2005@gmail.com" userId="b2eaae286ef2fc84" providerId="LiveId" clId="{A8B772A7-FCEE-41EA-A9E2-6C513BDE45B5}" dt="2025-05-26T15:11:49.183" v="35" actId="255"/>
          <ac:spMkLst>
            <pc:docMk/>
            <pc:sldMk cId="0" sldId="257"/>
            <ac:spMk id="2" creationId="{00000000-0000-0000-0000-000000000000}"/>
          </ac:spMkLst>
        </pc:spChg>
        <pc:spChg chg="mod">
          <ac:chgData name="idriscmd2005@gmail.com" userId="b2eaae286ef2fc84" providerId="LiveId" clId="{A8B772A7-FCEE-41EA-A9E2-6C513BDE45B5}" dt="2025-05-26T15:17:52.882" v="83" actId="20577"/>
          <ac:spMkLst>
            <pc:docMk/>
            <pc:sldMk cId="0" sldId="257"/>
            <ac:spMk id="3" creationId="{00000000-0000-0000-0000-000000000000}"/>
          </ac:spMkLst>
        </pc:spChg>
        <pc:spChg chg="mod">
          <ac:chgData name="idriscmd2005@gmail.com" userId="b2eaae286ef2fc84" providerId="LiveId" clId="{A8B772A7-FCEE-41EA-A9E2-6C513BDE45B5}" dt="2025-05-26T17:33:29.883" v="1362" actId="1076"/>
          <ac:spMkLst>
            <pc:docMk/>
            <pc:sldMk cId="0" sldId="257"/>
            <ac:spMk id="4" creationId="{73F7A219-5082-AA6F-7316-DF94AEE2EF1F}"/>
          </ac:spMkLst>
        </pc:spChg>
        <pc:spChg chg="mod">
          <ac:chgData name="idriscmd2005@gmail.com" userId="b2eaae286ef2fc84" providerId="LiveId" clId="{A8B772A7-FCEE-41EA-A9E2-6C513BDE45B5}" dt="2025-05-26T17:33:34.609" v="1363" actId="1076"/>
          <ac:spMkLst>
            <pc:docMk/>
            <pc:sldMk cId="0" sldId="257"/>
            <ac:spMk id="5" creationId="{68A15AAE-FB45-4B76-9556-D9B5F869C29C}"/>
          </ac:spMkLst>
        </pc:spChg>
        <pc:picChg chg="add mod">
          <ac:chgData name="idriscmd2005@gmail.com" userId="b2eaae286ef2fc84" providerId="LiveId" clId="{A8B772A7-FCEE-41EA-A9E2-6C513BDE45B5}" dt="2025-05-26T17:58:43.204" v="1407"/>
          <ac:picMkLst>
            <pc:docMk/>
            <pc:sldMk cId="0" sldId="257"/>
            <ac:picMk id="6" creationId="{30F3FDC3-507F-8F0D-4482-FAD933D2A12E}"/>
          </ac:picMkLst>
        </pc:picChg>
        <pc:picChg chg="add mod">
          <ac:chgData name="idriscmd2005@gmail.com" userId="b2eaae286ef2fc84" providerId="LiveId" clId="{A8B772A7-FCEE-41EA-A9E2-6C513BDE45B5}" dt="2025-05-26T18:00:14.620" v="1423"/>
          <ac:picMkLst>
            <pc:docMk/>
            <pc:sldMk cId="0" sldId="257"/>
            <ac:picMk id="7" creationId="{4E9A357D-07E6-696F-3D61-A0CB81D3BDDA}"/>
          </ac:picMkLst>
        </pc:picChg>
      </pc:sldChg>
      <pc:sldChg chg="addSp modSp mod">
        <pc:chgData name="idriscmd2005@gmail.com" userId="b2eaae286ef2fc84" providerId="LiveId" clId="{A8B772A7-FCEE-41EA-A9E2-6C513BDE45B5}" dt="2025-05-26T18:00:17.411" v="1424"/>
        <pc:sldMkLst>
          <pc:docMk/>
          <pc:sldMk cId="0" sldId="258"/>
        </pc:sldMkLst>
        <pc:spChg chg="mod">
          <ac:chgData name="idriscmd2005@gmail.com" userId="b2eaae286ef2fc84" providerId="LiveId" clId="{A8B772A7-FCEE-41EA-A9E2-6C513BDE45B5}" dt="2025-05-26T15:12:23.471" v="39" actId="1076"/>
          <ac:spMkLst>
            <pc:docMk/>
            <pc:sldMk cId="0" sldId="258"/>
            <ac:spMk id="2" creationId="{00000000-0000-0000-0000-000000000000}"/>
          </ac:spMkLst>
        </pc:spChg>
        <pc:spChg chg="mod">
          <ac:chgData name="idriscmd2005@gmail.com" userId="b2eaae286ef2fc84" providerId="LiveId" clId="{A8B772A7-FCEE-41EA-A9E2-6C513BDE45B5}" dt="2025-05-26T15:46:02.201" v="449" actId="20577"/>
          <ac:spMkLst>
            <pc:docMk/>
            <pc:sldMk cId="0" sldId="258"/>
            <ac:spMk id="3" creationId="{00000000-0000-0000-0000-000000000000}"/>
          </ac:spMkLst>
        </pc:spChg>
        <pc:spChg chg="mod">
          <ac:chgData name="idriscmd2005@gmail.com" userId="b2eaae286ef2fc84" providerId="LiveId" clId="{A8B772A7-FCEE-41EA-A9E2-6C513BDE45B5}" dt="2025-05-26T17:33:39.745" v="1364" actId="1076"/>
          <ac:spMkLst>
            <pc:docMk/>
            <pc:sldMk cId="0" sldId="258"/>
            <ac:spMk id="4" creationId="{6AA556DB-7D60-CD7E-93F1-661CD062C097}"/>
          </ac:spMkLst>
        </pc:spChg>
        <pc:spChg chg="mod">
          <ac:chgData name="idriscmd2005@gmail.com" userId="b2eaae286ef2fc84" providerId="LiveId" clId="{A8B772A7-FCEE-41EA-A9E2-6C513BDE45B5}" dt="2025-05-26T17:33:42.955" v="1365" actId="1076"/>
          <ac:spMkLst>
            <pc:docMk/>
            <pc:sldMk cId="0" sldId="258"/>
            <ac:spMk id="5" creationId="{F2FF8F7E-5E9F-34D7-8B5A-5888279817AF}"/>
          </ac:spMkLst>
        </pc:spChg>
        <pc:picChg chg="add mod">
          <ac:chgData name="idriscmd2005@gmail.com" userId="b2eaae286ef2fc84" providerId="LiveId" clId="{A8B772A7-FCEE-41EA-A9E2-6C513BDE45B5}" dt="2025-05-26T17:58:47.611" v="1408"/>
          <ac:picMkLst>
            <pc:docMk/>
            <pc:sldMk cId="0" sldId="258"/>
            <ac:picMk id="6" creationId="{5C3BBBE3-601D-FF74-0B3A-B3A6C383D962}"/>
          </ac:picMkLst>
        </pc:picChg>
        <pc:picChg chg="add mod">
          <ac:chgData name="idriscmd2005@gmail.com" userId="b2eaae286ef2fc84" providerId="LiveId" clId="{A8B772A7-FCEE-41EA-A9E2-6C513BDE45B5}" dt="2025-05-26T18:00:17.411" v="1424"/>
          <ac:picMkLst>
            <pc:docMk/>
            <pc:sldMk cId="0" sldId="258"/>
            <ac:picMk id="7" creationId="{13AFC978-3C93-0699-C783-C5B18E956081}"/>
          </ac:picMkLst>
        </pc:picChg>
      </pc:sldChg>
      <pc:sldChg chg="addSp modSp mod setBg">
        <pc:chgData name="idriscmd2005@gmail.com" userId="b2eaae286ef2fc84" providerId="LiveId" clId="{A8B772A7-FCEE-41EA-A9E2-6C513BDE45B5}" dt="2025-05-26T18:00:20.662" v="1425"/>
        <pc:sldMkLst>
          <pc:docMk/>
          <pc:sldMk cId="0" sldId="259"/>
        </pc:sldMkLst>
        <pc:spChg chg="mod">
          <ac:chgData name="idriscmd2005@gmail.com" userId="b2eaae286ef2fc84" providerId="LiveId" clId="{A8B772A7-FCEE-41EA-A9E2-6C513BDE45B5}" dt="2025-05-26T15:15:16.752" v="48" actId="1076"/>
          <ac:spMkLst>
            <pc:docMk/>
            <pc:sldMk cId="0" sldId="259"/>
            <ac:spMk id="2" creationId="{00000000-0000-0000-0000-000000000000}"/>
          </ac:spMkLst>
        </pc:spChg>
        <pc:spChg chg="mod">
          <ac:chgData name="idriscmd2005@gmail.com" userId="b2eaae286ef2fc84" providerId="LiveId" clId="{A8B772A7-FCEE-41EA-A9E2-6C513BDE45B5}" dt="2025-05-26T15:18:28.492" v="101" actId="20577"/>
          <ac:spMkLst>
            <pc:docMk/>
            <pc:sldMk cId="0" sldId="259"/>
            <ac:spMk id="3" creationId="{00000000-0000-0000-0000-000000000000}"/>
          </ac:spMkLst>
        </pc:spChg>
        <pc:spChg chg="mod">
          <ac:chgData name="idriscmd2005@gmail.com" userId="b2eaae286ef2fc84" providerId="LiveId" clId="{A8B772A7-FCEE-41EA-A9E2-6C513BDE45B5}" dt="2025-05-26T17:33:47.248" v="1366" actId="1076"/>
          <ac:spMkLst>
            <pc:docMk/>
            <pc:sldMk cId="0" sldId="259"/>
            <ac:spMk id="4" creationId="{97EA138E-6902-4D9C-98A8-B9780DB82F36}"/>
          </ac:spMkLst>
        </pc:spChg>
        <pc:spChg chg="mod">
          <ac:chgData name="idriscmd2005@gmail.com" userId="b2eaae286ef2fc84" providerId="LiveId" clId="{A8B772A7-FCEE-41EA-A9E2-6C513BDE45B5}" dt="2025-05-26T17:33:53.867" v="1367" actId="1076"/>
          <ac:spMkLst>
            <pc:docMk/>
            <pc:sldMk cId="0" sldId="259"/>
            <ac:spMk id="5" creationId="{6D3A2571-1C22-9E71-F131-A80E935708E6}"/>
          </ac:spMkLst>
        </pc:spChg>
        <pc:picChg chg="add mod">
          <ac:chgData name="idriscmd2005@gmail.com" userId="b2eaae286ef2fc84" providerId="LiveId" clId="{A8B772A7-FCEE-41EA-A9E2-6C513BDE45B5}" dt="2025-05-26T17:58:52.103" v="1409"/>
          <ac:picMkLst>
            <pc:docMk/>
            <pc:sldMk cId="0" sldId="259"/>
            <ac:picMk id="6" creationId="{0B947C9A-A782-BE19-C39A-B7B1D2FB9253}"/>
          </ac:picMkLst>
        </pc:picChg>
        <pc:picChg chg="add mod">
          <ac:chgData name="idriscmd2005@gmail.com" userId="b2eaae286ef2fc84" providerId="LiveId" clId="{A8B772A7-FCEE-41EA-A9E2-6C513BDE45B5}" dt="2025-05-26T18:00:20.662" v="1425"/>
          <ac:picMkLst>
            <pc:docMk/>
            <pc:sldMk cId="0" sldId="259"/>
            <ac:picMk id="7" creationId="{28D39E59-895E-9000-555C-82A7C27DDC09}"/>
          </ac:picMkLst>
        </pc:picChg>
      </pc:sldChg>
      <pc:sldChg chg="addSp modSp mod setBg">
        <pc:chgData name="idriscmd2005@gmail.com" userId="b2eaae286ef2fc84" providerId="LiveId" clId="{A8B772A7-FCEE-41EA-A9E2-6C513BDE45B5}" dt="2025-05-26T18:00:34.045" v="1426"/>
        <pc:sldMkLst>
          <pc:docMk/>
          <pc:sldMk cId="0" sldId="260"/>
        </pc:sldMkLst>
        <pc:spChg chg="mod">
          <ac:chgData name="idriscmd2005@gmail.com" userId="b2eaae286ef2fc84" providerId="LiveId" clId="{A8B772A7-FCEE-41EA-A9E2-6C513BDE45B5}" dt="2025-05-26T15:25:58.782" v="217" actId="1076"/>
          <ac:spMkLst>
            <pc:docMk/>
            <pc:sldMk cId="0" sldId="260"/>
            <ac:spMk id="2" creationId="{00000000-0000-0000-0000-000000000000}"/>
          </ac:spMkLst>
        </pc:spChg>
        <pc:spChg chg="mod">
          <ac:chgData name="idriscmd2005@gmail.com" userId="b2eaae286ef2fc84" providerId="LiveId" clId="{A8B772A7-FCEE-41EA-A9E2-6C513BDE45B5}" dt="2025-05-26T17:00:16.915" v="969" actId="1076"/>
          <ac:spMkLst>
            <pc:docMk/>
            <pc:sldMk cId="0" sldId="260"/>
            <ac:spMk id="3" creationId="{00000000-0000-0000-0000-000000000000}"/>
          </ac:spMkLst>
        </pc:spChg>
        <pc:spChg chg="mod">
          <ac:chgData name="idriscmd2005@gmail.com" userId="b2eaae286ef2fc84" providerId="LiveId" clId="{A8B772A7-FCEE-41EA-A9E2-6C513BDE45B5}" dt="2025-05-26T17:34:00.488" v="1369" actId="1076"/>
          <ac:spMkLst>
            <pc:docMk/>
            <pc:sldMk cId="0" sldId="260"/>
            <ac:spMk id="4" creationId="{77E249AE-7EE3-1636-C6F7-970B8BD3F0DC}"/>
          </ac:spMkLst>
        </pc:spChg>
        <pc:spChg chg="add mod">
          <ac:chgData name="idriscmd2005@gmail.com" userId="b2eaae286ef2fc84" providerId="LiveId" clId="{A8B772A7-FCEE-41EA-A9E2-6C513BDE45B5}" dt="2025-05-26T17:00:29.091" v="970" actId="1076"/>
          <ac:spMkLst>
            <pc:docMk/>
            <pc:sldMk cId="0" sldId="260"/>
            <ac:spMk id="5" creationId="{84865E40-4FBC-ECB2-6EF7-114D863A57CB}"/>
          </ac:spMkLst>
        </pc:spChg>
        <pc:spChg chg="mod">
          <ac:chgData name="idriscmd2005@gmail.com" userId="b2eaae286ef2fc84" providerId="LiveId" clId="{A8B772A7-FCEE-41EA-A9E2-6C513BDE45B5}" dt="2025-05-26T17:34:04.721" v="1370" actId="1076"/>
          <ac:spMkLst>
            <pc:docMk/>
            <pc:sldMk cId="0" sldId="260"/>
            <ac:spMk id="6" creationId="{D8C61D25-3602-604F-7FD9-D931B93511E9}"/>
          </ac:spMkLst>
        </pc:spChg>
        <pc:picChg chg="add mod">
          <ac:chgData name="idriscmd2005@gmail.com" userId="b2eaae286ef2fc84" providerId="LiveId" clId="{A8B772A7-FCEE-41EA-A9E2-6C513BDE45B5}" dt="2025-05-26T17:59:00.314" v="1410"/>
          <ac:picMkLst>
            <pc:docMk/>
            <pc:sldMk cId="0" sldId="260"/>
            <ac:picMk id="7" creationId="{95632BA0-B79D-F1D0-0D28-68B34F82BB4D}"/>
          </ac:picMkLst>
        </pc:picChg>
        <pc:picChg chg="add mod">
          <ac:chgData name="idriscmd2005@gmail.com" userId="b2eaae286ef2fc84" providerId="LiveId" clId="{A8B772A7-FCEE-41EA-A9E2-6C513BDE45B5}" dt="2025-05-26T18:00:34.045" v="1426"/>
          <ac:picMkLst>
            <pc:docMk/>
            <pc:sldMk cId="0" sldId="260"/>
            <ac:picMk id="8" creationId="{2DDD4182-717D-4A88-D086-FC3A3906A9A0}"/>
          </ac:picMkLst>
        </pc:picChg>
      </pc:sldChg>
      <pc:sldChg chg="addSp delSp modSp mod">
        <pc:chgData name="idriscmd2005@gmail.com" userId="b2eaae286ef2fc84" providerId="LiveId" clId="{A8B772A7-FCEE-41EA-A9E2-6C513BDE45B5}" dt="2025-05-26T18:00:37.648" v="1427"/>
        <pc:sldMkLst>
          <pc:docMk/>
          <pc:sldMk cId="0" sldId="261"/>
        </pc:sldMkLst>
        <pc:spChg chg="del mod">
          <ac:chgData name="idriscmd2005@gmail.com" userId="b2eaae286ef2fc84" providerId="LiveId" clId="{A8B772A7-FCEE-41EA-A9E2-6C513BDE45B5}" dt="2025-05-26T15:48:13.586" v="454" actId="478"/>
          <ac:spMkLst>
            <pc:docMk/>
            <pc:sldMk cId="0" sldId="261"/>
            <ac:spMk id="2" creationId="{00000000-0000-0000-0000-000000000000}"/>
          </ac:spMkLst>
        </pc:spChg>
        <pc:spChg chg="mod">
          <ac:chgData name="idriscmd2005@gmail.com" userId="b2eaae286ef2fc84" providerId="LiveId" clId="{A8B772A7-FCEE-41EA-A9E2-6C513BDE45B5}" dt="2025-05-26T17:34:08.141" v="1371" actId="1076"/>
          <ac:spMkLst>
            <pc:docMk/>
            <pc:sldMk cId="0" sldId="261"/>
            <ac:spMk id="2" creationId="{316A0355-1987-222D-419A-A08703790D97}"/>
          </ac:spMkLst>
        </pc:spChg>
        <pc:spChg chg="del mod">
          <ac:chgData name="idriscmd2005@gmail.com" userId="b2eaae286ef2fc84" providerId="LiveId" clId="{A8B772A7-FCEE-41EA-A9E2-6C513BDE45B5}" dt="2025-05-26T15:34:42.071" v="357"/>
          <ac:spMkLst>
            <pc:docMk/>
            <pc:sldMk cId="0" sldId="261"/>
            <ac:spMk id="3" creationId="{00000000-0000-0000-0000-000000000000}"/>
          </ac:spMkLst>
        </pc:spChg>
        <pc:spChg chg="mod">
          <ac:chgData name="idriscmd2005@gmail.com" userId="b2eaae286ef2fc84" providerId="LiveId" clId="{A8B772A7-FCEE-41EA-A9E2-6C513BDE45B5}" dt="2025-05-26T17:34:17.125" v="1373" actId="1076"/>
          <ac:spMkLst>
            <pc:docMk/>
            <pc:sldMk cId="0" sldId="261"/>
            <ac:spMk id="3" creationId="{9B6CD8A2-C014-2D88-6DF5-3500E67416FC}"/>
          </ac:spMkLst>
        </pc:spChg>
        <pc:spChg chg="add mod">
          <ac:chgData name="idriscmd2005@gmail.com" userId="b2eaae286ef2fc84" providerId="LiveId" clId="{A8B772A7-FCEE-41EA-A9E2-6C513BDE45B5}" dt="2025-05-26T15:34:34.747" v="355" actId="6549"/>
          <ac:spMkLst>
            <pc:docMk/>
            <pc:sldMk cId="0" sldId="261"/>
            <ac:spMk id="4" creationId="{04C1552A-9A4E-BA21-2AB7-1D8BAD491888}"/>
          </ac:spMkLst>
        </pc:spChg>
        <pc:spChg chg="add mod">
          <ac:chgData name="idriscmd2005@gmail.com" userId="b2eaae286ef2fc84" providerId="LiveId" clId="{A8B772A7-FCEE-41EA-A9E2-6C513BDE45B5}" dt="2025-05-26T15:48:49.456" v="462" actId="20577"/>
          <ac:spMkLst>
            <pc:docMk/>
            <pc:sldMk cId="0" sldId="261"/>
            <ac:spMk id="5" creationId="{D9F4179E-6389-CC37-C690-F685D85AF9D5}"/>
          </ac:spMkLst>
        </pc:spChg>
        <pc:spChg chg="add mod">
          <ac:chgData name="idriscmd2005@gmail.com" userId="b2eaae286ef2fc84" providerId="LiveId" clId="{A8B772A7-FCEE-41EA-A9E2-6C513BDE45B5}" dt="2025-05-26T15:49:34.443" v="469" actId="1076"/>
          <ac:spMkLst>
            <pc:docMk/>
            <pc:sldMk cId="0" sldId="261"/>
            <ac:spMk id="7" creationId="{5F09AAC3-DB37-B8D6-B168-18D8B86BEAD0}"/>
          </ac:spMkLst>
        </pc:spChg>
        <pc:spChg chg="add mod">
          <ac:chgData name="idriscmd2005@gmail.com" userId="b2eaae286ef2fc84" providerId="LiveId" clId="{A8B772A7-FCEE-41EA-A9E2-6C513BDE45B5}" dt="2025-05-26T15:50:23.503" v="473" actId="255"/>
          <ac:spMkLst>
            <pc:docMk/>
            <pc:sldMk cId="0" sldId="261"/>
            <ac:spMk id="10" creationId="{CB24EC9E-B517-EEEB-BED0-000B6D994A25}"/>
          </ac:spMkLst>
        </pc:spChg>
        <pc:graphicFrameChg chg="add mod modGraphic">
          <ac:chgData name="idriscmd2005@gmail.com" userId="b2eaae286ef2fc84" providerId="LiveId" clId="{A8B772A7-FCEE-41EA-A9E2-6C513BDE45B5}" dt="2025-05-26T17:20:38.725" v="1263" actId="14100"/>
          <ac:graphicFrameMkLst>
            <pc:docMk/>
            <pc:sldMk cId="0" sldId="261"/>
            <ac:graphicFrameMk id="8" creationId="{37F200D8-97A5-0132-607B-053D796A40E8}"/>
          </ac:graphicFrameMkLst>
        </pc:graphicFrameChg>
        <pc:picChg chg="add mod">
          <ac:chgData name="idriscmd2005@gmail.com" userId="b2eaae286ef2fc84" providerId="LiveId" clId="{A8B772A7-FCEE-41EA-A9E2-6C513BDE45B5}" dt="2025-05-26T17:59:04.172" v="1411"/>
          <ac:picMkLst>
            <pc:docMk/>
            <pc:sldMk cId="0" sldId="261"/>
            <ac:picMk id="4" creationId="{0E9CE6B5-FFCB-C82A-39A8-B1E537558DAF}"/>
          </ac:picMkLst>
        </pc:picChg>
        <pc:picChg chg="add mod">
          <ac:chgData name="idriscmd2005@gmail.com" userId="b2eaae286ef2fc84" providerId="LiveId" clId="{A8B772A7-FCEE-41EA-A9E2-6C513BDE45B5}" dt="2025-05-26T18:00:37.648" v="1427"/>
          <ac:picMkLst>
            <pc:docMk/>
            <pc:sldMk cId="0" sldId="261"/>
            <ac:picMk id="6" creationId="{3562E68A-F62A-B372-9AE6-B36757848E87}"/>
          </ac:picMkLst>
        </pc:picChg>
      </pc:sldChg>
      <pc:sldChg chg="addSp delSp modSp del mod">
        <pc:chgData name="idriscmd2005@gmail.com" userId="b2eaae286ef2fc84" providerId="LiveId" clId="{A8B772A7-FCEE-41EA-A9E2-6C513BDE45B5}" dt="2025-05-26T16:03:20.517" v="543" actId="2696"/>
        <pc:sldMkLst>
          <pc:docMk/>
          <pc:sldMk cId="0" sldId="262"/>
        </pc:sldMkLst>
        <pc:spChg chg="mod">
          <ac:chgData name="idriscmd2005@gmail.com" userId="b2eaae286ef2fc84" providerId="LiveId" clId="{A8B772A7-FCEE-41EA-A9E2-6C513BDE45B5}" dt="2025-05-26T15:56:08.216" v="518" actId="1076"/>
          <ac:spMkLst>
            <pc:docMk/>
            <pc:sldMk cId="0" sldId="262"/>
            <ac:spMk id="2" creationId="{00000000-0000-0000-0000-000000000000}"/>
          </ac:spMkLst>
        </pc:spChg>
        <pc:spChg chg="del mod">
          <ac:chgData name="idriscmd2005@gmail.com" userId="b2eaae286ef2fc84" providerId="LiveId" clId="{A8B772A7-FCEE-41EA-A9E2-6C513BDE45B5}" dt="2025-05-26T15:54:21.250" v="488" actId="931"/>
          <ac:spMkLst>
            <pc:docMk/>
            <pc:sldMk cId="0" sldId="262"/>
            <ac:spMk id="3" creationId="{00000000-0000-0000-0000-000000000000}"/>
          </ac:spMkLst>
        </pc:spChg>
        <pc:picChg chg="add mod">
          <ac:chgData name="idriscmd2005@gmail.com" userId="b2eaae286ef2fc84" providerId="LiveId" clId="{A8B772A7-FCEE-41EA-A9E2-6C513BDE45B5}" dt="2025-05-26T15:56:11.458" v="519" actId="1076"/>
          <ac:picMkLst>
            <pc:docMk/>
            <pc:sldMk cId="0" sldId="262"/>
            <ac:picMk id="5" creationId="{0E8FF7D9-E511-5984-3BD0-414DA1B8DC51}"/>
          </ac:picMkLst>
        </pc:picChg>
      </pc:sldChg>
      <pc:sldChg chg="addSp delSp modSp mod">
        <pc:chgData name="idriscmd2005@gmail.com" userId="b2eaae286ef2fc84" providerId="LiveId" clId="{A8B772A7-FCEE-41EA-A9E2-6C513BDE45B5}" dt="2025-05-26T18:00:42.224" v="1428"/>
        <pc:sldMkLst>
          <pc:docMk/>
          <pc:sldMk cId="0" sldId="263"/>
        </pc:sldMkLst>
        <pc:spChg chg="mod">
          <ac:chgData name="idriscmd2005@gmail.com" userId="b2eaae286ef2fc84" providerId="LiveId" clId="{A8B772A7-FCEE-41EA-A9E2-6C513BDE45B5}" dt="2025-05-26T15:56:54.719" v="540" actId="255"/>
          <ac:spMkLst>
            <pc:docMk/>
            <pc:sldMk cId="0" sldId="263"/>
            <ac:spMk id="2" creationId="{00000000-0000-0000-0000-000000000000}"/>
          </ac:spMkLst>
        </pc:spChg>
        <pc:spChg chg="del mod">
          <ac:chgData name="idriscmd2005@gmail.com" userId="b2eaae286ef2fc84" providerId="LiveId" clId="{A8B772A7-FCEE-41EA-A9E2-6C513BDE45B5}" dt="2025-05-26T15:57:02.756" v="541" actId="931"/>
          <ac:spMkLst>
            <pc:docMk/>
            <pc:sldMk cId="0" sldId="263"/>
            <ac:spMk id="3" creationId="{00000000-0000-0000-0000-000000000000}"/>
          </ac:spMkLst>
        </pc:spChg>
        <pc:spChg chg="mod">
          <ac:chgData name="idriscmd2005@gmail.com" userId="b2eaae286ef2fc84" providerId="LiveId" clId="{A8B772A7-FCEE-41EA-A9E2-6C513BDE45B5}" dt="2025-05-26T17:34:27.347" v="1375" actId="1076"/>
          <ac:spMkLst>
            <pc:docMk/>
            <pc:sldMk cId="0" sldId="263"/>
            <ac:spMk id="3" creationId="{86F5F07B-B75E-B566-3C17-3A5884BE9BB6}"/>
          </ac:spMkLst>
        </pc:spChg>
        <pc:spChg chg="mod">
          <ac:chgData name="idriscmd2005@gmail.com" userId="b2eaae286ef2fc84" providerId="LiveId" clId="{A8B772A7-FCEE-41EA-A9E2-6C513BDE45B5}" dt="2025-05-26T17:34:31.320" v="1376" actId="1076"/>
          <ac:spMkLst>
            <pc:docMk/>
            <pc:sldMk cId="0" sldId="263"/>
            <ac:spMk id="4" creationId="{25B9DDDE-289D-0EF5-9E4D-5AE2E2028BE3}"/>
          </ac:spMkLst>
        </pc:spChg>
        <pc:picChg chg="add mod">
          <ac:chgData name="idriscmd2005@gmail.com" userId="b2eaae286ef2fc84" providerId="LiveId" clId="{A8B772A7-FCEE-41EA-A9E2-6C513BDE45B5}" dt="2025-05-26T15:57:08.634" v="542" actId="1076"/>
          <ac:picMkLst>
            <pc:docMk/>
            <pc:sldMk cId="0" sldId="263"/>
            <ac:picMk id="5" creationId="{16943B26-82FA-7E1E-2661-B0DF3A45C5A2}"/>
          </ac:picMkLst>
        </pc:picChg>
        <pc:picChg chg="add mod">
          <ac:chgData name="idriscmd2005@gmail.com" userId="b2eaae286ef2fc84" providerId="LiveId" clId="{A8B772A7-FCEE-41EA-A9E2-6C513BDE45B5}" dt="2025-05-26T17:59:07.480" v="1412"/>
          <ac:picMkLst>
            <pc:docMk/>
            <pc:sldMk cId="0" sldId="263"/>
            <ac:picMk id="6" creationId="{16D55D2C-22A0-53B2-92E9-090C446199CC}"/>
          </ac:picMkLst>
        </pc:picChg>
        <pc:picChg chg="add mod">
          <ac:chgData name="idriscmd2005@gmail.com" userId="b2eaae286ef2fc84" providerId="LiveId" clId="{A8B772A7-FCEE-41EA-A9E2-6C513BDE45B5}" dt="2025-05-26T18:00:42.224" v="1428"/>
          <ac:picMkLst>
            <pc:docMk/>
            <pc:sldMk cId="0" sldId="263"/>
            <ac:picMk id="7" creationId="{2EE554C0-57F2-4B7A-CD5B-B382AD5C72E3}"/>
          </ac:picMkLst>
        </pc:picChg>
      </pc:sldChg>
      <pc:sldChg chg="addSp delSp modSp mod setBg">
        <pc:chgData name="idriscmd2005@gmail.com" userId="b2eaae286ef2fc84" providerId="LiveId" clId="{A8B772A7-FCEE-41EA-A9E2-6C513BDE45B5}" dt="2025-05-26T18:00:44.978" v="1429"/>
        <pc:sldMkLst>
          <pc:docMk/>
          <pc:sldMk cId="0" sldId="264"/>
        </pc:sldMkLst>
        <pc:spChg chg="mod">
          <ac:chgData name="idriscmd2005@gmail.com" userId="b2eaae286ef2fc84" providerId="LiveId" clId="{A8B772A7-FCEE-41EA-A9E2-6C513BDE45B5}" dt="2025-05-26T16:47:04.202" v="818" actId="20577"/>
          <ac:spMkLst>
            <pc:docMk/>
            <pc:sldMk cId="0" sldId="264"/>
            <ac:spMk id="2" creationId="{00000000-0000-0000-0000-000000000000}"/>
          </ac:spMkLst>
        </pc:spChg>
        <pc:spChg chg="del mod">
          <ac:chgData name="idriscmd2005@gmail.com" userId="b2eaae286ef2fc84" providerId="LiveId" clId="{A8B772A7-FCEE-41EA-A9E2-6C513BDE45B5}" dt="2025-05-26T16:46:24.652" v="813"/>
          <ac:spMkLst>
            <pc:docMk/>
            <pc:sldMk cId="0" sldId="264"/>
            <ac:spMk id="3" creationId="{00000000-0000-0000-0000-000000000000}"/>
          </ac:spMkLst>
        </pc:spChg>
        <pc:spChg chg="add mod">
          <ac:chgData name="idriscmd2005@gmail.com" userId="b2eaae286ef2fc84" providerId="LiveId" clId="{A8B772A7-FCEE-41EA-A9E2-6C513BDE45B5}" dt="2025-05-26T17:00:53.597" v="971" actId="1076"/>
          <ac:spMkLst>
            <pc:docMk/>
            <pc:sldMk cId="0" sldId="264"/>
            <ac:spMk id="4" creationId="{0222421A-0D96-1D50-E0A5-70DFC60EEB66}"/>
          </ac:spMkLst>
        </pc:spChg>
        <pc:spChg chg="mod">
          <ac:chgData name="idriscmd2005@gmail.com" userId="b2eaae286ef2fc84" providerId="LiveId" clId="{A8B772A7-FCEE-41EA-A9E2-6C513BDE45B5}" dt="2025-05-26T17:33:04.175" v="1359" actId="1076"/>
          <ac:spMkLst>
            <pc:docMk/>
            <pc:sldMk cId="0" sldId="264"/>
            <ac:spMk id="5" creationId="{9D456927-E466-1C2B-D0F8-3C59D27561A7}"/>
          </ac:spMkLst>
        </pc:spChg>
        <pc:spChg chg="mod">
          <ac:chgData name="idriscmd2005@gmail.com" userId="b2eaae286ef2fc84" providerId="LiveId" clId="{A8B772A7-FCEE-41EA-A9E2-6C513BDE45B5}" dt="2025-05-26T17:34:47.106" v="1378" actId="1076"/>
          <ac:spMkLst>
            <pc:docMk/>
            <pc:sldMk cId="0" sldId="264"/>
            <ac:spMk id="6" creationId="{9A83B82E-8596-8929-CC41-CA63559C240F}"/>
          </ac:spMkLst>
        </pc:spChg>
        <pc:picChg chg="add mod">
          <ac:chgData name="idriscmd2005@gmail.com" userId="b2eaae286ef2fc84" providerId="LiveId" clId="{A8B772A7-FCEE-41EA-A9E2-6C513BDE45B5}" dt="2025-05-26T17:59:10.966" v="1413"/>
          <ac:picMkLst>
            <pc:docMk/>
            <pc:sldMk cId="0" sldId="264"/>
            <ac:picMk id="3" creationId="{CB31C4E8-B5AB-87A5-B48E-360056EB905A}"/>
          </ac:picMkLst>
        </pc:picChg>
        <pc:picChg chg="add mod">
          <ac:chgData name="idriscmd2005@gmail.com" userId="b2eaae286ef2fc84" providerId="LiveId" clId="{A8B772A7-FCEE-41EA-A9E2-6C513BDE45B5}" dt="2025-05-26T18:00:44.978" v="1429"/>
          <ac:picMkLst>
            <pc:docMk/>
            <pc:sldMk cId="0" sldId="264"/>
            <ac:picMk id="7" creationId="{2CEC1A0B-142C-612E-7E81-94A96495539A}"/>
          </ac:picMkLst>
        </pc:picChg>
      </pc:sldChg>
      <pc:sldChg chg="addSp delSp modSp mod">
        <pc:chgData name="idriscmd2005@gmail.com" userId="b2eaae286ef2fc84" providerId="LiveId" clId="{A8B772A7-FCEE-41EA-A9E2-6C513BDE45B5}" dt="2025-05-26T18:00:47.753" v="1430"/>
        <pc:sldMkLst>
          <pc:docMk/>
          <pc:sldMk cId="0" sldId="265"/>
        </pc:sldMkLst>
        <pc:spChg chg="mod">
          <ac:chgData name="idriscmd2005@gmail.com" userId="b2eaae286ef2fc84" providerId="LiveId" clId="{A8B772A7-FCEE-41EA-A9E2-6C513BDE45B5}" dt="2025-05-26T17:04:12.439" v="1008" actId="255"/>
          <ac:spMkLst>
            <pc:docMk/>
            <pc:sldMk cId="0" sldId="265"/>
            <ac:spMk id="2" creationId="{00000000-0000-0000-0000-000000000000}"/>
          </ac:spMkLst>
        </pc:spChg>
        <pc:spChg chg="del mod">
          <ac:chgData name="idriscmd2005@gmail.com" userId="b2eaae286ef2fc84" providerId="LiveId" clId="{A8B772A7-FCEE-41EA-A9E2-6C513BDE45B5}" dt="2025-05-26T17:04:41.848" v="1010" actId="931"/>
          <ac:spMkLst>
            <pc:docMk/>
            <pc:sldMk cId="0" sldId="265"/>
            <ac:spMk id="3" creationId="{00000000-0000-0000-0000-000000000000}"/>
          </ac:spMkLst>
        </pc:spChg>
        <pc:spChg chg="add mod">
          <ac:chgData name="idriscmd2005@gmail.com" userId="b2eaae286ef2fc84" providerId="LiveId" clId="{A8B772A7-FCEE-41EA-A9E2-6C513BDE45B5}" dt="2025-05-26T17:07:15.193" v="1045" actId="1076"/>
          <ac:spMkLst>
            <pc:docMk/>
            <pc:sldMk cId="0" sldId="265"/>
            <ac:spMk id="8" creationId="{B388CFE1-3FA9-CDD7-8A6F-9F114FBA48AD}"/>
          </ac:spMkLst>
        </pc:spChg>
        <pc:spChg chg="add mod">
          <ac:chgData name="idriscmd2005@gmail.com" userId="b2eaae286ef2fc84" providerId="LiveId" clId="{A8B772A7-FCEE-41EA-A9E2-6C513BDE45B5}" dt="2025-05-26T17:08:31.804" v="1068" actId="20577"/>
          <ac:spMkLst>
            <pc:docMk/>
            <pc:sldMk cId="0" sldId="265"/>
            <ac:spMk id="9" creationId="{202C233D-CBC6-5833-BAFE-5A4F6D3EAD00}"/>
          </ac:spMkLst>
        </pc:spChg>
        <pc:spChg chg="add mod">
          <ac:chgData name="idriscmd2005@gmail.com" userId="b2eaae286ef2fc84" providerId="LiveId" clId="{A8B772A7-FCEE-41EA-A9E2-6C513BDE45B5}" dt="2025-05-26T17:32:35.292" v="1355" actId="1076"/>
          <ac:spMkLst>
            <pc:docMk/>
            <pc:sldMk cId="0" sldId="265"/>
            <ac:spMk id="12" creationId="{BAF44939-BE93-D416-BAE6-76C3840084C0}"/>
          </ac:spMkLst>
        </pc:spChg>
        <pc:spChg chg="mod">
          <ac:chgData name="idriscmd2005@gmail.com" userId="b2eaae286ef2fc84" providerId="LiveId" clId="{A8B772A7-FCEE-41EA-A9E2-6C513BDE45B5}" dt="2025-05-26T17:34:53.392" v="1379" actId="1076"/>
          <ac:spMkLst>
            <pc:docMk/>
            <pc:sldMk cId="0" sldId="265"/>
            <ac:spMk id="13" creationId="{5628A46E-492E-8679-CE46-1A9345989355}"/>
          </ac:spMkLst>
        </pc:spChg>
        <pc:spChg chg="mod">
          <ac:chgData name="idriscmd2005@gmail.com" userId="b2eaae286ef2fc84" providerId="LiveId" clId="{A8B772A7-FCEE-41EA-A9E2-6C513BDE45B5}" dt="2025-05-26T17:34:58.978" v="1380" actId="1076"/>
          <ac:spMkLst>
            <pc:docMk/>
            <pc:sldMk cId="0" sldId="265"/>
            <ac:spMk id="14" creationId="{11AC1811-AE98-FAE2-B4C3-1CBDDA4B7736}"/>
          </ac:spMkLst>
        </pc:spChg>
        <pc:picChg chg="add mod">
          <ac:chgData name="idriscmd2005@gmail.com" userId="b2eaae286ef2fc84" providerId="LiveId" clId="{A8B772A7-FCEE-41EA-A9E2-6C513BDE45B5}" dt="2025-05-26T18:00:47.753" v="1430"/>
          <ac:picMkLst>
            <pc:docMk/>
            <pc:sldMk cId="0" sldId="265"/>
            <ac:picMk id="3" creationId="{1AA3A68A-B490-7C12-443E-0BCA836C5992}"/>
          </ac:picMkLst>
        </pc:picChg>
        <pc:picChg chg="add mod">
          <ac:chgData name="idriscmd2005@gmail.com" userId="b2eaae286ef2fc84" providerId="LiveId" clId="{A8B772A7-FCEE-41EA-A9E2-6C513BDE45B5}" dt="2025-05-26T17:05:34.144" v="1016" actId="14100"/>
          <ac:picMkLst>
            <pc:docMk/>
            <pc:sldMk cId="0" sldId="265"/>
            <ac:picMk id="5" creationId="{78E64949-B80A-5889-0585-B404AA6D7CAB}"/>
          </ac:picMkLst>
        </pc:picChg>
        <pc:picChg chg="add mod">
          <ac:chgData name="idriscmd2005@gmail.com" userId="b2eaae286ef2fc84" providerId="LiveId" clId="{A8B772A7-FCEE-41EA-A9E2-6C513BDE45B5}" dt="2025-05-26T17:07:52.920" v="1048" actId="14100"/>
          <ac:picMkLst>
            <pc:docMk/>
            <pc:sldMk cId="0" sldId="265"/>
            <ac:picMk id="7" creationId="{330461EF-E198-2F0F-4DFF-5B8A084F85EF}"/>
          </ac:picMkLst>
        </pc:picChg>
        <pc:picChg chg="add mod">
          <ac:chgData name="idriscmd2005@gmail.com" userId="b2eaae286ef2fc84" providerId="LiveId" clId="{A8B772A7-FCEE-41EA-A9E2-6C513BDE45B5}" dt="2025-05-26T17:08:59.609" v="1071" actId="1076"/>
          <ac:picMkLst>
            <pc:docMk/>
            <pc:sldMk cId="0" sldId="265"/>
            <ac:picMk id="11" creationId="{6D2B1A19-3995-7BA6-7EA9-1CD76F9459C2}"/>
          </ac:picMkLst>
        </pc:picChg>
      </pc:sldChg>
      <pc:sldChg chg="addSp delSp modSp mod">
        <pc:chgData name="idriscmd2005@gmail.com" userId="b2eaae286ef2fc84" providerId="LiveId" clId="{A8B772A7-FCEE-41EA-A9E2-6C513BDE45B5}" dt="2025-05-26T18:00:51.854" v="1431"/>
        <pc:sldMkLst>
          <pc:docMk/>
          <pc:sldMk cId="0" sldId="266"/>
        </pc:sldMkLst>
        <pc:spChg chg="mod">
          <ac:chgData name="idriscmd2005@gmail.com" userId="b2eaae286ef2fc84" providerId="LiveId" clId="{A8B772A7-FCEE-41EA-A9E2-6C513BDE45B5}" dt="2025-05-26T17:10:13.747" v="1104" actId="2711"/>
          <ac:spMkLst>
            <pc:docMk/>
            <pc:sldMk cId="0" sldId="266"/>
            <ac:spMk id="2" creationId="{00000000-0000-0000-0000-000000000000}"/>
          </ac:spMkLst>
        </pc:spChg>
        <pc:spChg chg="del mod">
          <ac:chgData name="idriscmd2005@gmail.com" userId="b2eaae286ef2fc84" providerId="LiveId" clId="{A8B772A7-FCEE-41EA-A9E2-6C513BDE45B5}" dt="2025-05-26T17:10:28.816" v="1106" actId="931"/>
          <ac:spMkLst>
            <pc:docMk/>
            <pc:sldMk cId="0" sldId="266"/>
            <ac:spMk id="3" creationId="{00000000-0000-0000-0000-000000000000}"/>
          </ac:spMkLst>
        </pc:spChg>
        <pc:spChg chg="add mod">
          <ac:chgData name="idriscmd2005@gmail.com" userId="b2eaae286ef2fc84" providerId="LiveId" clId="{A8B772A7-FCEE-41EA-A9E2-6C513BDE45B5}" dt="2025-05-26T17:12:14.185" v="1189" actId="1076"/>
          <ac:spMkLst>
            <pc:docMk/>
            <pc:sldMk cId="0" sldId="266"/>
            <ac:spMk id="6" creationId="{9DCE6DD7-F655-E456-1078-D4FB30747165}"/>
          </ac:spMkLst>
        </pc:spChg>
        <pc:spChg chg="mod">
          <ac:chgData name="idriscmd2005@gmail.com" userId="b2eaae286ef2fc84" providerId="LiveId" clId="{A8B772A7-FCEE-41EA-A9E2-6C513BDE45B5}" dt="2025-05-26T17:35:15.875" v="1382" actId="207"/>
          <ac:spMkLst>
            <pc:docMk/>
            <pc:sldMk cId="0" sldId="266"/>
            <ac:spMk id="7" creationId="{853C05BA-1CEE-A162-BB8E-79D4FA57BB37}"/>
          </ac:spMkLst>
        </pc:spChg>
        <pc:spChg chg="mod">
          <ac:chgData name="idriscmd2005@gmail.com" userId="b2eaae286ef2fc84" providerId="LiveId" clId="{A8B772A7-FCEE-41EA-A9E2-6C513BDE45B5}" dt="2025-05-26T17:35:23.218" v="1384" actId="207"/>
          <ac:spMkLst>
            <pc:docMk/>
            <pc:sldMk cId="0" sldId="266"/>
            <ac:spMk id="8" creationId="{AADFB78D-EAC3-58F6-FFB4-65FC0BA7CCBB}"/>
          </ac:spMkLst>
        </pc:spChg>
        <pc:picChg chg="add mod">
          <ac:chgData name="idriscmd2005@gmail.com" userId="b2eaae286ef2fc84" providerId="LiveId" clId="{A8B772A7-FCEE-41EA-A9E2-6C513BDE45B5}" dt="2025-05-26T18:00:51.854" v="1431"/>
          <ac:picMkLst>
            <pc:docMk/>
            <pc:sldMk cId="0" sldId="266"/>
            <ac:picMk id="3" creationId="{9207902F-3482-6347-3D61-A4B99B678B74}"/>
          </ac:picMkLst>
        </pc:picChg>
        <pc:picChg chg="add mod">
          <ac:chgData name="idriscmd2005@gmail.com" userId="b2eaae286ef2fc84" providerId="LiveId" clId="{A8B772A7-FCEE-41EA-A9E2-6C513BDE45B5}" dt="2025-05-26T17:10:39.384" v="1109" actId="1076"/>
          <ac:picMkLst>
            <pc:docMk/>
            <pc:sldMk cId="0" sldId="266"/>
            <ac:picMk id="5" creationId="{26A0A24D-8506-06B5-45BA-BBCEC32AD19F}"/>
          </ac:picMkLst>
        </pc:picChg>
      </pc:sldChg>
      <pc:sldChg chg="addSp modSp mod">
        <pc:chgData name="idriscmd2005@gmail.com" userId="b2eaae286ef2fc84" providerId="LiveId" clId="{A8B772A7-FCEE-41EA-A9E2-6C513BDE45B5}" dt="2025-05-26T18:00:56.032" v="1432"/>
        <pc:sldMkLst>
          <pc:docMk/>
          <pc:sldMk cId="0" sldId="267"/>
        </pc:sldMkLst>
        <pc:spChg chg="mod">
          <ac:chgData name="idriscmd2005@gmail.com" userId="b2eaae286ef2fc84" providerId="LiveId" clId="{A8B772A7-FCEE-41EA-A9E2-6C513BDE45B5}" dt="2025-05-26T17:14:22.102" v="1193" actId="27636"/>
          <ac:spMkLst>
            <pc:docMk/>
            <pc:sldMk cId="0" sldId="267"/>
            <ac:spMk id="2" creationId="{00000000-0000-0000-0000-000000000000}"/>
          </ac:spMkLst>
        </pc:spChg>
        <pc:spChg chg="mod">
          <ac:chgData name="idriscmd2005@gmail.com" userId="b2eaae286ef2fc84" providerId="LiveId" clId="{A8B772A7-FCEE-41EA-A9E2-6C513BDE45B5}" dt="2025-05-26T17:15:10.780" v="1203" actId="5793"/>
          <ac:spMkLst>
            <pc:docMk/>
            <pc:sldMk cId="0" sldId="267"/>
            <ac:spMk id="3" creationId="{00000000-0000-0000-0000-000000000000}"/>
          </ac:spMkLst>
        </pc:spChg>
        <pc:spChg chg="mod">
          <ac:chgData name="idriscmd2005@gmail.com" userId="b2eaae286ef2fc84" providerId="LiveId" clId="{A8B772A7-FCEE-41EA-A9E2-6C513BDE45B5}" dt="2025-05-26T17:35:32.116" v="1386" actId="207"/>
          <ac:spMkLst>
            <pc:docMk/>
            <pc:sldMk cId="0" sldId="267"/>
            <ac:spMk id="4" creationId="{319EB1E4-1A49-6283-BA7A-B53B9D24D4B8}"/>
          </ac:spMkLst>
        </pc:spChg>
        <pc:spChg chg="mod">
          <ac:chgData name="idriscmd2005@gmail.com" userId="b2eaae286ef2fc84" providerId="LiveId" clId="{A8B772A7-FCEE-41EA-A9E2-6C513BDE45B5}" dt="2025-05-26T17:35:40.750" v="1388" actId="207"/>
          <ac:spMkLst>
            <pc:docMk/>
            <pc:sldMk cId="0" sldId="267"/>
            <ac:spMk id="5" creationId="{7AF6360D-43C9-15E6-0AB8-D25214888B94}"/>
          </ac:spMkLst>
        </pc:spChg>
        <pc:picChg chg="add mod">
          <ac:chgData name="idriscmd2005@gmail.com" userId="b2eaae286ef2fc84" providerId="LiveId" clId="{A8B772A7-FCEE-41EA-A9E2-6C513BDE45B5}" dt="2025-05-26T18:00:56.032" v="1432"/>
          <ac:picMkLst>
            <pc:docMk/>
            <pc:sldMk cId="0" sldId="267"/>
            <ac:picMk id="6" creationId="{C06C2116-EAFE-A6F9-9361-E29F451FCCEA}"/>
          </ac:picMkLst>
        </pc:picChg>
      </pc:sldChg>
      <pc:sldChg chg="addSp delSp modSp mod">
        <pc:chgData name="idriscmd2005@gmail.com" userId="b2eaae286ef2fc84" providerId="LiveId" clId="{A8B772A7-FCEE-41EA-A9E2-6C513BDE45B5}" dt="2025-05-26T18:01:07.671" v="1433"/>
        <pc:sldMkLst>
          <pc:docMk/>
          <pc:sldMk cId="0" sldId="268"/>
        </pc:sldMkLst>
        <pc:spChg chg="mod">
          <ac:chgData name="idriscmd2005@gmail.com" userId="b2eaae286ef2fc84" providerId="LiveId" clId="{A8B772A7-FCEE-41EA-A9E2-6C513BDE45B5}" dt="2025-05-26T17:18:13.386" v="1253" actId="255"/>
          <ac:spMkLst>
            <pc:docMk/>
            <pc:sldMk cId="0" sldId="268"/>
            <ac:spMk id="2" creationId="{00000000-0000-0000-0000-000000000000}"/>
          </ac:spMkLst>
        </pc:spChg>
        <pc:spChg chg="del mod">
          <ac:chgData name="idriscmd2005@gmail.com" userId="b2eaae286ef2fc84" providerId="LiveId" clId="{A8B772A7-FCEE-41EA-A9E2-6C513BDE45B5}" dt="2025-05-26T17:17:04.602" v="1209"/>
          <ac:spMkLst>
            <pc:docMk/>
            <pc:sldMk cId="0" sldId="268"/>
            <ac:spMk id="3" creationId="{00000000-0000-0000-0000-000000000000}"/>
          </ac:spMkLst>
        </pc:spChg>
        <pc:spChg chg="mod">
          <ac:chgData name="idriscmd2005@gmail.com" userId="b2eaae286ef2fc84" providerId="LiveId" clId="{A8B772A7-FCEE-41EA-A9E2-6C513BDE45B5}" dt="2025-05-26T17:36:10.491" v="1392" actId="207"/>
          <ac:spMkLst>
            <pc:docMk/>
            <pc:sldMk cId="0" sldId="268"/>
            <ac:spMk id="5" creationId="{C940D221-A632-3D95-A080-7CEA93A27332}"/>
          </ac:spMkLst>
        </pc:spChg>
        <pc:spChg chg="mod">
          <ac:chgData name="idriscmd2005@gmail.com" userId="b2eaae286ef2fc84" providerId="LiveId" clId="{A8B772A7-FCEE-41EA-A9E2-6C513BDE45B5}" dt="2025-05-26T17:36:04.925" v="1391" actId="207"/>
          <ac:spMkLst>
            <pc:docMk/>
            <pc:sldMk cId="0" sldId="268"/>
            <ac:spMk id="6" creationId="{23ADA8A5-52FA-1568-0ED0-0C6FC31AB14D}"/>
          </ac:spMkLst>
        </pc:spChg>
        <pc:graphicFrameChg chg="add mod modGraphic">
          <ac:chgData name="idriscmd2005@gmail.com" userId="b2eaae286ef2fc84" providerId="LiveId" clId="{A8B772A7-FCEE-41EA-A9E2-6C513BDE45B5}" dt="2025-05-26T17:19:17.872" v="1262" actId="1076"/>
          <ac:graphicFrameMkLst>
            <pc:docMk/>
            <pc:sldMk cId="0" sldId="268"/>
            <ac:graphicFrameMk id="4" creationId="{78617A7B-4AA5-8EEC-50EA-544814DD6A32}"/>
          </ac:graphicFrameMkLst>
        </pc:graphicFrameChg>
        <pc:picChg chg="add mod">
          <ac:chgData name="idriscmd2005@gmail.com" userId="b2eaae286ef2fc84" providerId="LiveId" clId="{A8B772A7-FCEE-41EA-A9E2-6C513BDE45B5}" dt="2025-05-26T18:01:07.671" v="1433"/>
          <ac:picMkLst>
            <pc:docMk/>
            <pc:sldMk cId="0" sldId="268"/>
            <ac:picMk id="3" creationId="{EDFC028D-24BD-9CD7-14BE-E1D347BAB0F8}"/>
          </ac:picMkLst>
        </pc:picChg>
      </pc:sldChg>
      <pc:sldChg chg="addSp modSp mod">
        <pc:chgData name="idriscmd2005@gmail.com" userId="b2eaae286ef2fc84" providerId="LiveId" clId="{A8B772A7-FCEE-41EA-A9E2-6C513BDE45B5}" dt="2025-05-26T18:01:11.137" v="1434"/>
        <pc:sldMkLst>
          <pc:docMk/>
          <pc:sldMk cId="0" sldId="269"/>
        </pc:sldMkLst>
        <pc:spChg chg="mod">
          <ac:chgData name="idriscmd2005@gmail.com" userId="b2eaae286ef2fc84" providerId="LiveId" clId="{A8B772A7-FCEE-41EA-A9E2-6C513BDE45B5}" dt="2025-05-26T17:22:01.820" v="1265" actId="20577"/>
          <ac:spMkLst>
            <pc:docMk/>
            <pc:sldMk cId="0" sldId="269"/>
            <ac:spMk id="2" creationId="{00000000-0000-0000-0000-000000000000}"/>
          </ac:spMkLst>
        </pc:spChg>
        <pc:spChg chg="mod">
          <ac:chgData name="idriscmd2005@gmail.com" userId="b2eaae286ef2fc84" providerId="LiveId" clId="{A8B772A7-FCEE-41EA-A9E2-6C513BDE45B5}" dt="2025-05-26T17:24:09.971" v="1288" actId="1076"/>
          <ac:spMkLst>
            <pc:docMk/>
            <pc:sldMk cId="0" sldId="269"/>
            <ac:spMk id="3" creationId="{00000000-0000-0000-0000-000000000000}"/>
          </ac:spMkLst>
        </pc:spChg>
        <pc:spChg chg="mod">
          <ac:chgData name="idriscmd2005@gmail.com" userId="b2eaae286ef2fc84" providerId="LiveId" clId="{A8B772A7-FCEE-41EA-A9E2-6C513BDE45B5}" dt="2025-05-26T17:36:20.797" v="1394" actId="207"/>
          <ac:spMkLst>
            <pc:docMk/>
            <pc:sldMk cId="0" sldId="269"/>
            <ac:spMk id="4" creationId="{D4312706-E819-104C-A7FD-4ED7ABC3E68F}"/>
          </ac:spMkLst>
        </pc:spChg>
        <pc:spChg chg="mod">
          <ac:chgData name="idriscmd2005@gmail.com" userId="b2eaae286ef2fc84" providerId="LiveId" clId="{A8B772A7-FCEE-41EA-A9E2-6C513BDE45B5}" dt="2025-05-26T17:36:28.546" v="1396" actId="207"/>
          <ac:spMkLst>
            <pc:docMk/>
            <pc:sldMk cId="0" sldId="269"/>
            <ac:spMk id="5" creationId="{FC6C1546-686B-8D86-0421-7731A3A9208D}"/>
          </ac:spMkLst>
        </pc:spChg>
        <pc:picChg chg="add mod">
          <ac:chgData name="idriscmd2005@gmail.com" userId="b2eaae286ef2fc84" providerId="LiveId" clId="{A8B772A7-FCEE-41EA-A9E2-6C513BDE45B5}" dt="2025-05-26T18:01:11.137" v="1434"/>
          <ac:picMkLst>
            <pc:docMk/>
            <pc:sldMk cId="0" sldId="269"/>
            <ac:picMk id="6" creationId="{A0FB0EC1-3152-5BF9-CC68-EEECCA582903}"/>
          </ac:picMkLst>
        </pc:picChg>
      </pc:sldChg>
      <pc:sldChg chg="addSp modSp mod">
        <pc:chgData name="idriscmd2005@gmail.com" userId="b2eaae286ef2fc84" providerId="LiveId" clId="{A8B772A7-FCEE-41EA-A9E2-6C513BDE45B5}" dt="2025-05-26T18:01:17.993" v="1435"/>
        <pc:sldMkLst>
          <pc:docMk/>
          <pc:sldMk cId="0" sldId="270"/>
        </pc:sldMkLst>
        <pc:spChg chg="mod">
          <ac:chgData name="idriscmd2005@gmail.com" userId="b2eaae286ef2fc84" providerId="LiveId" clId="{A8B772A7-FCEE-41EA-A9E2-6C513BDE45B5}" dt="2025-05-26T17:25:50.627" v="1310" actId="1076"/>
          <ac:spMkLst>
            <pc:docMk/>
            <pc:sldMk cId="0" sldId="270"/>
            <ac:spMk id="2" creationId="{00000000-0000-0000-0000-000000000000}"/>
          </ac:spMkLst>
        </pc:spChg>
        <pc:spChg chg="mod">
          <ac:chgData name="idriscmd2005@gmail.com" userId="b2eaae286ef2fc84" providerId="LiveId" clId="{A8B772A7-FCEE-41EA-A9E2-6C513BDE45B5}" dt="2025-05-26T17:25:05.292" v="1299" actId="27636"/>
          <ac:spMkLst>
            <pc:docMk/>
            <pc:sldMk cId="0" sldId="270"/>
            <ac:spMk id="3" creationId="{00000000-0000-0000-0000-000000000000}"/>
          </ac:spMkLst>
        </pc:spChg>
        <pc:spChg chg="mod">
          <ac:chgData name="idriscmd2005@gmail.com" userId="b2eaae286ef2fc84" providerId="LiveId" clId="{A8B772A7-FCEE-41EA-A9E2-6C513BDE45B5}" dt="2025-05-26T17:36:40.944" v="1397" actId="6549"/>
          <ac:spMkLst>
            <pc:docMk/>
            <pc:sldMk cId="0" sldId="270"/>
            <ac:spMk id="4" creationId="{52536B67-524A-F28A-8FE9-10788B9FB660}"/>
          </ac:spMkLst>
        </pc:spChg>
        <pc:spChg chg="mod">
          <ac:chgData name="idriscmd2005@gmail.com" userId="b2eaae286ef2fc84" providerId="LiveId" clId="{A8B772A7-FCEE-41EA-A9E2-6C513BDE45B5}" dt="2025-05-26T17:36:45.067" v="1398" actId="6549"/>
          <ac:spMkLst>
            <pc:docMk/>
            <pc:sldMk cId="0" sldId="270"/>
            <ac:spMk id="5" creationId="{ECD436FE-0B59-A6E3-F85B-B0C567333468}"/>
          </ac:spMkLst>
        </pc:spChg>
        <pc:picChg chg="add mod">
          <ac:chgData name="idriscmd2005@gmail.com" userId="b2eaae286ef2fc84" providerId="LiveId" clId="{A8B772A7-FCEE-41EA-A9E2-6C513BDE45B5}" dt="2025-05-26T18:01:17.993" v="1435"/>
          <ac:picMkLst>
            <pc:docMk/>
            <pc:sldMk cId="0" sldId="270"/>
            <ac:picMk id="6" creationId="{766EA8DA-5107-54D8-5BC8-E4E1BA9F0C8B}"/>
          </ac:picMkLst>
        </pc:picChg>
      </pc:sldChg>
      <pc:sldMasterChg chg="setBg modSldLayout">
        <pc:chgData name="idriscmd2005@gmail.com" userId="b2eaae286ef2fc84" providerId="LiveId" clId="{A8B772A7-FCEE-41EA-A9E2-6C513BDE45B5}" dt="2025-05-26T15:28:09.209" v="321"/>
        <pc:sldMasterMkLst>
          <pc:docMk/>
          <pc:sldMasterMk cId="1662226367" sldId="2147483689"/>
        </pc:sldMasterMkLst>
        <pc:sldLayoutChg chg="setBg">
          <pc:chgData name="idriscmd2005@gmail.com" userId="b2eaae286ef2fc84" providerId="LiveId" clId="{A8B772A7-FCEE-41EA-A9E2-6C513BDE45B5}" dt="2025-05-26T15:28:09.209" v="321"/>
          <pc:sldLayoutMkLst>
            <pc:docMk/>
            <pc:sldMasterMk cId="1662226367" sldId="2147483689"/>
            <pc:sldLayoutMk cId="1477579711" sldId="2147483690"/>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2521164881" sldId="2147483691"/>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3576911392" sldId="2147483692"/>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399387595" sldId="2147483693"/>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3621307447" sldId="2147483694"/>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1168771169" sldId="2147483695"/>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1115283460" sldId="2147483696"/>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784993318" sldId="2147483697"/>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2253253963" sldId="2147483698"/>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1191234377" sldId="2147483699"/>
          </pc:sldLayoutMkLst>
        </pc:sldLayoutChg>
        <pc:sldLayoutChg chg="setBg">
          <pc:chgData name="idriscmd2005@gmail.com" userId="b2eaae286ef2fc84" providerId="LiveId" clId="{A8B772A7-FCEE-41EA-A9E2-6C513BDE45B5}" dt="2025-05-26T15:28:09.209" v="321"/>
          <pc:sldLayoutMkLst>
            <pc:docMk/>
            <pc:sldMasterMk cId="1662226367" sldId="2147483689"/>
            <pc:sldLayoutMk cId="1739755752" sldId="2147483700"/>
          </pc:sldLayoutMkLst>
        </pc:sldLayoutChg>
      </pc:sldMasterChg>
      <pc:sldMasterChg chg="setBg modSldLayout">
        <pc:chgData name="idriscmd2005@gmail.com" userId="b2eaae286ef2fc84" providerId="LiveId" clId="{A8B772A7-FCEE-41EA-A9E2-6C513BDE45B5}" dt="2025-05-26T16:52:58.007" v="966"/>
        <pc:sldMasterMkLst>
          <pc:docMk/>
          <pc:sldMasterMk cId="1504046672" sldId="2147483701"/>
        </pc:sldMasterMkLst>
        <pc:sldLayoutChg chg="setBg">
          <pc:chgData name="idriscmd2005@gmail.com" userId="b2eaae286ef2fc84" providerId="LiveId" clId="{A8B772A7-FCEE-41EA-A9E2-6C513BDE45B5}" dt="2025-05-26T16:52:58.007" v="966"/>
          <pc:sldLayoutMkLst>
            <pc:docMk/>
            <pc:sldMasterMk cId="1504046672" sldId="2147483701"/>
            <pc:sldLayoutMk cId="2610678218" sldId="2147483702"/>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2013299634" sldId="2147483703"/>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1735287740" sldId="2147483704"/>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1789062015" sldId="2147483705"/>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3402429215" sldId="2147483706"/>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639286608" sldId="2147483707"/>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3869205590" sldId="2147483708"/>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1674997602" sldId="2147483709"/>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3423065143" sldId="2147483710"/>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578337" sldId="2147483711"/>
          </pc:sldLayoutMkLst>
        </pc:sldLayoutChg>
        <pc:sldLayoutChg chg="setBg">
          <pc:chgData name="idriscmd2005@gmail.com" userId="b2eaae286ef2fc84" providerId="LiveId" clId="{A8B772A7-FCEE-41EA-A9E2-6C513BDE45B5}" dt="2025-05-26T16:52:58.007" v="966"/>
          <pc:sldLayoutMkLst>
            <pc:docMk/>
            <pc:sldMasterMk cId="1504046672" sldId="2147483701"/>
            <pc:sldLayoutMk cId="2719541698" sldId="2147483712"/>
          </pc:sldLayoutMkLst>
        </pc:sldLayoutChg>
      </pc:sldMasterChg>
    </pc:docChg>
  </pc:docChgLst>
  <pc:docChgLst>
    <pc:chgData name="idriscmd2005@gmail.com" userId="b2eaae286ef2fc84" providerId="LiveId" clId="{CEA75236-EEDD-074F-8F60-D962893118E2}"/>
    <pc:docChg chg="modSld">
      <pc:chgData name="idriscmd2005@gmail.com" userId="b2eaae286ef2fc84" providerId="LiveId" clId="{CEA75236-EEDD-074F-8F60-D962893118E2}" dt="2025-05-26T17:45:45.623" v="10" actId="1076"/>
      <pc:docMkLst>
        <pc:docMk/>
      </pc:docMkLst>
      <pc:sldChg chg="modSp">
        <pc:chgData name="idriscmd2005@gmail.com" userId="b2eaae286ef2fc84" providerId="LiveId" clId="{CEA75236-EEDD-074F-8F60-D962893118E2}" dt="2025-05-26T17:44:32.050" v="1" actId="1076"/>
        <pc:sldMkLst>
          <pc:docMk/>
          <pc:sldMk cId="0" sldId="266"/>
        </pc:sldMkLst>
        <pc:spChg chg="mod">
          <ac:chgData name="idriscmd2005@gmail.com" userId="b2eaae286ef2fc84" providerId="LiveId" clId="{CEA75236-EEDD-074F-8F60-D962893118E2}" dt="2025-05-26T17:44:28.373" v="0" actId="1076"/>
          <ac:spMkLst>
            <pc:docMk/>
            <pc:sldMk cId="0" sldId="266"/>
            <ac:spMk id="7" creationId="{853C05BA-1CEE-A162-BB8E-79D4FA57BB37}"/>
          </ac:spMkLst>
        </pc:spChg>
        <pc:spChg chg="mod">
          <ac:chgData name="idriscmd2005@gmail.com" userId="b2eaae286ef2fc84" providerId="LiveId" clId="{CEA75236-EEDD-074F-8F60-D962893118E2}" dt="2025-05-26T17:44:32.050" v="1" actId="1076"/>
          <ac:spMkLst>
            <pc:docMk/>
            <pc:sldMk cId="0" sldId="266"/>
            <ac:spMk id="8" creationId="{AADFB78D-EAC3-58F6-FFB4-65FC0BA7CCBB}"/>
          </ac:spMkLst>
        </pc:spChg>
      </pc:sldChg>
      <pc:sldChg chg="modSp">
        <pc:chgData name="idriscmd2005@gmail.com" userId="b2eaae286ef2fc84" providerId="LiveId" clId="{CEA75236-EEDD-074F-8F60-D962893118E2}" dt="2025-05-26T17:44:53.930" v="4" actId="1076"/>
        <pc:sldMkLst>
          <pc:docMk/>
          <pc:sldMk cId="0" sldId="267"/>
        </pc:sldMkLst>
        <pc:spChg chg="mod">
          <ac:chgData name="idriscmd2005@gmail.com" userId="b2eaae286ef2fc84" providerId="LiveId" clId="{CEA75236-EEDD-074F-8F60-D962893118E2}" dt="2025-05-26T17:44:49.426" v="3" actId="1076"/>
          <ac:spMkLst>
            <pc:docMk/>
            <pc:sldMk cId="0" sldId="267"/>
            <ac:spMk id="4" creationId="{319EB1E4-1A49-6283-BA7A-B53B9D24D4B8}"/>
          </ac:spMkLst>
        </pc:spChg>
        <pc:spChg chg="mod">
          <ac:chgData name="idriscmd2005@gmail.com" userId="b2eaae286ef2fc84" providerId="LiveId" clId="{CEA75236-EEDD-074F-8F60-D962893118E2}" dt="2025-05-26T17:44:53.930" v="4" actId="1076"/>
          <ac:spMkLst>
            <pc:docMk/>
            <pc:sldMk cId="0" sldId="267"/>
            <ac:spMk id="5" creationId="{7AF6360D-43C9-15E6-0AB8-D25214888B94}"/>
          </ac:spMkLst>
        </pc:spChg>
      </pc:sldChg>
      <pc:sldChg chg="modSp">
        <pc:chgData name="idriscmd2005@gmail.com" userId="b2eaae286ef2fc84" providerId="LiveId" clId="{CEA75236-EEDD-074F-8F60-D962893118E2}" dt="2025-05-26T17:45:30.879" v="8" actId="1076"/>
        <pc:sldMkLst>
          <pc:docMk/>
          <pc:sldMk cId="0" sldId="268"/>
        </pc:sldMkLst>
        <pc:spChg chg="mod">
          <ac:chgData name="idriscmd2005@gmail.com" userId="b2eaae286ef2fc84" providerId="LiveId" clId="{CEA75236-EEDD-074F-8F60-D962893118E2}" dt="2025-05-26T17:45:25.227" v="7" actId="1076"/>
          <ac:spMkLst>
            <pc:docMk/>
            <pc:sldMk cId="0" sldId="268"/>
            <ac:spMk id="5" creationId="{C940D221-A632-3D95-A080-7CEA93A27332}"/>
          </ac:spMkLst>
        </pc:spChg>
        <pc:spChg chg="mod">
          <ac:chgData name="idriscmd2005@gmail.com" userId="b2eaae286ef2fc84" providerId="LiveId" clId="{CEA75236-EEDD-074F-8F60-D962893118E2}" dt="2025-05-26T17:45:30.879" v="8" actId="1076"/>
          <ac:spMkLst>
            <pc:docMk/>
            <pc:sldMk cId="0" sldId="268"/>
            <ac:spMk id="6" creationId="{23ADA8A5-52FA-1568-0ED0-0C6FC31AB14D}"/>
          </ac:spMkLst>
        </pc:spChg>
      </pc:sldChg>
      <pc:sldChg chg="modSp">
        <pc:chgData name="idriscmd2005@gmail.com" userId="b2eaae286ef2fc84" providerId="LiveId" clId="{CEA75236-EEDD-074F-8F60-D962893118E2}" dt="2025-05-26T17:45:45.623" v="10" actId="1076"/>
        <pc:sldMkLst>
          <pc:docMk/>
          <pc:sldMk cId="0" sldId="269"/>
        </pc:sldMkLst>
        <pc:spChg chg="mod">
          <ac:chgData name="idriscmd2005@gmail.com" userId="b2eaae286ef2fc84" providerId="LiveId" clId="{CEA75236-EEDD-074F-8F60-D962893118E2}" dt="2025-05-26T17:45:40.202" v="9" actId="1076"/>
          <ac:spMkLst>
            <pc:docMk/>
            <pc:sldMk cId="0" sldId="269"/>
            <ac:spMk id="4" creationId="{D4312706-E819-104C-A7FD-4ED7ABC3E68F}"/>
          </ac:spMkLst>
        </pc:spChg>
        <pc:spChg chg="mod">
          <ac:chgData name="idriscmd2005@gmail.com" userId="b2eaae286ef2fc84" providerId="LiveId" clId="{CEA75236-EEDD-074F-8F60-D962893118E2}" dt="2025-05-26T17:45:45.623" v="10" actId="1076"/>
          <ac:spMkLst>
            <pc:docMk/>
            <pc:sldMk cId="0" sldId="269"/>
            <ac:spMk id="5" creationId="{FC6C1546-686B-8D86-0421-7731A3A920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CF013-D4BA-49DE-85FC-53A64941C065}" type="datetimeFigureOut">
              <a:rPr lang="en-IN" smtClean="0"/>
              <a:t>26-05-2025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377624-9475-4FF0-94D9-4449923F7B4B}" type="slidenum">
              <a:rPr lang="en-IN" smtClean="0"/>
              <a:t>‹#›</a:t>
            </a:fld>
            <a:endParaRPr lang="en-IN"/>
          </a:p>
        </p:txBody>
      </p:sp>
    </p:spTree>
    <p:extLst>
      <p:ext uri="{BB962C8B-B14F-4D97-AF65-F5344CB8AC3E}">
        <p14:creationId xmlns:p14="http://schemas.microsoft.com/office/powerpoint/2010/main" val="82824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2CE0-25B9-3A6B-28BA-CFDD17067EE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293B3A4-B9F9-E528-D2E7-DBDF265CA85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246EB9-F445-4C84-6B5E-F3345FBF95FA}"/>
              </a:ext>
            </a:extLst>
          </p:cNvPr>
          <p:cNvSpPr>
            <a:spLocks noGrp="1"/>
          </p:cNvSpPr>
          <p:nvPr>
            <p:ph type="dt" sz="half" idx="10"/>
          </p:nvPr>
        </p:nvSpPr>
        <p:spPr/>
        <p:txBody>
          <a:bodyPr/>
          <a:lstStyle/>
          <a:p>
            <a:fld id="{20D90408-93FD-42E1-9D1E-D9960430299F}" type="datetime1">
              <a:rPr lang="en-US" smtClean="0"/>
              <a:t>5/26/2025</a:t>
            </a:fld>
            <a:endParaRPr lang="en-US"/>
          </a:p>
        </p:txBody>
      </p:sp>
      <p:sp>
        <p:nvSpPr>
          <p:cNvPr id="5" name="Footer Placeholder 4">
            <a:extLst>
              <a:ext uri="{FF2B5EF4-FFF2-40B4-BE49-F238E27FC236}">
                <a16:creationId xmlns:a16="http://schemas.microsoft.com/office/drawing/2014/main" id="{F10B118E-0F49-4D44-410C-8B917F4E2CCA}"/>
              </a:ext>
            </a:extLst>
          </p:cNvPr>
          <p:cNvSpPr>
            <a:spLocks noGrp="1"/>
          </p:cNvSpPr>
          <p:nvPr>
            <p:ph type="ftr" sz="quarter" idx="11"/>
          </p:nvPr>
        </p:nvSpPr>
        <p:spPr/>
        <p:txBody>
          <a:bodyPr/>
          <a:lstStyle/>
          <a:p>
            <a:r>
              <a:rPr lang="en-US"/>
              <a:t>BRANCH : CSE </a:t>
            </a:r>
          </a:p>
        </p:txBody>
      </p:sp>
      <p:sp>
        <p:nvSpPr>
          <p:cNvPr id="6" name="Slide Number Placeholder 5">
            <a:extLst>
              <a:ext uri="{FF2B5EF4-FFF2-40B4-BE49-F238E27FC236}">
                <a16:creationId xmlns:a16="http://schemas.microsoft.com/office/drawing/2014/main" id="{7567CF8F-99C3-AD22-0E3F-65633DD9433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0678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2556-99B9-A830-8F34-4E8C2A9A04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91F2A5-D334-9730-49AC-3A0B4FA43B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976E4-05ED-78B9-63BC-B8E2B22BE306}"/>
              </a:ext>
            </a:extLst>
          </p:cNvPr>
          <p:cNvSpPr>
            <a:spLocks noGrp="1"/>
          </p:cNvSpPr>
          <p:nvPr>
            <p:ph type="dt" sz="half" idx="10"/>
          </p:nvPr>
        </p:nvSpPr>
        <p:spPr/>
        <p:txBody>
          <a:bodyPr/>
          <a:lstStyle/>
          <a:p>
            <a:fld id="{92878118-6ED4-42D1-9FD4-19B1112B56BB}" type="datetime1">
              <a:rPr lang="en-US" smtClean="0"/>
              <a:t>5/26/2025</a:t>
            </a:fld>
            <a:endParaRPr lang="en-US"/>
          </a:p>
        </p:txBody>
      </p:sp>
      <p:sp>
        <p:nvSpPr>
          <p:cNvPr id="5" name="Footer Placeholder 4">
            <a:extLst>
              <a:ext uri="{FF2B5EF4-FFF2-40B4-BE49-F238E27FC236}">
                <a16:creationId xmlns:a16="http://schemas.microsoft.com/office/drawing/2014/main" id="{1B6CF203-7304-948B-8368-D826C76C386F}"/>
              </a:ext>
            </a:extLst>
          </p:cNvPr>
          <p:cNvSpPr>
            <a:spLocks noGrp="1"/>
          </p:cNvSpPr>
          <p:nvPr>
            <p:ph type="ftr" sz="quarter" idx="11"/>
          </p:nvPr>
        </p:nvSpPr>
        <p:spPr/>
        <p:txBody>
          <a:bodyPr/>
          <a:lstStyle/>
          <a:p>
            <a:r>
              <a:rPr lang="en-US"/>
              <a:t>BRANCH : CSE </a:t>
            </a:r>
          </a:p>
        </p:txBody>
      </p:sp>
      <p:sp>
        <p:nvSpPr>
          <p:cNvPr id="6" name="Slide Number Placeholder 5">
            <a:extLst>
              <a:ext uri="{FF2B5EF4-FFF2-40B4-BE49-F238E27FC236}">
                <a16:creationId xmlns:a16="http://schemas.microsoft.com/office/drawing/2014/main" id="{4BBD43DD-1126-B038-939A-B2B13D14ED73}"/>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7A25A3-3F3F-7E69-0030-27FE63F4A795}"/>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7C56B5-9D63-B75A-6093-9E91DC0A380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AAB7A-FFB8-0DCA-F77F-D4672D671940}"/>
              </a:ext>
            </a:extLst>
          </p:cNvPr>
          <p:cNvSpPr>
            <a:spLocks noGrp="1"/>
          </p:cNvSpPr>
          <p:nvPr>
            <p:ph type="dt" sz="half" idx="10"/>
          </p:nvPr>
        </p:nvSpPr>
        <p:spPr/>
        <p:txBody>
          <a:bodyPr/>
          <a:lstStyle/>
          <a:p>
            <a:fld id="{EC0BB731-6760-4391-B263-4C9DDCB7F28A}" type="datetime1">
              <a:rPr lang="en-US" smtClean="0"/>
              <a:t>5/26/2025</a:t>
            </a:fld>
            <a:endParaRPr lang="en-US"/>
          </a:p>
        </p:txBody>
      </p:sp>
      <p:sp>
        <p:nvSpPr>
          <p:cNvPr id="5" name="Footer Placeholder 4">
            <a:extLst>
              <a:ext uri="{FF2B5EF4-FFF2-40B4-BE49-F238E27FC236}">
                <a16:creationId xmlns:a16="http://schemas.microsoft.com/office/drawing/2014/main" id="{579C96DD-C050-9B2E-71E5-93354A77CA13}"/>
              </a:ext>
            </a:extLst>
          </p:cNvPr>
          <p:cNvSpPr>
            <a:spLocks noGrp="1"/>
          </p:cNvSpPr>
          <p:nvPr>
            <p:ph type="ftr" sz="quarter" idx="11"/>
          </p:nvPr>
        </p:nvSpPr>
        <p:spPr/>
        <p:txBody>
          <a:bodyPr/>
          <a:lstStyle/>
          <a:p>
            <a:r>
              <a:rPr lang="en-US"/>
              <a:t>BRANCH : CSE </a:t>
            </a:r>
          </a:p>
        </p:txBody>
      </p:sp>
      <p:sp>
        <p:nvSpPr>
          <p:cNvPr id="6" name="Slide Number Placeholder 5">
            <a:extLst>
              <a:ext uri="{FF2B5EF4-FFF2-40B4-BE49-F238E27FC236}">
                <a16:creationId xmlns:a16="http://schemas.microsoft.com/office/drawing/2014/main" id="{785944F9-01C5-4EDC-AB8B-C972796961D1}"/>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9541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E04ED-9DB7-B603-B120-14E2CF4C55C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986110-7407-955E-50CB-4657E70D04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08B36-F941-9D0D-6394-E08A55A17107}"/>
              </a:ext>
            </a:extLst>
          </p:cNvPr>
          <p:cNvSpPr>
            <a:spLocks noGrp="1"/>
          </p:cNvSpPr>
          <p:nvPr>
            <p:ph type="dt" sz="half" idx="10"/>
          </p:nvPr>
        </p:nvSpPr>
        <p:spPr/>
        <p:txBody>
          <a:bodyPr/>
          <a:lstStyle/>
          <a:p>
            <a:fld id="{7DC64938-3C12-4F41-95C8-A544CC7E1446}" type="datetime1">
              <a:rPr lang="en-US" smtClean="0"/>
              <a:t>5/26/2025</a:t>
            </a:fld>
            <a:endParaRPr lang="en-US"/>
          </a:p>
        </p:txBody>
      </p:sp>
      <p:sp>
        <p:nvSpPr>
          <p:cNvPr id="5" name="Footer Placeholder 4">
            <a:extLst>
              <a:ext uri="{FF2B5EF4-FFF2-40B4-BE49-F238E27FC236}">
                <a16:creationId xmlns:a16="http://schemas.microsoft.com/office/drawing/2014/main" id="{995CF581-CEEF-9695-99B6-C73F97732F91}"/>
              </a:ext>
            </a:extLst>
          </p:cNvPr>
          <p:cNvSpPr>
            <a:spLocks noGrp="1"/>
          </p:cNvSpPr>
          <p:nvPr>
            <p:ph type="ftr" sz="quarter" idx="11"/>
          </p:nvPr>
        </p:nvSpPr>
        <p:spPr/>
        <p:txBody>
          <a:bodyPr/>
          <a:lstStyle/>
          <a:p>
            <a:r>
              <a:rPr lang="en-US"/>
              <a:t>BRANCH : CSE </a:t>
            </a:r>
          </a:p>
        </p:txBody>
      </p:sp>
      <p:sp>
        <p:nvSpPr>
          <p:cNvPr id="6" name="Slide Number Placeholder 5">
            <a:extLst>
              <a:ext uri="{FF2B5EF4-FFF2-40B4-BE49-F238E27FC236}">
                <a16:creationId xmlns:a16="http://schemas.microsoft.com/office/drawing/2014/main" id="{29BC8578-B259-536D-9198-22B614964339}"/>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329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4E20E-7D91-4D39-8024-16687B892DF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927367-A717-27D5-A705-72A4792C6F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9FB056-5948-3BC6-CDFD-BEAB2371EC52}"/>
              </a:ext>
            </a:extLst>
          </p:cNvPr>
          <p:cNvSpPr>
            <a:spLocks noGrp="1"/>
          </p:cNvSpPr>
          <p:nvPr>
            <p:ph type="dt" sz="half" idx="10"/>
          </p:nvPr>
        </p:nvSpPr>
        <p:spPr/>
        <p:txBody>
          <a:bodyPr/>
          <a:lstStyle/>
          <a:p>
            <a:fld id="{F9F218A4-F103-4278-8FF7-15F17D594B78}" type="datetime1">
              <a:rPr lang="en-US" smtClean="0"/>
              <a:t>5/26/2025</a:t>
            </a:fld>
            <a:endParaRPr lang="en-US"/>
          </a:p>
        </p:txBody>
      </p:sp>
      <p:sp>
        <p:nvSpPr>
          <p:cNvPr id="5" name="Footer Placeholder 4">
            <a:extLst>
              <a:ext uri="{FF2B5EF4-FFF2-40B4-BE49-F238E27FC236}">
                <a16:creationId xmlns:a16="http://schemas.microsoft.com/office/drawing/2014/main" id="{8B71A8A6-60E7-AE09-8C8A-93879DBD06A6}"/>
              </a:ext>
            </a:extLst>
          </p:cNvPr>
          <p:cNvSpPr>
            <a:spLocks noGrp="1"/>
          </p:cNvSpPr>
          <p:nvPr>
            <p:ph type="ftr" sz="quarter" idx="11"/>
          </p:nvPr>
        </p:nvSpPr>
        <p:spPr/>
        <p:txBody>
          <a:bodyPr/>
          <a:lstStyle/>
          <a:p>
            <a:r>
              <a:rPr lang="en-US"/>
              <a:t>BRANCH : CSE </a:t>
            </a:r>
          </a:p>
        </p:txBody>
      </p:sp>
      <p:sp>
        <p:nvSpPr>
          <p:cNvPr id="6" name="Slide Number Placeholder 5">
            <a:extLst>
              <a:ext uri="{FF2B5EF4-FFF2-40B4-BE49-F238E27FC236}">
                <a16:creationId xmlns:a16="http://schemas.microsoft.com/office/drawing/2014/main" id="{34CDEFEA-B231-765E-15A8-3C28537C64AB}"/>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528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E830B-A4B8-6405-C268-891B20CE7B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77C48A-653D-5C9F-5D09-A2769BF7B3B6}"/>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319D9C-199D-7F4A-1757-A2502DBC1232}"/>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78283-4C04-D2B4-B9A7-2468D939386B}"/>
              </a:ext>
            </a:extLst>
          </p:cNvPr>
          <p:cNvSpPr>
            <a:spLocks noGrp="1"/>
          </p:cNvSpPr>
          <p:nvPr>
            <p:ph type="dt" sz="half" idx="10"/>
          </p:nvPr>
        </p:nvSpPr>
        <p:spPr/>
        <p:txBody>
          <a:bodyPr/>
          <a:lstStyle/>
          <a:p>
            <a:fld id="{6C0B7731-EDAC-4F20-858B-DD3E32C4AF01}" type="datetime1">
              <a:rPr lang="en-US" smtClean="0"/>
              <a:t>5/26/2025</a:t>
            </a:fld>
            <a:endParaRPr lang="en-US"/>
          </a:p>
        </p:txBody>
      </p:sp>
      <p:sp>
        <p:nvSpPr>
          <p:cNvPr id="6" name="Footer Placeholder 5">
            <a:extLst>
              <a:ext uri="{FF2B5EF4-FFF2-40B4-BE49-F238E27FC236}">
                <a16:creationId xmlns:a16="http://schemas.microsoft.com/office/drawing/2014/main" id="{10038DE7-BE8F-A8BD-6267-3FA6A18DF3A6}"/>
              </a:ext>
            </a:extLst>
          </p:cNvPr>
          <p:cNvSpPr>
            <a:spLocks noGrp="1"/>
          </p:cNvSpPr>
          <p:nvPr>
            <p:ph type="ftr" sz="quarter" idx="11"/>
          </p:nvPr>
        </p:nvSpPr>
        <p:spPr/>
        <p:txBody>
          <a:bodyPr/>
          <a:lstStyle/>
          <a:p>
            <a:r>
              <a:rPr lang="en-US"/>
              <a:t>BRANCH : CSE </a:t>
            </a:r>
          </a:p>
        </p:txBody>
      </p:sp>
      <p:sp>
        <p:nvSpPr>
          <p:cNvPr id="7" name="Slide Number Placeholder 6">
            <a:extLst>
              <a:ext uri="{FF2B5EF4-FFF2-40B4-BE49-F238E27FC236}">
                <a16:creationId xmlns:a16="http://schemas.microsoft.com/office/drawing/2014/main" id="{314AC9D1-3BB2-BBBC-4638-E67BF129C623}"/>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9062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8FD57-9039-0E58-4103-9683A990D5A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B1FA4-045B-47E5-90FE-1E9DA057C95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960CB-99BD-E940-E90E-8DE3B0A983E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92FF21-FF63-089E-E04C-28A1BBE40D4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8253612-7D1D-E382-D4B8-A035EA245FD1}"/>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AAD995-23D0-71F0-CCC7-1E8AEF23E081}"/>
              </a:ext>
            </a:extLst>
          </p:cNvPr>
          <p:cNvSpPr>
            <a:spLocks noGrp="1"/>
          </p:cNvSpPr>
          <p:nvPr>
            <p:ph type="dt" sz="half" idx="10"/>
          </p:nvPr>
        </p:nvSpPr>
        <p:spPr/>
        <p:txBody>
          <a:bodyPr/>
          <a:lstStyle/>
          <a:p>
            <a:fld id="{9C96CE4B-0344-42B9-9BFD-2AD08D4F5D86}" type="datetime1">
              <a:rPr lang="en-US" smtClean="0"/>
              <a:t>5/26/2025</a:t>
            </a:fld>
            <a:endParaRPr lang="en-US"/>
          </a:p>
        </p:txBody>
      </p:sp>
      <p:sp>
        <p:nvSpPr>
          <p:cNvPr id="8" name="Footer Placeholder 7">
            <a:extLst>
              <a:ext uri="{FF2B5EF4-FFF2-40B4-BE49-F238E27FC236}">
                <a16:creationId xmlns:a16="http://schemas.microsoft.com/office/drawing/2014/main" id="{710F959F-D877-867C-1D2C-276166B5B913}"/>
              </a:ext>
            </a:extLst>
          </p:cNvPr>
          <p:cNvSpPr>
            <a:spLocks noGrp="1"/>
          </p:cNvSpPr>
          <p:nvPr>
            <p:ph type="ftr" sz="quarter" idx="11"/>
          </p:nvPr>
        </p:nvSpPr>
        <p:spPr/>
        <p:txBody>
          <a:bodyPr/>
          <a:lstStyle/>
          <a:p>
            <a:r>
              <a:rPr lang="en-US"/>
              <a:t>BRANCH : CSE </a:t>
            </a:r>
          </a:p>
        </p:txBody>
      </p:sp>
      <p:sp>
        <p:nvSpPr>
          <p:cNvPr id="9" name="Slide Number Placeholder 8">
            <a:extLst>
              <a:ext uri="{FF2B5EF4-FFF2-40B4-BE49-F238E27FC236}">
                <a16:creationId xmlns:a16="http://schemas.microsoft.com/office/drawing/2014/main" id="{E9D25940-B13D-FDB2-6A81-70ED7D2A560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242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5E75-8C8F-FDAE-1168-FCE20F8611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AC6D2B-B64D-FFCE-E42B-3EA26EE9B84E}"/>
              </a:ext>
            </a:extLst>
          </p:cNvPr>
          <p:cNvSpPr>
            <a:spLocks noGrp="1"/>
          </p:cNvSpPr>
          <p:nvPr>
            <p:ph type="dt" sz="half" idx="10"/>
          </p:nvPr>
        </p:nvSpPr>
        <p:spPr/>
        <p:txBody>
          <a:bodyPr/>
          <a:lstStyle/>
          <a:p>
            <a:fld id="{1A52C0F5-7585-417F-B749-C4F558A36F3F}" type="datetime1">
              <a:rPr lang="en-US" smtClean="0"/>
              <a:t>5/26/2025</a:t>
            </a:fld>
            <a:endParaRPr lang="en-US"/>
          </a:p>
        </p:txBody>
      </p:sp>
      <p:sp>
        <p:nvSpPr>
          <p:cNvPr id="4" name="Footer Placeholder 3">
            <a:extLst>
              <a:ext uri="{FF2B5EF4-FFF2-40B4-BE49-F238E27FC236}">
                <a16:creationId xmlns:a16="http://schemas.microsoft.com/office/drawing/2014/main" id="{86049401-2FB4-7A1C-99C1-0E0CD8910790}"/>
              </a:ext>
            </a:extLst>
          </p:cNvPr>
          <p:cNvSpPr>
            <a:spLocks noGrp="1"/>
          </p:cNvSpPr>
          <p:nvPr>
            <p:ph type="ftr" sz="quarter" idx="11"/>
          </p:nvPr>
        </p:nvSpPr>
        <p:spPr/>
        <p:txBody>
          <a:bodyPr/>
          <a:lstStyle/>
          <a:p>
            <a:r>
              <a:rPr lang="en-US"/>
              <a:t>BRANCH : CSE </a:t>
            </a:r>
          </a:p>
        </p:txBody>
      </p:sp>
      <p:sp>
        <p:nvSpPr>
          <p:cNvPr id="5" name="Slide Number Placeholder 4">
            <a:extLst>
              <a:ext uri="{FF2B5EF4-FFF2-40B4-BE49-F238E27FC236}">
                <a16:creationId xmlns:a16="http://schemas.microsoft.com/office/drawing/2014/main" id="{3032460B-DC43-80C5-FE52-4D3CE75BFA2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928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D98914-C01C-53E2-3AB0-7D998274CE70}"/>
              </a:ext>
            </a:extLst>
          </p:cNvPr>
          <p:cNvSpPr>
            <a:spLocks noGrp="1"/>
          </p:cNvSpPr>
          <p:nvPr>
            <p:ph type="dt" sz="half" idx="10"/>
          </p:nvPr>
        </p:nvSpPr>
        <p:spPr/>
        <p:txBody>
          <a:bodyPr/>
          <a:lstStyle/>
          <a:p>
            <a:fld id="{D8745BB4-A322-472E-9809-DC2D8F9C89FE}" type="datetime1">
              <a:rPr lang="en-US" smtClean="0"/>
              <a:t>5/26/2025</a:t>
            </a:fld>
            <a:endParaRPr lang="en-US"/>
          </a:p>
        </p:txBody>
      </p:sp>
      <p:sp>
        <p:nvSpPr>
          <p:cNvPr id="3" name="Footer Placeholder 2">
            <a:extLst>
              <a:ext uri="{FF2B5EF4-FFF2-40B4-BE49-F238E27FC236}">
                <a16:creationId xmlns:a16="http://schemas.microsoft.com/office/drawing/2014/main" id="{9A25D66B-4598-0E75-0590-4546A192FF7D}"/>
              </a:ext>
            </a:extLst>
          </p:cNvPr>
          <p:cNvSpPr>
            <a:spLocks noGrp="1"/>
          </p:cNvSpPr>
          <p:nvPr>
            <p:ph type="ftr" sz="quarter" idx="11"/>
          </p:nvPr>
        </p:nvSpPr>
        <p:spPr/>
        <p:txBody>
          <a:bodyPr/>
          <a:lstStyle/>
          <a:p>
            <a:r>
              <a:rPr lang="en-US"/>
              <a:t>BRANCH : CSE </a:t>
            </a:r>
          </a:p>
        </p:txBody>
      </p:sp>
      <p:sp>
        <p:nvSpPr>
          <p:cNvPr id="4" name="Slide Number Placeholder 3">
            <a:extLst>
              <a:ext uri="{FF2B5EF4-FFF2-40B4-BE49-F238E27FC236}">
                <a16:creationId xmlns:a16="http://schemas.microsoft.com/office/drawing/2014/main" id="{7EDF1367-D684-435B-FFB5-BBA949106662}"/>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9205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0693-B1F4-0E91-5840-FC1347D318C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5E97D5-1D6C-6A3B-75EE-1C88E426706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8F7C57-CF7C-C066-853D-F0C1963C6C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43CEA70-FB64-7420-FFF3-E88E1150569A}"/>
              </a:ext>
            </a:extLst>
          </p:cNvPr>
          <p:cNvSpPr>
            <a:spLocks noGrp="1"/>
          </p:cNvSpPr>
          <p:nvPr>
            <p:ph type="dt" sz="half" idx="10"/>
          </p:nvPr>
        </p:nvSpPr>
        <p:spPr/>
        <p:txBody>
          <a:bodyPr/>
          <a:lstStyle/>
          <a:p>
            <a:fld id="{6A5C197A-8943-4CCD-91B4-BB9B6C8A484C}" type="datetime1">
              <a:rPr lang="en-US" smtClean="0"/>
              <a:t>5/26/2025</a:t>
            </a:fld>
            <a:endParaRPr lang="en-US"/>
          </a:p>
        </p:txBody>
      </p:sp>
      <p:sp>
        <p:nvSpPr>
          <p:cNvPr id="6" name="Footer Placeholder 5">
            <a:extLst>
              <a:ext uri="{FF2B5EF4-FFF2-40B4-BE49-F238E27FC236}">
                <a16:creationId xmlns:a16="http://schemas.microsoft.com/office/drawing/2014/main" id="{412CDCD6-F653-F83C-6233-4E09647E87B0}"/>
              </a:ext>
            </a:extLst>
          </p:cNvPr>
          <p:cNvSpPr>
            <a:spLocks noGrp="1"/>
          </p:cNvSpPr>
          <p:nvPr>
            <p:ph type="ftr" sz="quarter" idx="11"/>
          </p:nvPr>
        </p:nvSpPr>
        <p:spPr/>
        <p:txBody>
          <a:bodyPr/>
          <a:lstStyle/>
          <a:p>
            <a:r>
              <a:rPr lang="en-US"/>
              <a:t>BRANCH : CSE </a:t>
            </a:r>
          </a:p>
        </p:txBody>
      </p:sp>
      <p:sp>
        <p:nvSpPr>
          <p:cNvPr id="7" name="Slide Number Placeholder 6">
            <a:extLst>
              <a:ext uri="{FF2B5EF4-FFF2-40B4-BE49-F238E27FC236}">
                <a16:creationId xmlns:a16="http://schemas.microsoft.com/office/drawing/2014/main" id="{B1CAAE54-2773-CC3C-DCD2-0C5C8AB48802}"/>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499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7513-6759-0EC7-03D2-77DD646EECC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75AC8D-653F-550B-24AF-2907C61D7CD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467D3FAD-1B78-E005-9DC5-71DC54FC7D7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2BC5E4-9206-E9CA-B23C-46F23558EC54}"/>
              </a:ext>
            </a:extLst>
          </p:cNvPr>
          <p:cNvSpPr>
            <a:spLocks noGrp="1"/>
          </p:cNvSpPr>
          <p:nvPr>
            <p:ph type="dt" sz="half" idx="10"/>
          </p:nvPr>
        </p:nvSpPr>
        <p:spPr/>
        <p:txBody>
          <a:bodyPr/>
          <a:lstStyle/>
          <a:p>
            <a:fld id="{90587E26-875F-4C6C-8DDC-AF78DC2B1706}" type="datetime1">
              <a:rPr lang="en-US" smtClean="0"/>
              <a:t>5/26/2025</a:t>
            </a:fld>
            <a:endParaRPr lang="en-US"/>
          </a:p>
        </p:txBody>
      </p:sp>
      <p:sp>
        <p:nvSpPr>
          <p:cNvPr id="6" name="Footer Placeholder 5">
            <a:extLst>
              <a:ext uri="{FF2B5EF4-FFF2-40B4-BE49-F238E27FC236}">
                <a16:creationId xmlns:a16="http://schemas.microsoft.com/office/drawing/2014/main" id="{4FC16B5E-FE0A-8959-A40B-A51DFAE1EC35}"/>
              </a:ext>
            </a:extLst>
          </p:cNvPr>
          <p:cNvSpPr>
            <a:spLocks noGrp="1"/>
          </p:cNvSpPr>
          <p:nvPr>
            <p:ph type="ftr" sz="quarter" idx="11"/>
          </p:nvPr>
        </p:nvSpPr>
        <p:spPr/>
        <p:txBody>
          <a:bodyPr/>
          <a:lstStyle/>
          <a:p>
            <a:r>
              <a:rPr lang="en-US"/>
              <a:t>BRANCH : CSE </a:t>
            </a:r>
          </a:p>
        </p:txBody>
      </p:sp>
      <p:sp>
        <p:nvSpPr>
          <p:cNvPr id="7" name="Slide Number Placeholder 6">
            <a:extLst>
              <a:ext uri="{FF2B5EF4-FFF2-40B4-BE49-F238E27FC236}">
                <a16:creationId xmlns:a16="http://schemas.microsoft.com/office/drawing/2014/main" id="{B1621C37-C800-2BB8-AA60-33970815E5B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306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8000"/>
            <a:extLst>
              <a:ext uri="{BEBA8EAE-BF5A-486C-A8C5-ECC9F3942E4B}">
                <a14:imgProps xmlns:a14="http://schemas.microsoft.com/office/drawing/2010/main">
                  <a14:imgLayer r:embed="rId14">
                    <a14:imgEffect>
                      <a14:sharpenSoften amount="-70000"/>
                    </a14:imgEffect>
                    <a14:imgEffect>
                      <a14:brightnessContrast contrast="14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33D0E8-886B-DAA3-2EDF-417D95686B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8D463C-66DB-19CB-9510-5E1AE94D64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DC52A-61ED-58F0-D743-73C1B512340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3BE333-47AC-4630-9CA6-0FD4326D7085}" type="datetime1">
              <a:rPr lang="en-US" smtClean="0"/>
              <a:t>5/26/2025</a:t>
            </a:fld>
            <a:endParaRPr lang="en-US"/>
          </a:p>
        </p:txBody>
      </p:sp>
      <p:sp>
        <p:nvSpPr>
          <p:cNvPr id="5" name="Footer Placeholder 4">
            <a:extLst>
              <a:ext uri="{FF2B5EF4-FFF2-40B4-BE49-F238E27FC236}">
                <a16:creationId xmlns:a16="http://schemas.microsoft.com/office/drawing/2014/main" id="{69349935-8204-C468-2A6B-BF485A59264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BRANCH : CSE </a:t>
            </a:r>
          </a:p>
        </p:txBody>
      </p:sp>
      <p:sp>
        <p:nvSpPr>
          <p:cNvPr id="6" name="Slide Number Placeholder 5">
            <a:extLst>
              <a:ext uri="{FF2B5EF4-FFF2-40B4-BE49-F238E27FC236}">
                <a16:creationId xmlns:a16="http://schemas.microsoft.com/office/drawing/2014/main" id="{81EB45E0-D42D-10E8-45AF-97177C31009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0404667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913" y="4608"/>
            <a:ext cx="6347713" cy="1320800"/>
          </a:xfrm>
        </p:spPr>
        <p:txBody>
          <a:bodyPr>
            <a:normAutofit/>
          </a:bodyPr>
          <a:lstStyle/>
          <a:p>
            <a:pPr>
              <a:defRPr sz="3600" b="1"/>
            </a:pPr>
            <a:r>
              <a:rPr lang="en-US" sz="1600" dirty="0">
                <a:latin typeface="Calibri" panose="020F0502020204030204" pitchFamily="34" charset="0"/>
                <a:ea typeface="Calibri" panose="020F0502020204030204" pitchFamily="34" charset="0"/>
                <a:cs typeface="Calibri" panose="020F0502020204030204" pitchFamily="34" charset="0"/>
              </a:rPr>
              <a:t>Mini project - Food Price Prediction:</a:t>
            </a:r>
          </a:p>
        </p:txBody>
      </p:sp>
      <p:sp>
        <p:nvSpPr>
          <p:cNvPr id="3" name="Content Placeholder 2"/>
          <p:cNvSpPr>
            <a:spLocks noGrp="1"/>
          </p:cNvSpPr>
          <p:nvPr>
            <p:ph idx="1"/>
          </p:nvPr>
        </p:nvSpPr>
        <p:spPr>
          <a:xfrm>
            <a:off x="688254" y="1191342"/>
            <a:ext cx="6347714" cy="3880773"/>
          </a:xfrm>
        </p:spPr>
        <p:txBody>
          <a:bodyPr>
            <a:normAutofit fontScale="92500" lnSpcReduction="10000"/>
          </a:bodyPr>
          <a:lstStyle/>
          <a:p>
            <a:pPr>
              <a:lnSpc>
                <a:spcPct val="115000"/>
              </a:lnSpc>
              <a:spcBef>
                <a:spcPts val="1000"/>
              </a:spcBef>
              <a:buNone/>
            </a:pPr>
            <a:r>
              <a:rPr lang="en-US" sz="1600" b="1"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 Abstract :</a:t>
            </a:r>
            <a:endParaRPr lang="en-IN" sz="1600" b="1"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buFont typeface="Arial" panose="020B0604020202020204" pitchFamily="34" charset="0"/>
              <a:buChar char="•"/>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Food prices are crucial in influencing household budgets and economic policies. This project, titled 'Food Price Prediction', aims to forecast the prices of essential food commodities such as rice, wheat, sugar, onion, milk, and oil. Using historical pricing data, the project implements a machine learning model to predict future prices and visualize trends.</a:t>
            </a:r>
          </a:p>
          <a:p>
            <a:pPr>
              <a:lnSpc>
                <a:spcPct val="115000"/>
              </a:lnSpc>
              <a:spcAft>
                <a:spcPts val="1000"/>
              </a:spcAft>
              <a:buFont typeface="Arial" panose="020B0604020202020204" pitchFamily="34" charset="0"/>
              <a:buChar char="•"/>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Developed using Python, the system utilizes libraries like Pandas, Matplotlib, and Scikit-learn for data processing, visualization, and modeling. </a:t>
            </a:r>
            <a:r>
              <a:rPr lang="en-US" sz="15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Streamlit</a:t>
            </a: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is used to create an interactive web application. The expected outcome is a deployed web app that allows users to select a food item and a date to view the predicted price along with historical trends.</a:t>
            </a:r>
          </a:p>
          <a:p>
            <a:pPr>
              <a:lnSpc>
                <a:spcPct val="115000"/>
              </a:lnSpc>
              <a:spcAft>
                <a:spcPts val="1000"/>
              </a:spcAft>
              <a:buFont typeface="Arial" panose="020B0604020202020204" pitchFamily="34" charset="0"/>
              <a:buChar char="•"/>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This tool is intended for use by students, researchers, farmers, and small retailers who need better price insights to make informed decisions.</a:t>
            </a:r>
            <a:endParaRPr lang="en-IN"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defRPr sz="2000"/>
            </a:pPr>
            <a:endParaRPr dirty="0"/>
          </a:p>
        </p:txBody>
      </p:sp>
      <p:sp>
        <p:nvSpPr>
          <p:cNvPr id="4" name="Footer Placeholder 3">
            <a:extLst>
              <a:ext uri="{FF2B5EF4-FFF2-40B4-BE49-F238E27FC236}">
                <a16:creationId xmlns:a16="http://schemas.microsoft.com/office/drawing/2014/main" id="{5518E4D8-E3E0-70A6-E2E5-91122B4C9659}"/>
              </a:ext>
            </a:extLst>
          </p:cNvPr>
          <p:cNvSpPr>
            <a:spLocks noGrp="1"/>
          </p:cNvSpPr>
          <p:nvPr>
            <p:ph type="ftr" sz="quarter" idx="11"/>
          </p:nvPr>
        </p:nvSpPr>
        <p:spPr>
          <a:xfrm>
            <a:off x="0" y="6488267"/>
            <a:ext cx="3086100" cy="365125"/>
          </a:xfrm>
        </p:spPr>
        <p:txBody>
          <a:bodyPr/>
          <a:lstStyle/>
          <a:p>
            <a:r>
              <a:rPr lang="en-US" sz="1600" dirty="0">
                <a:solidFill>
                  <a:schemeClr val="tx1"/>
                </a:solidFill>
              </a:rPr>
              <a:t>BRANCH : CSE </a:t>
            </a:r>
          </a:p>
        </p:txBody>
      </p:sp>
      <p:sp>
        <p:nvSpPr>
          <p:cNvPr id="5" name="Slide Number Placeholder 4">
            <a:extLst>
              <a:ext uri="{FF2B5EF4-FFF2-40B4-BE49-F238E27FC236}">
                <a16:creationId xmlns:a16="http://schemas.microsoft.com/office/drawing/2014/main" id="{15A0715C-1E8E-3EA6-3789-E297D203458F}"/>
              </a:ext>
            </a:extLst>
          </p:cNvPr>
          <p:cNvSpPr>
            <a:spLocks noGrp="1"/>
          </p:cNvSpPr>
          <p:nvPr>
            <p:ph type="sldNum" sz="quarter" idx="12"/>
          </p:nvPr>
        </p:nvSpPr>
        <p:spPr>
          <a:xfrm>
            <a:off x="7086600" y="6488266"/>
            <a:ext cx="2057400" cy="365125"/>
          </a:xfrm>
        </p:spPr>
        <p:txBody>
          <a:bodyPr/>
          <a:lstStyle/>
          <a:p>
            <a:fld id="{C1FF6DA9-008F-8B48-92A6-B652298478BF}" type="slidenum">
              <a:rPr lang="en-US" sz="1600" smtClean="0">
                <a:solidFill>
                  <a:schemeClr val="tx1"/>
                </a:solidFill>
              </a:rPr>
              <a:t>1</a:t>
            </a:fld>
            <a:endParaRPr lang="en-US" sz="1600" dirty="0">
              <a:solidFill>
                <a:schemeClr val="tx1"/>
              </a:solidFill>
            </a:endParaRPr>
          </a:p>
        </p:txBody>
      </p:sp>
      <p:pic>
        <p:nvPicPr>
          <p:cNvPr id="7" name="Picture 6">
            <a:extLst>
              <a:ext uri="{FF2B5EF4-FFF2-40B4-BE49-F238E27FC236}">
                <a16:creationId xmlns:a16="http://schemas.microsoft.com/office/drawing/2014/main" id="{1115CD26-1A11-16A1-0E7D-D9EE72E2D7A0}"/>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pPr>
            <a:r>
              <a:rPr lang="en-IN" sz="1500" dirty="0">
                <a:latin typeface="+mn-lt"/>
              </a:rPr>
              <a:t>Output:</a:t>
            </a:r>
            <a:endParaRPr sz="1500" dirty="0">
              <a:latin typeface="+mn-lt"/>
            </a:endParaRPr>
          </a:p>
        </p:txBody>
      </p:sp>
      <p:pic>
        <p:nvPicPr>
          <p:cNvPr id="5" name="Content Placeholder 4">
            <a:extLst>
              <a:ext uri="{FF2B5EF4-FFF2-40B4-BE49-F238E27FC236}">
                <a16:creationId xmlns:a16="http://schemas.microsoft.com/office/drawing/2014/main" id="{26A0A24D-8506-06B5-45BA-BBCEC32AD19F}"/>
              </a:ext>
            </a:extLst>
          </p:cNvPr>
          <p:cNvPicPr>
            <a:picLocks noGrp="1" noChangeAspect="1"/>
          </p:cNvPicPr>
          <p:nvPr>
            <p:ph idx="1"/>
          </p:nvPr>
        </p:nvPicPr>
        <p:blipFill>
          <a:blip r:embed="rId2"/>
          <a:stretch>
            <a:fillRect/>
          </a:stretch>
        </p:blipFill>
        <p:spPr>
          <a:xfrm>
            <a:off x="1551892" y="1334012"/>
            <a:ext cx="5666589" cy="4351338"/>
          </a:xfrm>
        </p:spPr>
      </p:pic>
      <p:sp>
        <p:nvSpPr>
          <p:cNvPr id="6" name="TextBox 5">
            <a:extLst>
              <a:ext uri="{FF2B5EF4-FFF2-40B4-BE49-F238E27FC236}">
                <a16:creationId xmlns:a16="http://schemas.microsoft.com/office/drawing/2014/main" id="{9DCE6DD7-F655-E456-1078-D4FB30747165}"/>
              </a:ext>
            </a:extLst>
          </p:cNvPr>
          <p:cNvSpPr txBox="1"/>
          <p:nvPr/>
        </p:nvSpPr>
        <p:spPr>
          <a:xfrm>
            <a:off x="1927122" y="5773839"/>
            <a:ext cx="5289755" cy="369332"/>
          </a:xfrm>
          <a:prstGeom prst="rect">
            <a:avLst/>
          </a:prstGeom>
          <a:noFill/>
        </p:spPr>
        <p:txBody>
          <a:bodyPr wrap="square" rtlCol="0">
            <a:spAutoFit/>
          </a:bodyPr>
          <a:lstStyle/>
          <a:p>
            <a:r>
              <a:rPr lang="en-IN" dirty="0"/>
              <a:t>Predicted price with price visualization over time</a:t>
            </a:r>
          </a:p>
        </p:txBody>
      </p:sp>
      <p:sp>
        <p:nvSpPr>
          <p:cNvPr id="7" name="Footer Placeholder 6">
            <a:extLst>
              <a:ext uri="{FF2B5EF4-FFF2-40B4-BE49-F238E27FC236}">
                <a16:creationId xmlns:a16="http://schemas.microsoft.com/office/drawing/2014/main" id="{853C05BA-1CEE-A162-BB8E-79D4FA57BB37}"/>
              </a:ext>
            </a:extLst>
          </p:cNvPr>
          <p:cNvSpPr>
            <a:spLocks noGrp="1"/>
          </p:cNvSpPr>
          <p:nvPr>
            <p:ph type="ftr" sz="quarter" idx="11"/>
          </p:nvPr>
        </p:nvSpPr>
        <p:spPr>
          <a:xfrm>
            <a:off x="8842" y="6471673"/>
            <a:ext cx="3086100" cy="365125"/>
          </a:xfrm>
        </p:spPr>
        <p:txBody>
          <a:bodyPr/>
          <a:lstStyle/>
          <a:p>
            <a:r>
              <a:rPr lang="en-US" sz="1600" dirty="0">
                <a:solidFill>
                  <a:schemeClr val="tx1"/>
                </a:solidFill>
              </a:rPr>
              <a:t>BRANCH : CSE </a:t>
            </a:r>
          </a:p>
        </p:txBody>
      </p:sp>
      <p:sp>
        <p:nvSpPr>
          <p:cNvPr id="8" name="Slide Number Placeholder 7">
            <a:extLst>
              <a:ext uri="{FF2B5EF4-FFF2-40B4-BE49-F238E27FC236}">
                <a16:creationId xmlns:a16="http://schemas.microsoft.com/office/drawing/2014/main" id="{AADFB78D-EAC3-58F6-FFB4-65FC0BA7CCBB}"/>
              </a:ext>
            </a:extLst>
          </p:cNvPr>
          <p:cNvSpPr>
            <a:spLocks noGrp="1"/>
          </p:cNvSpPr>
          <p:nvPr>
            <p:ph type="sldNum" sz="quarter" idx="12"/>
          </p:nvPr>
        </p:nvSpPr>
        <p:spPr>
          <a:xfrm>
            <a:off x="7077758" y="6471672"/>
            <a:ext cx="2057400" cy="365125"/>
          </a:xfrm>
        </p:spPr>
        <p:txBody>
          <a:bodyPr/>
          <a:lstStyle/>
          <a:p>
            <a:fld id="{C1FF6DA9-008F-8B48-92A6-B652298478BF}" type="slidenum">
              <a:rPr lang="en-US" sz="1600" smtClean="0">
                <a:solidFill>
                  <a:schemeClr val="tx1"/>
                </a:solidFill>
              </a:rPr>
              <a:t>10</a:t>
            </a:fld>
            <a:endParaRPr lang="en-US" sz="1600" dirty="0">
              <a:solidFill>
                <a:schemeClr val="tx1"/>
              </a:solidFill>
            </a:endParaRPr>
          </a:p>
        </p:txBody>
      </p:sp>
      <p:pic>
        <p:nvPicPr>
          <p:cNvPr id="3" name="Picture 2">
            <a:extLst>
              <a:ext uri="{FF2B5EF4-FFF2-40B4-BE49-F238E27FC236}">
                <a16:creationId xmlns:a16="http://schemas.microsoft.com/office/drawing/2014/main" id="{9207902F-3482-6347-3D61-A4B99B678B74}"/>
              </a:ext>
            </a:extLst>
          </p:cNvPr>
          <p:cNvPicPr>
            <a:picLocks noChangeAspect="1"/>
          </p:cNvPicPr>
          <p:nvPr/>
        </p:nvPicPr>
        <p:blipFill>
          <a:blip r:embed="rId3"/>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28650" y="294969"/>
            <a:ext cx="7886700" cy="70158"/>
          </a:xfrm>
        </p:spPr>
        <p:txBody>
          <a:bodyPr>
            <a:normAutofit fontScale="90000"/>
          </a:bodyPr>
          <a:lstStyle/>
          <a:p>
            <a:pPr>
              <a:defRPr sz="3600" b="1"/>
            </a:pPr>
            <a:r>
              <a:rPr lang="en-IN" dirty="0"/>
              <a:t> </a:t>
            </a:r>
            <a:endParaRPr dirty="0"/>
          </a:p>
        </p:txBody>
      </p:sp>
      <p:sp>
        <p:nvSpPr>
          <p:cNvPr id="3" name="Content Placeholder 2"/>
          <p:cNvSpPr>
            <a:spLocks noGrp="1"/>
          </p:cNvSpPr>
          <p:nvPr>
            <p:ph idx="1"/>
          </p:nvPr>
        </p:nvSpPr>
        <p:spPr>
          <a:xfrm>
            <a:off x="628650" y="911225"/>
            <a:ext cx="7886700" cy="4351338"/>
          </a:xfrm>
        </p:spPr>
        <p:txBody>
          <a:bodyPr/>
          <a:lstStyle/>
          <a:p>
            <a:pPr>
              <a:buNone/>
            </a:pPr>
            <a:r>
              <a:rPr lang="en-US" sz="1500" b="1" dirty="0"/>
              <a:t>Conclusion:</a:t>
            </a:r>
          </a:p>
          <a:p>
            <a:pPr>
              <a:buFont typeface="Arial" panose="020B0604020202020204" pitchFamily="34" charset="0"/>
              <a:buChar char="•"/>
            </a:pPr>
            <a:endParaRPr lang="en-US" sz="1400" dirty="0"/>
          </a:p>
          <a:p>
            <a:pPr>
              <a:buFont typeface="Arial" panose="020B0604020202020204" pitchFamily="34" charset="0"/>
              <a:buChar char="•"/>
            </a:pPr>
            <a:r>
              <a:rPr lang="en-US" sz="1400" dirty="0"/>
              <a:t>Successfully developed and deployed a real-time food price prediction tool</a:t>
            </a:r>
          </a:p>
          <a:p>
            <a:pPr>
              <a:buFont typeface="Arial" panose="020B0604020202020204" pitchFamily="34" charset="0"/>
              <a:buChar char="•"/>
            </a:pPr>
            <a:endParaRPr lang="en-US" sz="1400" dirty="0"/>
          </a:p>
          <a:p>
            <a:pPr>
              <a:buFont typeface="Arial" panose="020B0604020202020204" pitchFamily="34" charset="0"/>
              <a:buChar char="•"/>
            </a:pPr>
            <a:r>
              <a:rPr lang="en-US" sz="1400" dirty="0"/>
              <a:t>Built an end-to-end pipeline: Data → Model → App → Deployment</a:t>
            </a:r>
          </a:p>
          <a:p>
            <a:pPr>
              <a:buFont typeface="Arial" panose="020B0604020202020204" pitchFamily="34" charset="0"/>
              <a:buChar char="•"/>
            </a:pPr>
            <a:endParaRPr lang="en-US" sz="1400" dirty="0"/>
          </a:p>
          <a:p>
            <a:pPr>
              <a:buFont typeface="Arial" panose="020B0604020202020204" pitchFamily="34" charset="0"/>
              <a:buChar char="•"/>
            </a:pPr>
            <a:r>
              <a:rPr lang="en-US" sz="1400" dirty="0"/>
              <a:t>Useful for learning, research, and small-scale forecasting</a:t>
            </a:r>
          </a:p>
          <a:p>
            <a:pPr marL="0" indent="0">
              <a:buNone/>
              <a:defRPr sz="2000"/>
            </a:pPr>
            <a:endParaRPr dirty="0"/>
          </a:p>
        </p:txBody>
      </p:sp>
      <p:sp>
        <p:nvSpPr>
          <p:cNvPr id="4" name="Footer Placeholder 3">
            <a:extLst>
              <a:ext uri="{FF2B5EF4-FFF2-40B4-BE49-F238E27FC236}">
                <a16:creationId xmlns:a16="http://schemas.microsoft.com/office/drawing/2014/main" id="{319EB1E4-1A49-6283-BA7A-B53B9D24D4B8}"/>
              </a:ext>
            </a:extLst>
          </p:cNvPr>
          <p:cNvSpPr>
            <a:spLocks noGrp="1"/>
          </p:cNvSpPr>
          <p:nvPr>
            <p:ph type="ftr" sz="quarter" idx="11"/>
          </p:nvPr>
        </p:nvSpPr>
        <p:spPr>
          <a:xfrm>
            <a:off x="0" y="6492875"/>
            <a:ext cx="3086100" cy="365125"/>
          </a:xfrm>
        </p:spPr>
        <p:txBody>
          <a:bodyPr/>
          <a:lstStyle/>
          <a:p>
            <a:r>
              <a:rPr lang="en-US" sz="1600" dirty="0">
                <a:solidFill>
                  <a:schemeClr val="tx1"/>
                </a:solidFill>
              </a:rPr>
              <a:t>BRANCH : CSE </a:t>
            </a:r>
          </a:p>
        </p:txBody>
      </p:sp>
      <p:sp>
        <p:nvSpPr>
          <p:cNvPr id="5" name="Slide Number Placeholder 4">
            <a:extLst>
              <a:ext uri="{FF2B5EF4-FFF2-40B4-BE49-F238E27FC236}">
                <a16:creationId xmlns:a16="http://schemas.microsoft.com/office/drawing/2014/main" id="{7AF6360D-43C9-15E6-0AB8-D25214888B94}"/>
              </a:ext>
            </a:extLst>
          </p:cNvPr>
          <p:cNvSpPr>
            <a:spLocks noGrp="1"/>
          </p:cNvSpPr>
          <p:nvPr>
            <p:ph type="sldNum" sz="quarter" idx="12"/>
          </p:nvPr>
        </p:nvSpPr>
        <p:spPr>
          <a:xfrm>
            <a:off x="7086600" y="6492874"/>
            <a:ext cx="2057400" cy="365125"/>
          </a:xfrm>
        </p:spPr>
        <p:txBody>
          <a:bodyPr/>
          <a:lstStyle/>
          <a:p>
            <a:fld id="{C1FF6DA9-008F-8B48-92A6-B652298478BF}" type="slidenum">
              <a:rPr lang="en-US" sz="1600" smtClean="0">
                <a:solidFill>
                  <a:schemeClr val="tx1"/>
                </a:solidFill>
              </a:rPr>
              <a:t>11</a:t>
            </a:fld>
            <a:endParaRPr lang="en-US" sz="1600" dirty="0">
              <a:solidFill>
                <a:schemeClr val="tx1"/>
              </a:solidFill>
            </a:endParaRPr>
          </a:p>
        </p:txBody>
      </p:sp>
      <p:pic>
        <p:nvPicPr>
          <p:cNvPr id="6" name="Picture 5">
            <a:extLst>
              <a:ext uri="{FF2B5EF4-FFF2-40B4-BE49-F238E27FC236}">
                <a16:creationId xmlns:a16="http://schemas.microsoft.com/office/drawing/2014/main" id="{C06C2116-EAFE-A6F9-9361-E29F451FCCEA}"/>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14745"/>
          </a:xfrm>
        </p:spPr>
        <p:txBody>
          <a:bodyPr>
            <a:normAutofit/>
          </a:bodyPr>
          <a:lstStyle/>
          <a:p>
            <a:pPr>
              <a:defRPr sz="3600" b="1"/>
            </a:pPr>
            <a:r>
              <a:rPr lang="en-IN" dirty="0"/>
              <a:t> </a:t>
            </a:r>
            <a:r>
              <a:rPr lang="en-IN" sz="1500" dirty="0">
                <a:latin typeface="+mn-lt"/>
              </a:rPr>
              <a:t>Team members &amp; their roles:</a:t>
            </a:r>
            <a:endParaRPr sz="1500" dirty="0">
              <a:latin typeface="+mn-lt"/>
            </a:endParaRPr>
          </a:p>
        </p:txBody>
      </p:sp>
      <p:graphicFrame>
        <p:nvGraphicFramePr>
          <p:cNvPr id="4" name="Content Placeholder 3">
            <a:extLst>
              <a:ext uri="{FF2B5EF4-FFF2-40B4-BE49-F238E27FC236}">
                <a16:creationId xmlns:a16="http://schemas.microsoft.com/office/drawing/2014/main" id="{78617A7B-4AA5-8EEC-50EA-544814DD6A32}"/>
              </a:ext>
            </a:extLst>
          </p:cNvPr>
          <p:cNvGraphicFramePr>
            <a:graphicFrameLocks noGrp="1"/>
          </p:cNvGraphicFramePr>
          <p:nvPr>
            <p:ph idx="1"/>
            <p:extLst>
              <p:ext uri="{D42A27DB-BD31-4B8C-83A1-F6EECF244321}">
                <p14:modId xmlns:p14="http://schemas.microsoft.com/office/powerpoint/2010/main" val="2336881434"/>
              </p:ext>
            </p:extLst>
          </p:nvPr>
        </p:nvGraphicFramePr>
        <p:xfrm>
          <a:off x="628650" y="1870643"/>
          <a:ext cx="7886700" cy="1597685"/>
        </p:xfrm>
        <a:graphic>
          <a:graphicData uri="http://schemas.openxmlformats.org/drawingml/2006/table">
            <a:tbl>
              <a:tblPr/>
              <a:tblGrid>
                <a:gridCol w="3943350">
                  <a:extLst>
                    <a:ext uri="{9D8B030D-6E8A-4147-A177-3AD203B41FA5}">
                      <a16:colId xmlns:a16="http://schemas.microsoft.com/office/drawing/2014/main" val="566729887"/>
                    </a:ext>
                  </a:extLst>
                </a:gridCol>
                <a:gridCol w="3943350">
                  <a:extLst>
                    <a:ext uri="{9D8B030D-6E8A-4147-A177-3AD203B41FA5}">
                      <a16:colId xmlns:a16="http://schemas.microsoft.com/office/drawing/2014/main" val="2802318164"/>
                    </a:ext>
                  </a:extLst>
                </a:gridCol>
              </a:tblGrid>
              <a:tr h="422030">
                <a:tc>
                  <a:txBody>
                    <a:bodyPr/>
                    <a:lstStyle/>
                    <a:p>
                      <a:r>
                        <a:rPr lang="en-IN" sz="1500" b="1" dirty="0"/>
                        <a:t>Name</a:t>
                      </a:r>
                    </a:p>
                  </a:txBody>
                  <a:tcPr anchor="ctr">
                    <a:lnL>
                      <a:noFill/>
                    </a:lnL>
                    <a:lnR>
                      <a:noFill/>
                    </a:lnR>
                    <a:lnT>
                      <a:noFill/>
                    </a:lnT>
                    <a:lnB>
                      <a:noFill/>
                    </a:lnB>
                    <a:noFill/>
                  </a:tcPr>
                </a:tc>
                <a:tc>
                  <a:txBody>
                    <a:bodyPr/>
                    <a:lstStyle/>
                    <a:p>
                      <a:r>
                        <a:rPr lang="en-IN" sz="1500" b="1" dirty="0"/>
                        <a:t>Role</a:t>
                      </a:r>
                    </a:p>
                  </a:txBody>
                  <a:tcPr anchor="ctr">
                    <a:lnL>
                      <a:noFill/>
                    </a:lnL>
                    <a:lnR>
                      <a:noFill/>
                    </a:lnR>
                    <a:lnT>
                      <a:noFill/>
                    </a:lnT>
                    <a:lnB>
                      <a:noFill/>
                    </a:lnB>
                    <a:noFill/>
                  </a:tcPr>
                </a:tc>
                <a:extLst>
                  <a:ext uri="{0D108BD9-81ED-4DB2-BD59-A6C34878D82A}">
                    <a16:rowId xmlns:a16="http://schemas.microsoft.com/office/drawing/2014/main" val="4201417316"/>
                  </a:ext>
                </a:extLst>
              </a:tr>
              <a:tr h="391885">
                <a:tc>
                  <a:txBody>
                    <a:bodyPr/>
                    <a:lstStyle/>
                    <a:p>
                      <a:r>
                        <a:rPr lang="en-IN" b="1"/>
                        <a:t>Mohammed Idris</a:t>
                      </a:r>
                      <a:endParaRPr lang="en-IN"/>
                    </a:p>
                  </a:txBody>
                  <a:tcPr anchor="ctr">
                    <a:lnL>
                      <a:noFill/>
                    </a:lnL>
                    <a:lnR>
                      <a:noFill/>
                    </a:lnR>
                    <a:lnT>
                      <a:noFill/>
                    </a:lnT>
                    <a:lnB>
                      <a:noFill/>
                    </a:lnB>
                    <a:noFill/>
                  </a:tcPr>
                </a:tc>
                <a:tc>
                  <a:txBody>
                    <a:bodyPr/>
                    <a:lstStyle/>
                    <a:p>
                      <a:r>
                        <a:rPr lang="en-US" dirty="0"/>
                        <a:t>Model development, </a:t>
                      </a:r>
                      <a:r>
                        <a:rPr lang="en-US" dirty="0" err="1"/>
                        <a:t>Streamlit</a:t>
                      </a:r>
                      <a:r>
                        <a:rPr lang="en-US" dirty="0"/>
                        <a:t> UI, deployment</a:t>
                      </a:r>
                    </a:p>
                  </a:txBody>
                  <a:tcPr anchor="ctr">
                    <a:lnL>
                      <a:noFill/>
                    </a:lnL>
                    <a:lnR>
                      <a:noFill/>
                    </a:lnR>
                    <a:lnT>
                      <a:noFill/>
                    </a:lnT>
                    <a:lnB>
                      <a:noFill/>
                    </a:lnB>
                    <a:noFill/>
                  </a:tcPr>
                </a:tc>
                <a:extLst>
                  <a:ext uri="{0D108BD9-81ED-4DB2-BD59-A6C34878D82A}">
                    <a16:rowId xmlns:a16="http://schemas.microsoft.com/office/drawing/2014/main" val="3416929606"/>
                  </a:ext>
                </a:extLst>
              </a:tr>
              <a:tr h="391885">
                <a:tc>
                  <a:txBody>
                    <a:bodyPr/>
                    <a:lstStyle/>
                    <a:p>
                      <a:r>
                        <a:rPr lang="en-IN" b="1" dirty="0"/>
                        <a:t>Naveen Kumar</a:t>
                      </a:r>
                      <a:endParaRPr lang="en-IN" dirty="0"/>
                    </a:p>
                  </a:txBody>
                  <a:tcPr anchor="ctr">
                    <a:lnL>
                      <a:noFill/>
                    </a:lnL>
                    <a:lnR>
                      <a:noFill/>
                    </a:lnR>
                    <a:lnT>
                      <a:noFill/>
                    </a:lnT>
                    <a:lnB>
                      <a:noFill/>
                    </a:lnB>
                    <a:noFill/>
                  </a:tcPr>
                </a:tc>
                <a:tc>
                  <a:txBody>
                    <a:bodyPr/>
                    <a:lstStyle/>
                    <a:p>
                      <a:r>
                        <a:rPr lang="en-IN" dirty="0"/>
                        <a:t>Data preprocessing, EDA, backend integration</a:t>
                      </a:r>
                    </a:p>
                  </a:txBody>
                  <a:tcPr anchor="ctr">
                    <a:lnL>
                      <a:noFill/>
                    </a:lnL>
                    <a:lnR>
                      <a:noFill/>
                    </a:lnR>
                    <a:lnT>
                      <a:noFill/>
                    </a:lnT>
                    <a:lnB>
                      <a:noFill/>
                    </a:lnB>
                    <a:noFill/>
                  </a:tcPr>
                </a:tc>
                <a:extLst>
                  <a:ext uri="{0D108BD9-81ED-4DB2-BD59-A6C34878D82A}">
                    <a16:rowId xmlns:a16="http://schemas.microsoft.com/office/drawing/2014/main" val="1816506264"/>
                  </a:ext>
                </a:extLst>
              </a:tr>
              <a:tr h="391885">
                <a:tc>
                  <a:txBody>
                    <a:bodyPr/>
                    <a:lstStyle/>
                    <a:p>
                      <a:r>
                        <a:rPr lang="en-IN" b="1"/>
                        <a:t>Praneetha</a:t>
                      </a:r>
                      <a:endParaRPr lang="en-IN"/>
                    </a:p>
                  </a:txBody>
                  <a:tcPr anchor="ctr">
                    <a:lnL>
                      <a:noFill/>
                    </a:lnL>
                    <a:lnR>
                      <a:noFill/>
                    </a:lnR>
                    <a:lnT>
                      <a:noFill/>
                    </a:lnT>
                    <a:lnB>
                      <a:noFill/>
                    </a:lnB>
                    <a:noFill/>
                  </a:tcPr>
                </a:tc>
                <a:tc>
                  <a:txBody>
                    <a:bodyPr/>
                    <a:lstStyle/>
                    <a:p>
                      <a:r>
                        <a:rPr lang="en-IN" dirty="0"/>
                        <a:t>Documentation, app testing, enhancements</a:t>
                      </a:r>
                    </a:p>
                  </a:txBody>
                  <a:tcPr anchor="ctr">
                    <a:lnL>
                      <a:noFill/>
                    </a:lnL>
                    <a:lnR>
                      <a:noFill/>
                    </a:lnR>
                    <a:lnT>
                      <a:noFill/>
                    </a:lnT>
                    <a:lnB>
                      <a:noFill/>
                    </a:lnB>
                    <a:noFill/>
                  </a:tcPr>
                </a:tc>
                <a:extLst>
                  <a:ext uri="{0D108BD9-81ED-4DB2-BD59-A6C34878D82A}">
                    <a16:rowId xmlns:a16="http://schemas.microsoft.com/office/drawing/2014/main" val="4285305100"/>
                  </a:ext>
                </a:extLst>
              </a:tr>
            </a:tbl>
          </a:graphicData>
        </a:graphic>
      </p:graphicFrame>
      <p:sp>
        <p:nvSpPr>
          <p:cNvPr id="5" name="Footer Placeholder 4">
            <a:extLst>
              <a:ext uri="{FF2B5EF4-FFF2-40B4-BE49-F238E27FC236}">
                <a16:creationId xmlns:a16="http://schemas.microsoft.com/office/drawing/2014/main" id="{C940D221-A632-3D95-A080-7CEA93A27332}"/>
              </a:ext>
            </a:extLst>
          </p:cNvPr>
          <p:cNvSpPr>
            <a:spLocks noGrp="1"/>
          </p:cNvSpPr>
          <p:nvPr>
            <p:ph type="ftr" sz="quarter" idx="11"/>
          </p:nvPr>
        </p:nvSpPr>
        <p:spPr>
          <a:xfrm>
            <a:off x="0" y="6492874"/>
            <a:ext cx="3086100" cy="365125"/>
          </a:xfrm>
        </p:spPr>
        <p:txBody>
          <a:bodyPr/>
          <a:lstStyle/>
          <a:p>
            <a:r>
              <a:rPr lang="en-US" sz="1600" dirty="0">
                <a:solidFill>
                  <a:schemeClr val="tx1"/>
                </a:solidFill>
              </a:rPr>
              <a:t>BRANCH : CSE </a:t>
            </a:r>
          </a:p>
        </p:txBody>
      </p:sp>
      <p:sp>
        <p:nvSpPr>
          <p:cNvPr id="6" name="Slide Number Placeholder 5">
            <a:extLst>
              <a:ext uri="{FF2B5EF4-FFF2-40B4-BE49-F238E27FC236}">
                <a16:creationId xmlns:a16="http://schemas.microsoft.com/office/drawing/2014/main" id="{23ADA8A5-52FA-1568-0ED0-0C6FC31AB14D}"/>
              </a:ext>
            </a:extLst>
          </p:cNvPr>
          <p:cNvSpPr>
            <a:spLocks noGrp="1"/>
          </p:cNvSpPr>
          <p:nvPr>
            <p:ph type="sldNum" sz="quarter" idx="12"/>
          </p:nvPr>
        </p:nvSpPr>
        <p:spPr>
          <a:xfrm>
            <a:off x="7086600" y="6492873"/>
            <a:ext cx="2057400" cy="365125"/>
          </a:xfrm>
        </p:spPr>
        <p:txBody>
          <a:bodyPr/>
          <a:lstStyle/>
          <a:p>
            <a:fld id="{C1FF6DA9-008F-8B48-92A6-B652298478BF}" type="slidenum">
              <a:rPr lang="en-US" sz="1600" smtClean="0">
                <a:solidFill>
                  <a:schemeClr val="tx1"/>
                </a:solidFill>
              </a:rPr>
              <a:t>12</a:t>
            </a:fld>
            <a:endParaRPr lang="en-US" sz="1600" dirty="0">
              <a:solidFill>
                <a:schemeClr val="tx1"/>
              </a:solidFill>
            </a:endParaRPr>
          </a:p>
        </p:txBody>
      </p:sp>
      <p:pic>
        <p:nvPicPr>
          <p:cNvPr id="3" name="Picture 2">
            <a:extLst>
              <a:ext uri="{FF2B5EF4-FFF2-40B4-BE49-F238E27FC236}">
                <a16:creationId xmlns:a16="http://schemas.microsoft.com/office/drawing/2014/main" id="{EDFC028D-24BD-9CD7-14BE-E1D347BAB0F8}"/>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pPr>
            <a:r>
              <a:rPr lang="en-IN" dirty="0"/>
              <a:t> </a:t>
            </a:r>
            <a:endParaRPr dirty="0"/>
          </a:p>
        </p:txBody>
      </p:sp>
      <p:sp>
        <p:nvSpPr>
          <p:cNvPr id="3" name="Content Placeholder 2"/>
          <p:cNvSpPr>
            <a:spLocks noGrp="1"/>
          </p:cNvSpPr>
          <p:nvPr>
            <p:ph idx="1"/>
          </p:nvPr>
        </p:nvSpPr>
        <p:spPr>
          <a:xfrm>
            <a:off x="628650" y="870591"/>
            <a:ext cx="7886700" cy="4351338"/>
          </a:xfrm>
        </p:spPr>
        <p:txBody>
          <a:bodyPr/>
          <a:lstStyle/>
          <a:p>
            <a:pPr>
              <a:lnSpc>
                <a:spcPct val="115000"/>
              </a:lnSpc>
              <a:spcBef>
                <a:spcPts val="1000"/>
              </a:spcBef>
              <a:buNone/>
            </a:pPr>
            <a:r>
              <a:rPr lang="en-US" sz="1500" b="1" dirty="0">
                <a:effectLst/>
                <a:latin typeface="Calibri" panose="020F0502020204030204" pitchFamily="34" charset="0"/>
                <a:ea typeface="Calibri" panose="020F0502020204030204" pitchFamily="34" charset="0"/>
                <a:cs typeface="Calibri" panose="020F0502020204030204" pitchFamily="34" charset="0"/>
              </a:rPr>
              <a:t>References:</a:t>
            </a:r>
            <a:endParaRPr lang="en-IN" sz="1500" b="1"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https://scikit-learn.org</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https://pandas.pydata.org</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 https://docs.streamlit.io</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15000"/>
              </a:lnSpc>
              <a:spcAft>
                <a:spcPts val="1000"/>
              </a:spcAft>
              <a:buNone/>
            </a:pPr>
            <a:r>
              <a:rPr lang="en-US" sz="1400" dirty="0">
                <a:latin typeface="Calibri" panose="020F0502020204030204" pitchFamily="34" charset="0"/>
                <a:ea typeface="Calibri" panose="020F0502020204030204" pitchFamily="34" charset="0"/>
                <a:cs typeface="Calibri" panose="020F0502020204030204" pitchFamily="34" charset="0"/>
              </a:rPr>
              <a:t>-</a:t>
            </a:r>
            <a:r>
              <a:rPr lang="en-US" sz="1400" dirty="0">
                <a:effectLst/>
                <a:latin typeface="Calibri" panose="020F0502020204030204" pitchFamily="34" charset="0"/>
                <a:ea typeface="Calibri" panose="020F0502020204030204" pitchFamily="34" charset="0"/>
                <a:cs typeface="Calibri" panose="020F0502020204030204" pitchFamily="34" charset="0"/>
              </a:rPr>
              <a:t> Research papers and online tutorials on food price forecasting</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defRPr sz="2000"/>
            </a:pPr>
            <a:endParaRPr dirty="0"/>
          </a:p>
        </p:txBody>
      </p:sp>
      <p:sp>
        <p:nvSpPr>
          <p:cNvPr id="4" name="Footer Placeholder 3">
            <a:extLst>
              <a:ext uri="{FF2B5EF4-FFF2-40B4-BE49-F238E27FC236}">
                <a16:creationId xmlns:a16="http://schemas.microsoft.com/office/drawing/2014/main" id="{D4312706-E819-104C-A7FD-4ED7ABC3E68F}"/>
              </a:ext>
            </a:extLst>
          </p:cNvPr>
          <p:cNvSpPr>
            <a:spLocks noGrp="1"/>
          </p:cNvSpPr>
          <p:nvPr>
            <p:ph type="ftr" sz="quarter" idx="11"/>
          </p:nvPr>
        </p:nvSpPr>
        <p:spPr>
          <a:xfrm>
            <a:off x="0" y="6492875"/>
            <a:ext cx="3086100" cy="365125"/>
          </a:xfrm>
        </p:spPr>
        <p:txBody>
          <a:bodyPr/>
          <a:lstStyle/>
          <a:p>
            <a:r>
              <a:rPr lang="en-US" sz="1600" dirty="0">
                <a:solidFill>
                  <a:schemeClr val="tx1"/>
                </a:solidFill>
              </a:rPr>
              <a:t>BRANCH : CSE </a:t>
            </a:r>
          </a:p>
        </p:txBody>
      </p:sp>
      <p:sp>
        <p:nvSpPr>
          <p:cNvPr id="5" name="Slide Number Placeholder 4">
            <a:extLst>
              <a:ext uri="{FF2B5EF4-FFF2-40B4-BE49-F238E27FC236}">
                <a16:creationId xmlns:a16="http://schemas.microsoft.com/office/drawing/2014/main" id="{FC6C1546-686B-8D86-0421-7731A3A9208D}"/>
              </a:ext>
            </a:extLst>
          </p:cNvPr>
          <p:cNvSpPr>
            <a:spLocks noGrp="1"/>
          </p:cNvSpPr>
          <p:nvPr>
            <p:ph type="sldNum" sz="quarter" idx="12"/>
          </p:nvPr>
        </p:nvSpPr>
        <p:spPr>
          <a:xfrm>
            <a:off x="7086600" y="6492874"/>
            <a:ext cx="2057400" cy="365125"/>
          </a:xfrm>
        </p:spPr>
        <p:txBody>
          <a:bodyPr/>
          <a:lstStyle/>
          <a:p>
            <a:fld id="{C1FF6DA9-008F-8B48-92A6-B652298478BF}" type="slidenum">
              <a:rPr lang="en-US" sz="1600" smtClean="0">
                <a:solidFill>
                  <a:schemeClr val="tx1"/>
                </a:solidFill>
              </a:rPr>
              <a:t>13</a:t>
            </a:fld>
            <a:endParaRPr lang="en-US" sz="1600" dirty="0">
              <a:solidFill>
                <a:schemeClr val="tx1"/>
              </a:solidFill>
            </a:endParaRPr>
          </a:p>
        </p:txBody>
      </p:sp>
      <p:pic>
        <p:nvPicPr>
          <p:cNvPr id="6" name="Picture 5">
            <a:extLst>
              <a:ext uri="{FF2B5EF4-FFF2-40B4-BE49-F238E27FC236}">
                <a16:creationId xmlns:a16="http://schemas.microsoft.com/office/drawing/2014/main" id="{A0FB0EC1-3152-5BF9-CC68-EEECCA582903}"/>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84299"/>
            <a:ext cx="7886700" cy="1325563"/>
          </a:xfrm>
        </p:spPr>
        <p:txBody>
          <a:bodyPr>
            <a:normAutofit/>
          </a:bodyPr>
          <a:lstStyle/>
          <a:p>
            <a:pPr>
              <a:defRPr sz="3600" b="1"/>
            </a:pPr>
            <a:r>
              <a:rPr lang="en-IN" sz="8800" dirty="0"/>
              <a:t>THANK YOU </a:t>
            </a:r>
          </a:p>
        </p:txBody>
      </p:sp>
      <p:sp>
        <p:nvSpPr>
          <p:cNvPr id="3" name="Content Placeholder 2"/>
          <p:cNvSpPr>
            <a:spLocks noGrp="1"/>
          </p:cNvSpPr>
          <p:nvPr>
            <p:ph idx="1"/>
          </p:nvPr>
        </p:nvSpPr>
        <p:spPr>
          <a:xfrm>
            <a:off x="628650" y="6046839"/>
            <a:ext cx="7886700" cy="130124"/>
          </a:xfrm>
        </p:spPr>
        <p:txBody>
          <a:bodyPr>
            <a:normAutofit fontScale="25000" lnSpcReduction="20000"/>
          </a:bodyPr>
          <a:lstStyle/>
          <a:p>
            <a:pPr marL="0" indent="0">
              <a:buNone/>
              <a:defRPr sz="2000"/>
            </a:pPr>
            <a:r>
              <a:rPr lang="en-IN" dirty="0"/>
              <a:t> </a:t>
            </a:r>
            <a:endParaRPr dirty="0"/>
          </a:p>
        </p:txBody>
      </p:sp>
      <p:sp>
        <p:nvSpPr>
          <p:cNvPr id="4" name="Footer Placeholder 3">
            <a:extLst>
              <a:ext uri="{FF2B5EF4-FFF2-40B4-BE49-F238E27FC236}">
                <a16:creationId xmlns:a16="http://schemas.microsoft.com/office/drawing/2014/main" id="{52536B67-524A-F28A-8FE9-10788B9FB6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CD436FE-0B59-A6E3-F85B-B0C567333468}"/>
              </a:ext>
            </a:extLst>
          </p:cNvPr>
          <p:cNvSpPr>
            <a:spLocks noGrp="1"/>
          </p:cNvSpPr>
          <p:nvPr>
            <p:ph type="sldNum" sz="quarter" idx="12"/>
          </p:nvPr>
        </p:nvSpPr>
        <p:spPr/>
        <p:txBody>
          <a:bodyPr/>
          <a:lstStyle/>
          <a:p>
            <a:endParaRPr lang="en-US" dirty="0"/>
          </a:p>
        </p:txBody>
      </p:sp>
      <p:pic>
        <p:nvPicPr>
          <p:cNvPr id="6" name="Picture 5">
            <a:extLst>
              <a:ext uri="{FF2B5EF4-FFF2-40B4-BE49-F238E27FC236}">
                <a16:creationId xmlns:a16="http://schemas.microsoft.com/office/drawing/2014/main" id="{766EA8DA-5107-54D8-5BC8-E4E1BA9F0C8B}"/>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420" y="422170"/>
            <a:ext cx="6347713" cy="1320800"/>
          </a:xfrm>
        </p:spPr>
        <p:txBody>
          <a:bodyPr>
            <a:normAutofit/>
          </a:bodyPr>
          <a:lstStyle/>
          <a:p>
            <a:pPr>
              <a:defRPr sz="3600" b="1"/>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Problem Statement:</a:t>
            </a:r>
            <a:endParaRPr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737419" y="2111987"/>
            <a:ext cx="6347714" cy="3880773"/>
          </a:xfrm>
        </p:spPr>
        <p:txBody>
          <a:bodyPr>
            <a:normAutofit/>
          </a:bodyPr>
          <a:lstStyle/>
          <a:p>
            <a:pPr>
              <a:buFont typeface="Arial" panose="020B0604020202020204" pitchFamily="34" charset="0"/>
              <a:buChar char="•"/>
              <a:defRPr sz="2000"/>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volatility of food prices makes it difficult for consumers and vendors to plan budgets and manage inventory. </a:t>
            </a:r>
          </a:p>
          <a:p>
            <a:pPr>
              <a:buFont typeface="Arial" panose="020B0604020202020204" pitchFamily="34" charset="0"/>
              <a:buChar char="•"/>
              <a:defRPr sz="2000"/>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Traditional forecasting methods are either manual or not easily accessible. </a:t>
            </a:r>
          </a:p>
          <a:p>
            <a:pPr>
              <a:buFont typeface="Arial" panose="020B0604020202020204" pitchFamily="34" charset="0"/>
              <a:buChar char="•"/>
              <a:defRPr sz="2000"/>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machine learning-based prediction tool can provide users with price estimates and help them plan better.</a:t>
            </a:r>
          </a:p>
          <a:p>
            <a:pPr>
              <a:buFont typeface="Arial" panose="020B0604020202020204" pitchFamily="34" charset="0"/>
              <a:buChar char="•"/>
              <a:defRPr sz="2000"/>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There is a lack of affordable and user-friendly tools that offer localized food price forecasting in real-time, especially for small retailers and students.</a:t>
            </a:r>
            <a:endPar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defRPr sz="2000"/>
            </a:pPr>
            <a:endParaRPr lang="en-IN" sz="14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p>
            <a:pPr>
              <a:defRPr sz="2000"/>
            </a:pPr>
            <a:endParaRPr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73F7A219-5082-AA6F-7316-DF94AEE2EF1F}"/>
              </a:ext>
            </a:extLst>
          </p:cNvPr>
          <p:cNvSpPr>
            <a:spLocks noGrp="1"/>
          </p:cNvSpPr>
          <p:nvPr>
            <p:ph type="ftr" sz="quarter" idx="11"/>
          </p:nvPr>
        </p:nvSpPr>
        <p:spPr>
          <a:xfrm>
            <a:off x="0" y="6492875"/>
            <a:ext cx="3086100" cy="365125"/>
          </a:xfrm>
        </p:spPr>
        <p:txBody>
          <a:bodyPr/>
          <a:lstStyle/>
          <a:p>
            <a:r>
              <a:rPr lang="en-US" sz="1600" dirty="0">
                <a:solidFill>
                  <a:schemeClr val="tx1"/>
                </a:solidFill>
              </a:rPr>
              <a:t>BRANCH : CSE </a:t>
            </a:r>
          </a:p>
        </p:txBody>
      </p:sp>
      <p:sp>
        <p:nvSpPr>
          <p:cNvPr id="5" name="Slide Number Placeholder 4">
            <a:extLst>
              <a:ext uri="{FF2B5EF4-FFF2-40B4-BE49-F238E27FC236}">
                <a16:creationId xmlns:a16="http://schemas.microsoft.com/office/drawing/2014/main" id="{68A15AAE-FB45-4B76-9556-D9B5F869C29C}"/>
              </a:ext>
            </a:extLst>
          </p:cNvPr>
          <p:cNvSpPr>
            <a:spLocks noGrp="1"/>
          </p:cNvSpPr>
          <p:nvPr>
            <p:ph type="sldNum" sz="quarter" idx="12"/>
          </p:nvPr>
        </p:nvSpPr>
        <p:spPr>
          <a:xfrm>
            <a:off x="7085133" y="6489704"/>
            <a:ext cx="2057400" cy="365125"/>
          </a:xfrm>
        </p:spPr>
        <p:txBody>
          <a:bodyPr/>
          <a:lstStyle/>
          <a:p>
            <a:fld id="{C1FF6DA9-008F-8B48-92A6-B652298478BF}" type="slidenum">
              <a:rPr lang="en-US" sz="1600" smtClean="0">
                <a:solidFill>
                  <a:schemeClr val="tx1"/>
                </a:solidFill>
              </a:rPr>
              <a:t>2</a:t>
            </a:fld>
            <a:endParaRPr lang="en-US" sz="1600" dirty="0">
              <a:solidFill>
                <a:schemeClr val="tx1"/>
              </a:solidFill>
            </a:endParaRPr>
          </a:p>
        </p:txBody>
      </p:sp>
      <p:pic>
        <p:nvPicPr>
          <p:cNvPr id="7" name="Picture 6">
            <a:extLst>
              <a:ext uri="{FF2B5EF4-FFF2-40B4-BE49-F238E27FC236}">
                <a16:creationId xmlns:a16="http://schemas.microsoft.com/office/drawing/2014/main" id="{4E9A357D-07E6-696F-3D61-A0CB81D3BDDA}"/>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51762"/>
            <a:ext cx="7498080" cy="1450757"/>
          </a:xfrm>
        </p:spPr>
        <p:txBody>
          <a:bodyPr>
            <a:normAutofit/>
          </a:bodyPr>
          <a:lstStyle/>
          <a:p>
            <a:pPr>
              <a:defRPr sz="3600" b="1"/>
            </a:pPr>
            <a:r>
              <a:rPr lang="en-US" sz="1500" b="1" dirty="0">
                <a:solidFill>
                  <a:schemeClr val="tx1"/>
                </a:solidFill>
                <a:effectLst/>
                <a:latin typeface="+mn-lt"/>
                <a:ea typeface="Cambria" panose="02040503050406030204" pitchFamily="18" charset="0"/>
                <a:cs typeface="Times New Roman" panose="02020603050405020304" pitchFamily="18" charset="0"/>
              </a:rPr>
              <a:t>Literature Survey / Existing System:</a:t>
            </a:r>
            <a:br>
              <a:rPr lang="en-IN" sz="1500" b="1" dirty="0">
                <a:solidFill>
                  <a:srgbClr val="4F81BD"/>
                </a:solidFill>
                <a:effectLst/>
                <a:latin typeface="+mn-lt"/>
                <a:ea typeface="MS Gothic" panose="020B0609070205080204" pitchFamily="49" charset="-128"/>
                <a:cs typeface="Times New Roman" panose="02020603050405020304" pitchFamily="18" charset="0"/>
              </a:rPr>
            </a:br>
            <a:endParaRPr sz="1500" dirty="0">
              <a:latin typeface="+mn-lt"/>
            </a:endParaRPr>
          </a:p>
        </p:txBody>
      </p:sp>
      <p:sp>
        <p:nvSpPr>
          <p:cNvPr id="3" name="Content Placeholder 2"/>
          <p:cNvSpPr>
            <a:spLocks noGrp="1"/>
          </p:cNvSpPr>
          <p:nvPr>
            <p:ph idx="1"/>
          </p:nvPr>
        </p:nvSpPr>
        <p:spPr>
          <a:xfrm>
            <a:off x="822960" y="2108996"/>
            <a:ext cx="7543801" cy="4023360"/>
          </a:xfrm>
        </p:spPr>
        <p:txBody>
          <a:bodyPr>
            <a:normAutofit/>
          </a:bodyPr>
          <a:lstStyle/>
          <a:p>
            <a:pPr>
              <a:buFont typeface="Arial" panose="020B0604020202020204" pitchFamily="34" charset="0"/>
              <a:buChar char="•"/>
              <a:defRPr sz="2000"/>
            </a:pPr>
            <a:r>
              <a:rPr lang="en-US" sz="1400" dirty="0">
                <a:effectLst/>
                <a:latin typeface="Calibri" panose="020F0502020204030204" pitchFamily="34" charset="0"/>
                <a:ea typeface="Calibri" panose="020F0502020204030204" pitchFamily="34" charset="0"/>
                <a:cs typeface="Calibri" panose="020F0502020204030204" pitchFamily="34" charset="0"/>
              </a:rPr>
              <a:t>Existing systems primarily use statistical tools or fixed datasets without real-time prediction. </a:t>
            </a:r>
          </a:p>
          <a:p>
            <a:pPr>
              <a:buFont typeface="Arial" panose="020B0604020202020204" pitchFamily="34" charset="0"/>
              <a:buChar char="•"/>
              <a:defRPr sz="2000"/>
            </a:pPr>
            <a:r>
              <a:rPr lang="en-US" sz="1400" dirty="0">
                <a:effectLst/>
                <a:latin typeface="Calibri" panose="020F0502020204030204" pitchFamily="34" charset="0"/>
                <a:ea typeface="Calibri" panose="020F0502020204030204" pitchFamily="34" charset="0"/>
                <a:cs typeface="Calibri" panose="020F0502020204030204" pitchFamily="34" charset="0"/>
              </a:rPr>
              <a:t>Many platforms lack interactivity and user-friendliness. </a:t>
            </a:r>
          </a:p>
          <a:p>
            <a:pPr>
              <a:buFont typeface="Arial" panose="020B0604020202020204" pitchFamily="34" charset="0"/>
              <a:buChar char="•"/>
              <a:defRPr sz="2000"/>
            </a:pPr>
            <a:r>
              <a:rPr lang="en-US" sz="1400" dirty="0">
                <a:effectLst/>
                <a:latin typeface="Calibri" panose="020F0502020204030204" pitchFamily="34" charset="0"/>
                <a:ea typeface="Calibri" panose="020F0502020204030204" pitchFamily="34" charset="0"/>
                <a:cs typeface="Calibri" panose="020F0502020204030204" pitchFamily="34" charset="0"/>
              </a:rPr>
              <a:t>Most existing tools are not open-source or customizable by students or local businesses. </a:t>
            </a:r>
          </a:p>
          <a:p>
            <a:pPr>
              <a:buFont typeface="Arial" panose="020B0604020202020204" pitchFamily="34" charset="0"/>
              <a:buChar char="•"/>
              <a:defRPr sz="2000"/>
            </a:pPr>
            <a:r>
              <a:rPr lang="en-US" sz="1400" dirty="0">
                <a:effectLst/>
                <a:latin typeface="Calibri" panose="020F0502020204030204" pitchFamily="34" charset="0"/>
                <a:ea typeface="Calibri" panose="020F0502020204030204" pitchFamily="34" charset="0"/>
                <a:cs typeface="Calibri" panose="020F0502020204030204" pitchFamily="34" charset="0"/>
              </a:rPr>
              <a:t>Our system aims to fill these gaps by offering a modular, user-driven prediction tool with visualizations.</a:t>
            </a:r>
            <a:r>
              <a:rPr lang="en-IN" sz="1400" dirty="0"/>
              <a:t>              </a:t>
            </a:r>
            <a:endParaRPr sz="1400" dirty="0"/>
          </a:p>
        </p:txBody>
      </p:sp>
      <p:sp>
        <p:nvSpPr>
          <p:cNvPr id="4" name="Footer Placeholder 3">
            <a:extLst>
              <a:ext uri="{FF2B5EF4-FFF2-40B4-BE49-F238E27FC236}">
                <a16:creationId xmlns:a16="http://schemas.microsoft.com/office/drawing/2014/main" id="{6AA556DB-7D60-CD7E-93F1-661CD062C097}"/>
              </a:ext>
            </a:extLst>
          </p:cNvPr>
          <p:cNvSpPr>
            <a:spLocks noGrp="1"/>
          </p:cNvSpPr>
          <p:nvPr>
            <p:ph type="ftr" sz="quarter" idx="11"/>
          </p:nvPr>
        </p:nvSpPr>
        <p:spPr>
          <a:xfrm>
            <a:off x="0" y="6477923"/>
            <a:ext cx="3086100" cy="365125"/>
          </a:xfrm>
        </p:spPr>
        <p:txBody>
          <a:bodyPr/>
          <a:lstStyle/>
          <a:p>
            <a:r>
              <a:rPr lang="en-US" sz="1600" dirty="0">
                <a:solidFill>
                  <a:schemeClr val="tx1"/>
                </a:solidFill>
              </a:rPr>
              <a:t>BRANCH : CSE </a:t>
            </a:r>
          </a:p>
        </p:txBody>
      </p:sp>
      <p:sp>
        <p:nvSpPr>
          <p:cNvPr id="5" name="Slide Number Placeholder 4">
            <a:extLst>
              <a:ext uri="{FF2B5EF4-FFF2-40B4-BE49-F238E27FC236}">
                <a16:creationId xmlns:a16="http://schemas.microsoft.com/office/drawing/2014/main" id="{F2FF8F7E-5E9F-34D7-8B5A-5888279817AF}"/>
              </a:ext>
            </a:extLst>
          </p:cNvPr>
          <p:cNvSpPr>
            <a:spLocks noGrp="1"/>
          </p:cNvSpPr>
          <p:nvPr>
            <p:ph type="sldNum" sz="quarter" idx="12"/>
          </p:nvPr>
        </p:nvSpPr>
        <p:spPr>
          <a:xfrm>
            <a:off x="7086600" y="6477922"/>
            <a:ext cx="2057400" cy="365125"/>
          </a:xfrm>
        </p:spPr>
        <p:txBody>
          <a:bodyPr/>
          <a:lstStyle/>
          <a:p>
            <a:fld id="{C1FF6DA9-008F-8B48-92A6-B652298478BF}" type="slidenum">
              <a:rPr lang="en-US" sz="1600" smtClean="0">
                <a:solidFill>
                  <a:schemeClr val="tx1"/>
                </a:solidFill>
              </a:rPr>
              <a:t>3</a:t>
            </a:fld>
            <a:endParaRPr lang="en-US" sz="1600" dirty="0">
              <a:solidFill>
                <a:schemeClr val="tx1"/>
              </a:solidFill>
            </a:endParaRPr>
          </a:p>
        </p:txBody>
      </p:sp>
      <p:pic>
        <p:nvPicPr>
          <p:cNvPr id="7" name="Picture 6">
            <a:extLst>
              <a:ext uri="{FF2B5EF4-FFF2-40B4-BE49-F238E27FC236}">
                <a16:creationId xmlns:a16="http://schemas.microsoft.com/office/drawing/2014/main" id="{13AFC978-3C93-0699-C783-C5B18E956081}"/>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416110"/>
            <a:ext cx="7543800" cy="1450757"/>
          </a:xfrm>
        </p:spPr>
        <p:txBody>
          <a:bodyPr>
            <a:normAutofit/>
          </a:bodyPr>
          <a:lstStyle/>
          <a:p>
            <a:pPr>
              <a:defRPr sz="3600" b="1"/>
            </a:pPr>
            <a:r>
              <a:rPr lang="en-US" sz="1500" b="1"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Proposed System:</a:t>
            </a:r>
            <a:br>
              <a:rPr lang="en-US" sz="1500" b="1"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br>
            <a:endParaRPr lang="en-US" sz="1500" dirty="0">
              <a:solidFill>
                <a:schemeClr val="tx1"/>
              </a:solidFill>
            </a:endParaRPr>
          </a:p>
        </p:txBody>
      </p:sp>
      <p:sp>
        <p:nvSpPr>
          <p:cNvPr id="3" name="Content Placeholder 2"/>
          <p:cNvSpPr>
            <a:spLocks noGrp="1"/>
          </p:cNvSpPr>
          <p:nvPr>
            <p:ph idx="1"/>
          </p:nvPr>
        </p:nvSpPr>
        <p:spPr>
          <a:xfrm>
            <a:off x="822959" y="1993218"/>
            <a:ext cx="7543801" cy="4023360"/>
          </a:xfrm>
        </p:spPr>
        <p:txBody>
          <a:bodyPr>
            <a:normAutofit/>
          </a:bodyPr>
          <a:lstStyle/>
          <a:p>
            <a:pPr>
              <a:buFont typeface="Arial" panose="020B0604020202020204" pitchFamily="34" charset="0"/>
              <a:buChar char="•"/>
              <a:defRPr sz="2000"/>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proposed system allows users to select a food item and date to get a price prediction.</a:t>
            </a:r>
          </a:p>
          <a:p>
            <a:pPr>
              <a:buFont typeface="Arial" panose="020B0604020202020204" pitchFamily="34" charset="0"/>
              <a:buChar char="•"/>
              <a:defRPr sz="2000"/>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features an interactive web interface, historical price trend charts, and a lightweight machine learning model trained on cleaned data. </a:t>
            </a:r>
          </a:p>
          <a:p>
            <a:pPr>
              <a:buFont typeface="Arial" panose="020B0604020202020204" pitchFamily="34" charset="0"/>
              <a:buChar char="•"/>
              <a:defRPr sz="2000"/>
            </a:pPr>
            <a:r>
              <a:rPr lang="en-US"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entire project is modular and easily deployable.</a:t>
            </a:r>
            <a:endParaRPr lang="en-IN" sz="1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defRPr sz="2000"/>
            </a:pPr>
            <a:endParaRPr dirty="0"/>
          </a:p>
        </p:txBody>
      </p:sp>
      <p:sp>
        <p:nvSpPr>
          <p:cNvPr id="4" name="Footer Placeholder 3">
            <a:extLst>
              <a:ext uri="{FF2B5EF4-FFF2-40B4-BE49-F238E27FC236}">
                <a16:creationId xmlns:a16="http://schemas.microsoft.com/office/drawing/2014/main" id="{97EA138E-6902-4D9C-98A8-B9780DB82F36}"/>
              </a:ext>
            </a:extLst>
          </p:cNvPr>
          <p:cNvSpPr>
            <a:spLocks noGrp="1"/>
          </p:cNvSpPr>
          <p:nvPr>
            <p:ph type="ftr" sz="quarter" idx="11"/>
          </p:nvPr>
        </p:nvSpPr>
        <p:spPr>
          <a:xfrm>
            <a:off x="0" y="6492875"/>
            <a:ext cx="3086100" cy="365125"/>
          </a:xfrm>
        </p:spPr>
        <p:txBody>
          <a:bodyPr/>
          <a:lstStyle/>
          <a:p>
            <a:r>
              <a:rPr lang="en-US" sz="1600" dirty="0">
                <a:solidFill>
                  <a:schemeClr val="tx1"/>
                </a:solidFill>
              </a:rPr>
              <a:t>BRANCH : CSE </a:t>
            </a:r>
          </a:p>
        </p:txBody>
      </p:sp>
      <p:sp>
        <p:nvSpPr>
          <p:cNvPr id="5" name="Slide Number Placeholder 4">
            <a:extLst>
              <a:ext uri="{FF2B5EF4-FFF2-40B4-BE49-F238E27FC236}">
                <a16:creationId xmlns:a16="http://schemas.microsoft.com/office/drawing/2014/main" id="{6D3A2571-1C22-9E71-F131-A80E935708E6}"/>
              </a:ext>
            </a:extLst>
          </p:cNvPr>
          <p:cNvSpPr>
            <a:spLocks noGrp="1"/>
          </p:cNvSpPr>
          <p:nvPr>
            <p:ph type="sldNum" sz="quarter" idx="12"/>
          </p:nvPr>
        </p:nvSpPr>
        <p:spPr>
          <a:xfrm>
            <a:off x="7086600" y="6492875"/>
            <a:ext cx="2057400" cy="365125"/>
          </a:xfrm>
        </p:spPr>
        <p:txBody>
          <a:bodyPr/>
          <a:lstStyle/>
          <a:p>
            <a:fld id="{C1FF6DA9-008F-8B48-92A6-B652298478BF}" type="slidenum">
              <a:rPr lang="en-US" sz="1600" smtClean="0">
                <a:solidFill>
                  <a:schemeClr val="tx1"/>
                </a:solidFill>
              </a:rPr>
              <a:t>4</a:t>
            </a:fld>
            <a:endParaRPr lang="en-US" sz="1600" dirty="0">
              <a:solidFill>
                <a:schemeClr val="tx1"/>
              </a:solidFill>
            </a:endParaRPr>
          </a:p>
        </p:txBody>
      </p:sp>
      <p:pic>
        <p:nvPicPr>
          <p:cNvPr id="7" name="Picture 6">
            <a:extLst>
              <a:ext uri="{FF2B5EF4-FFF2-40B4-BE49-F238E27FC236}">
                <a16:creationId xmlns:a16="http://schemas.microsoft.com/office/drawing/2014/main" id="{28D39E59-895E-9000-555C-82A7C27DDC09}"/>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08" y="263527"/>
            <a:ext cx="7543800" cy="1450757"/>
          </a:xfrm>
        </p:spPr>
        <p:txBody>
          <a:bodyPr>
            <a:normAutofit/>
          </a:bodyPr>
          <a:lstStyle/>
          <a:p>
            <a:pPr>
              <a:defRPr sz="3600" b="1"/>
            </a:pPr>
            <a:r>
              <a:rPr lang="en-US" sz="15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System Requirements:</a:t>
            </a:r>
            <a:endParaRPr sz="15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85307" y="1315630"/>
            <a:ext cx="7543801" cy="4564898"/>
          </a:xfrm>
        </p:spPr>
        <p:txBody>
          <a:bodyPr>
            <a:normAutofit/>
          </a:bodyPr>
          <a:lstStyle/>
          <a:p>
            <a:pPr marL="342900" lvl="0" indent="-342900">
              <a:lnSpc>
                <a:spcPct val="115000"/>
              </a:lnSpc>
              <a:buFont typeface="Symbol" panose="05050102010706020507" pitchFamily="18" charset="2"/>
              <a:buChar char=""/>
              <a:tabLst>
                <a:tab pos="2286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Hardware Requirements:</a:t>
            </a:r>
          </a:p>
          <a:p>
            <a:pPr marL="0" lvl="0" indent="0">
              <a:lnSpc>
                <a:spcPct val="115000"/>
              </a:lnSpc>
              <a:buNone/>
              <a:tabLst>
                <a:tab pos="228600" algn="l"/>
              </a:tabLst>
            </a:pPr>
            <a:r>
              <a:rPr lang="en-US" sz="1400" b="1" dirty="0">
                <a:latin typeface="Calibri" panose="020F0502020204030204" pitchFamily="34" charset="0"/>
                <a:ea typeface="Calibri" panose="020F0502020204030204" pitchFamily="34" charset="0"/>
                <a:cs typeface="Calibri" panose="020F0502020204030204" pitchFamily="34" charset="0"/>
              </a:rPr>
              <a:t>        - </a:t>
            </a:r>
            <a:r>
              <a:rPr lang="en-US" sz="1400" dirty="0">
                <a:effectLst/>
                <a:latin typeface="Calibri" panose="020F0502020204030204" pitchFamily="34" charset="0"/>
                <a:ea typeface="Calibri" panose="020F0502020204030204" pitchFamily="34" charset="0"/>
                <a:cs typeface="Calibri" panose="020F0502020204030204" pitchFamily="34" charset="0"/>
              </a:rPr>
              <a:t>PC or Laptop with at least 4 GB RAM</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Symbol" panose="05050102010706020507" pitchFamily="18" charset="2"/>
              <a:buChar char=""/>
              <a:tabLst>
                <a:tab pos="2286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Software Requirements:</a:t>
            </a:r>
            <a:endParaRPr lang="en-IN" sz="1400" b="1"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tabLst>
                <a:tab pos="2286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a:t>
            </a:r>
            <a:r>
              <a:rPr lang="en-US" sz="1400" dirty="0">
                <a:effectLst/>
                <a:latin typeface="Calibri" panose="020F0502020204030204" pitchFamily="34" charset="0"/>
                <a:ea typeface="Calibri" panose="020F0502020204030204" pitchFamily="34" charset="0"/>
                <a:cs typeface="Calibri" panose="020F0502020204030204" pitchFamily="34" charset="0"/>
              </a:rPr>
              <a:t>Python 3.10+</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tabLst>
                <a:tab pos="2286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effectLst/>
                <a:latin typeface="Calibri" panose="020F0502020204030204" pitchFamily="34" charset="0"/>
                <a:ea typeface="Calibri" panose="020F0502020204030204" pitchFamily="34" charset="0"/>
                <a:cs typeface="Calibri" panose="020F0502020204030204" pitchFamily="34" charset="0"/>
              </a:rPr>
              <a:t>-</a:t>
            </a:r>
            <a:r>
              <a:rPr lang="en-US" sz="1400" dirty="0">
                <a:effectLst/>
                <a:latin typeface="Calibri" panose="020F0502020204030204" pitchFamily="34" charset="0"/>
                <a:ea typeface="Calibri" panose="020F0502020204030204" pitchFamily="34" charset="0"/>
                <a:cs typeface="Calibri" panose="020F0502020204030204" pitchFamily="34" charset="0"/>
              </a:rPr>
              <a:t>Thonny IDE / VS Code</a:t>
            </a:r>
          </a:p>
          <a:p>
            <a:pPr marL="342900" lvl="0" indent="-342900">
              <a:lnSpc>
                <a:spcPct val="115000"/>
              </a:lnSpc>
              <a:buFont typeface="Symbol" panose="05050102010706020507" pitchFamily="18" charset="2"/>
              <a:buChar char=""/>
              <a:tabLst>
                <a:tab pos="228600" algn="l"/>
              </a:tabLst>
            </a:pPr>
            <a:r>
              <a:rPr lang="en-US" sz="1400" b="1" dirty="0">
                <a:effectLst/>
                <a:latin typeface="Calibri" panose="020F0502020204030204" pitchFamily="34" charset="0"/>
                <a:ea typeface="Calibri" panose="020F0502020204030204" pitchFamily="34" charset="0"/>
                <a:cs typeface="Calibri" panose="020F0502020204030204" pitchFamily="34" charset="0"/>
              </a:rPr>
              <a:t>Technologies Used:</a:t>
            </a:r>
            <a:endParaRPr lang="en-IN" sz="1400" b="1"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1000"/>
              </a:spcAft>
              <a:buNone/>
              <a:tabLst>
                <a:tab pos="228600" algn="l"/>
              </a:tabLs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t>
            </a:r>
            <a:r>
              <a:rPr lang="en-US" sz="1400" dirty="0">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1000"/>
              </a:spcAft>
              <a:buNone/>
              <a:tabLst>
                <a:tab pos="228600" algn="l"/>
              </a:tabLst>
            </a:pP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1000"/>
              </a:spcAft>
              <a:buNone/>
              <a:tabLst>
                <a:tab pos="228600" algn="l"/>
              </a:tabLst>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a:defRPr sz="2000"/>
            </a:pPr>
            <a:endParaRPr dirty="0"/>
          </a:p>
        </p:txBody>
      </p:sp>
      <p:sp>
        <p:nvSpPr>
          <p:cNvPr id="5" name="TextBox 4">
            <a:extLst>
              <a:ext uri="{FF2B5EF4-FFF2-40B4-BE49-F238E27FC236}">
                <a16:creationId xmlns:a16="http://schemas.microsoft.com/office/drawing/2014/main" id="{84865E40-4FBC-ECB2-6EF7-114D863A57CB}"/>
              </a:ext>
            </a:extLst>
          </p:cNvPr>
          <p:cNvSpPr txBox="1"/>
          <p:nvPr/>
        </p:nvSpPr>
        <p:spPr>
          <a:xfrm>
            <a:off x="1052543" y="3086802"/>
            <a:ext cx="5066563" cy="2594878"/>
          </a:xfrm>
          <a:prstGeom prst="rect">
            <a:avLst/>
          </a:prstGeom>
          <a:noFill/>
        </p:spPr>
        <p:txBody>
          <a:bodyPr wrap="square">
            <a:spAutoFit/>
          </a:bodyPr>
          <a:lstStyle/>
          <a:p>
            <a:pPr lvl="0">
              <a:lnSpc>
                <a:spcPct val="115000"/>
              </a:lnSpc>
              <a:tabLst>
                <a:tab pos="228600" algn="l"/>
              </a:tabLst>
            </a:pP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a:p>
            <a:pPr lvl="0">
              <a:lnSpc>
                <a:spcPct val="115000"/>
              </a:lnSpc>
              <a:spcAft>
                <a:spcPts val="1000"/>
              </a:spcAft>
              <a:tabLst>
                <a:tab pos="228600" algn="l"/>
              </a:tabLst>
            </a:pPr>
            <a:r>
              <a:rPr lang="en-US" dirty="0">
                <a:effectLst/>
                <a:latin typeface="Cambria" panose="02040503050406030204" pitchFamily="18" charset="0"/>
                <a:ea typeface="MS Mincho" panose="02020609040205080304" pitchFamily="49" charset="-128"/>
                <a:cs typeface="Times New Roman" panose="02020603050405020304" pitchFamily="18" charset="0"/>
              </a:rPr>
              <a:t> </a:t>
            </a:r>
            <a:r>
              <a:rPr lang="en-US" sz="1400" dirty="0">
                <a:effectLst/>
                <a:latin typeface="Calibri" panose="020F0502020204030204" pitchFamily="34" charset="0"/>
                <a:ea typeface="Calibri" panose="020F0502020204030204" pitchFamily="34" charset="0"/>
                <a:cs typeface="Calibri" panose="020F0502020204030204" pitchFamily="34" charset="0"/>
              </a:rPr>
              <a:t>- Python,</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0">
              <a:lnSpc>
                <a:spcPct val="115000"/>
              </a:lnSpc>
              <a:spcAft>
                <a:spcPts val="1000"/>
              </a:spcAft>
              <a:tabLst>
                <a:tab pos="2286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 -Pandas,</a:t>
            </a:r>
          </a:p>
          <a:p>
            <a:pPr lvl="0">
              <a:lnSpc>
                <a:spcPct val="115000"/>
              </a:lnSpc>
              <a:spcAft>
                <a:spcPts val="1000"/>
              </a:spcAft>
              <a:tabLst>
                <a:tab pos="2286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 -Matplotlib, </a:t>
            </a:r>
          </a:p>
          <a:p>
            <a:pPr lvl="0">
              <a:lnSpc>
                <a:spcPct val="115000"/>
              </a:lnSpc>
              <a:spcAft>
                <a:spcPts val="1000"/>
              </a:spcAft>
              <a:tabLst>
                <a:tab pos="2286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-Scikit-learn,</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0">
              <a:lnSpc>
                <a:spcPct val="115000"/>
              </a:lnSpc>
              <a:spcAft>
                <a:spcPts val="1000"/>
              </a:spcAft>
              <a:tabLst>
                <a:tab pos="2286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a:t>
            </a:r>
            <a:r>
              <a:rPr lang="en-US" sz="1400" dirty="0" err="1">
                <a:latin typeface="Calibri" panose="020F0502020204030204" pitchFamily="34" charset="0"/>
                <a:ea typeface="Calibri" panose="020F0502020204030204" pitchFamily="34" charset="0"/>
                <a:cs typeface="Calibri" panose="020F0502020204030204" pitchFamily="34" charset="0"/>
              </a:rPr>
              <a:t>Github</a:t>
            </a:r>
            <a:r>
              <a:rPr lang="en-US" sz="1400" dirty="0">
                <a:latin typeface="Calibri" panose="020F0502020204030204" pitchFamily="34" charset="0"/>
                <a:ea typeface="Calibri" panose="020F0502020204030204" pitchFamily="34" charset="0"/>
                <a:cs typeface="Calibri" panose="020F0502020204030204" pitchFamily="34" charset="0"/>
              </a:rPr>
              <a:t>,</a:t>
            </a:r>
          </a:p>
          <a:p>
            <a:pPr lvl="0">
              <a:lnSpc>
                <a:spcPct val="115000"/>
              </a:lnSpc>
              <a:spcAft>
                <a:spcPts val="1000"/>
              </a:spcAft>
              <a:tabLst>
                <a:tab pos="228600" algn="l"/>
              </a:tabLst>
            </a:pPr>
            <a:r>
              <a:rPr lang="en-US" sz="1400" dirty="0">
                <a:effectLst/>
                <a:latin typeface="Calibri" panose="020F0502020204030204" pitchFamily="34" charset="0"/>
                <a:ea typeface="Calibri" panose="020F0502020204030204" pitchFamily="34" charset="0"/>
                <a:cs typeface="Calibri" panose="020F0502020204030204" pitchFamily="34" charset="0"/>
              </a:rPr>
              <a:t>-</a:t>
            </a:r>
            <a:r>
              <a:rPr lang="en-US" sz="1400" dirty="0" err="1">
                <a:effectLst/>
                <a:latin typeface="Calibri" panose="020F0502020204030204" pitchFamily="34" charset="0"/>
                <a:ea typeface="Calibri" panose="020F0502020204030204" pitchFamily="34" charset="0"/>
                <a:cs typeface="Calibri" panose="020F0502020204030204" pitchFamily="34" charset="0"/>
              </a:rPr>
              <a:t>Streamlit</a:t>
            </a: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77E249AE-7EE3-1636-C6F7-970B8BD3F0DC}"/>
              </a:ext>
            </a:extLst>
          </p:cNvPr>
          <p:cNvSpPr>
            <a:spLocks noGrp="1"/>
          </p:cNvSpPr>
          <p:nvPr>
            <p:ph type="ftr" sz="quarter" idx="11"/>
          </p:nvPr>
        </p:nvSpPr>
        <p:spPr>
          <a:xfrm>
            <a:off x="0" y="6492875"/>
            <a:ext cx="3086100" cy="365125"/>
          </a:xfrm>
        </p:spPr>
        <p:txBody>
          <a:bodyPr/>
          <a:lstStyle/>
          <a:p>
            <a:r>
              <a:rPr lang="en-US" sz="1600" dirty="0">
                <a:solidFill>
                  <a:schemeClr val="tx1"/>
                </a:solidFill>
              </a:rPr>
              <a:t>BRANCH : CSE </a:t>
            </a:r>
          </a:p>
        </p:txBody>
      </p:sp>
      <p:sp>
        <p:nvSpPr>
          <p:cNvPr id="6" name="Slide Number Placeholder 5">
            <a:extLst>
              <a:ext uri="{FF2B5EF4-FFF2-40B4-BE49-F238E27FC236}">
                <a16:creationId xmlns:a16="http://schemas.microsoft.com/office/drawing/2014/main" id="{D8C61D25-3602-604F-7FD9-D931B93511E9}"/>
              </a:ext>
            </a:extLst>
          </p:cNvPr>
          <p:cNvSpPr>
            <a:spLocks noGrp="1"/>
          </p:cNvSpPr>
          <p:nvPr>
            <p:ph type="sldNum" sz="quarter" idx="12"/>
          </p:nvPr>
        </p:nvSpPr>
        <p:spPr>
          <a:xfrm>
            <a:off x="7086600" y="6492874"/>
            <a:ext cx="2057400" cy="365125"/>
          </a:xfrm>
        </p:spPr>
        <p:txBody>
          <a:bodyPr/>
          <a:lstStyle/>
          <a:p>
            <a:fld id="{C1FF6DA9-008F-8B48-92A6-B652298478BF}" type="slidenum">
              <a:rPr lang="en-US" sz="1600" smtClean="0">
                <a:solidFill>
                  <a:schemeClr val="tx1"/>
                </a:solidFill>
              </a:rPr>
              <a:t>5</a:t>
            </a:fld>
            <a:endParaRPr lang="en-US" sz="1600" dirty="0">
              <a:solidFill>
                <a:schemeClr val="tx1"/>
              </a:solidFill>
            </a:endParaRPr>
          </a:p>
        </p:txBody>
      </p:sp>
      <p:pic>
        <p:nvPicPr>
          <p:cNvPr id="8" name="Picture 7">
            <a:extLst>
              <a:ext uri="{FF2B5EF4-FFF2-40B4-BE49-F238E27FC236}">
                <a16:creationId xmlns:a16="http://schemas.microsoft.com/office/drawing/2014/main" id="{2DDD4182-717D-4A88-D086-FC3A3906A9A0}"/>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9F4179E-6389-CC37-C690-F685D85AF9D5}"/>
              </a:ext>
            </a:extLst>
          </p:cNvPr>
          <p:cNvSpPr>
            <a:spLocks noGrp="1" noChangeArrowheads="1"/>
          </p:cNvSpPr>
          <p:nvPr>
            <p:ph idx="1"/>
          </p:nvPr>
        </p:nvSpPr>
        <p:spPr bwMode="auto">
          <a:xfrm>
            <a:off x="822960" y="2444114"/>
            <a:ext cx="247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endParaRPr lang="en-US" altLang="en-US" sz="1400" dirty="0">
              <a:solidFill>
                <a:schemeClr val="tx1"/>
              </a:solidFill>
            </a:endParaRPr>
          </a:p>
          <a:p>
            <a:pPr marL="0" lvl="0" indent="0" eaLnBrk="0" fontAlgn="base"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itle 6">
            <a:extLst>
              <a:ext uri="{FF2B5EF4-FFF2-40B4-BE49-F238E27FC236}">
                <a16:creationId xmlns:a16="http://schemas.microsoft.com/office/drawing/2014/main" id="{5F09AAC3-DB37-B8D6-B168-18D8B86BEAD0}"/>
              </a:ext>
            </a:extLst>
          </p:cNvPr>
          <p:cNvSpPr>
            <a:spLocks noGrp="1"/>
          </p:cNvSpPr>
          <p:nvPr>
            <p:ph type="title"/>
          </p:nvPr>
        </p:nvSpPr>
        <p:spPr>
          <a:xfrm>
            <a:off x="628650" y="453051"/>
            <a:ext cx="7886700" cy="1325563"/>
          </a:xfrm>
        </p:spPr>
        <p:txBody>
          <a:bodyPr/>
          <a:lstStyle/>
          <a:p>
            <a:r>
              <a:rPr lang="en-IN" dirty="0"/>
              <a:t> </a:t>
            </a:r>
          </a:p>
        </p:txBody>
      </p:sp>
      <p:graphicFrame>
        <p:nvGraphicFramePr>
          <p:cNvPr id="8" name="Table 7">
            <a:extLst>
              <a:ext uri="{FF2B5EF4-FFF2-40B4-BE49-F238E27FC236}">
                <a16:creationId xmlns:a16="http://schemas.microsoft.com/office/drawing/2014/main" id="{37F200D8-97A5-0132-607B-053D796A40E8}"/>
              </a:ext>
            </a:extLst>
          </p:cNvPr>
          <p:cNvGraphicFramePr>
            <a:graphicFrameLocks noGrp="1"/>
          </p:cNvGraphicFramePr>
          <p:nvPr>
            <p:extLst>
              <p:ext uri="{D42A27DB-BD31-4B8C-83A1-F6EECF244321}">
                <p14:modId xmlns:p14="http://schemas.microsoft.com/office/powerpoint/2010/main" val="1013821544"/>
              </p:ext>
            </p:extLst>
          </p:nvPr>
        </p:nvGraphicFramePr>
        <p:xfrm>
          <a:off x="712838" y="2042365"/>
          <a:ext cx="7310285" cy="1634899"/>
        </p:xfrm>
        <a:graphic>
          <a:graphicData uri="http://schemas.openxmlformats.org/drawingml/2006/table">
            <a:tbl>
              <a:tblPr/>
              <a:tblGrid>
                <a:gridCol w="3540952">
                  <a:extLst>
                    <a:ext uri="{9D8B030D-6E8A-4147-A177-3AD203B41FA5}">
                      <a16:colId xmlns:a16="http://schemas.microsoft.com/office/drawing/2014/main" val="3976129479"/>
                    </a:ext>
                  </a:extLst>
                </a:gridCol>
                <a:gridCol w="3769333">
                  <a:extLst>
                    <a:ext uri="{9D8B030D-6E8A-4147-A177-3AD203B41FA5}">
                      <a16:colId xmlns:a16="http://schemas.microsoft.com/office/drawing/2014/main" val="502651180"/>
                    </a:ext>
                  </a:extLst>
                </a:gridCol>
              </a:tblGrid>
              <a:tr h="431860">
                <a:tc>
                  <a:txBody>
                    <a:bodyPr/>
                    <a:lstStyle/>
                    <a:p>
                      <a:r>
                        <a:rPr lang="en-IN" sz="1500" b="1" dirty="0"/>
                        <a:t>Phase</a:t>
                      </a:r>
                    </a:p>
                  </a:txBody>
                  <a:tcPr anchor="ctr">
                    <a:lnL>
                      <a:noFill/>
                    </a:lnL>
                    <a:lnR>
                      <a:noFill/>
                    </a:lnR>
                    <a:lnT>
                      <a:noFill/>
                    </a:lnT>
                    <a:lnB>
                      <a:noFill/>
                    </a:lnB>
                    <a:noFill/>
                  </a:tcPr>
                </a:tc>
                <a:tc>
                  <a:txBody>
                    <a:bodyPr/>
                    <a:lstStyle/>
                    <a:p>
                      <a:r>
                        <a:rPr lang="en-IN" sz="1500" b="1" dirty="0"/>
                        <a:t>Tasks Completed</a:t>
                      </a:r>
                    </a:p>
                  </a:txBody>
                  <a:tcPr anchor="ctr">
                    <a:lnL>
                      <a:noFill/>
                    </a:lnL>
                    <a:lnR>
                      <a:noFill/>
                    </a:lnR>
                    <a:lnT>
                      <a:noFill/>
                    </a:lnT>
                    <a:lnB>
                      <a:noFill/>
                    </a:lnB>
                    <a:noFill/>
                  </a:tcPr>
                </a:tc>
                <a:extLst>
                  <a:ext uri="{0D108BD9-81ED-4DB2-BD59-A6C34878D82A}">
                    <a16:rowId xmlns:a16="http://schemas.microsoft.com/office/drawing/2014/main" val="2034316499"/>
                  </a:ext>
                </a:extLst>
              </a:tr>
              <a:tr h="401013">
                <a:tc>
                  <a:txBody>
                    <a:bodyPr/>
                    <a:lstStyle/>
                    <a:p>
                      <a:r>
                        <a:rPr lang="en-IN" b="1" dirty="0"/>
                        <a:t>Review 1</a:t>
                      </a:r>
                    </a:p>
                  </a:txBody>
                  <a:tcPr anchor="ctr">
                    <a:lnL>
                      <a:noFill/>
                    </a:lnL>
                    <a:lnR>
                      <a:noFill/>
                    </a:lnR>
                    <a:lnT>
                      <a:noFill/>
                    </a:lnT>
                    <a:lnB>
                      <a:noFill/>
                    </a:lnB>
                    <a:noFill/>
                  </a:tcPr>
                </a:tc>
                <a:tc>
                  <a:txBody>
                    <a:bodyPr/>
                    <a:lstStyle/>
                    <a:p>
                      <a:r>
                        <a:rPr lang="en-IN"/>
                        <a:t>Problem definition, dataset creation, preprocessing</a:t>
                      </a:r>
                    </a:p>
                  </a:txBody>
                  <a:tcPr anchor="ctr">
                    <a:lnL>
                      <a:noFill/>
                    </a:lnL>
                    <a:lnR>
                      <a:noFill/>
                    </a:lnR>
                    <a:lnT>
                      <a:noFill/>
                    </a:lnT>
                    <a:lnB>
                      <a:noFill/>
                    </a:lnB>
                    <a:noFill/>
                  </a:tcPr>
                </a:tc>
                <a:extLst>
                  <a:ext uri="{0D108BD9-81ED-4DB2-BD59-A6C34878D82A}">
                    <a16:rowId xmlns:a16="http://schemas.microsoft.com/office/drawing/2014/main" val="657818930"/>
                  </a:ext>
                </a:extLst>
              </a:tr>
              <a:tr h="401013">
                <a:tc>
                  <a:txBody>
                    <a:bodyPr/>
                    <a:lstStyle/>
                    <a:p>
                      <a:r>
                        <a:rPr lang="en-IN" b="1"/>
                        <a:t>Review 2</a:t>
                      </a:r>
                      <a:endParaRPr lang="en-IN"/>
                    </a:p>
                  </a:txBody>
                  <a:tcPr anchor="ctr">
                    <a:lnL>
                      <a:noFill/>
                    </a:lnL>
                    <a:lnR>
                      <a:noFill/>
                    </a:lnR>
                    <a:lnT>
                      <a:noFill/>
                    </a:lnT>
                    <a:lnB>
                      <a:noFill/>
                    </a:lnB>
                    <a:noFill/>
                  </a:tcPr>
                </a:tc>
                <a:tc>
                  <a:txBody>
                    <a:bodyPr/>
                    <a:lstStyle/>
                    <a:p>
                      <a:r>
                        <a:rPr lang="en-IN"/>
                        <a:t>Model training, UI integration</a:t>
                      </a:r>
                    </a:p>
                  </a:txBody>
                  <a:tcPr anchor="ctr">
                    <a:lnL>
                      <a:noFill/>
                    </a:lnL>
                    <a:lnR>
                      <a:noFill/>
                    </a:lnR>
                    <a:lnT>
                      <a:noFill/>
                    </a:lnT>
                    <a:lnB>
                      <a:noFill/>
                    </a:lnB>
                    <a:noFill/>
                  </a:tcPr>
                </a:tc>
                <a:extLst>
                  <a:ext uri="{0D108BD9-81ED-4DB2-BD59-A6C34878D82A}">
                    <a16:rowId xmlns:a16="http://schemas.microsoft.com/office/drawing/2014/main" val="295226055"/>
                  </a:ext>
                </a:extLst>
              </a:tr>
              <a:tr h="401013">
                <a:tc>
                  <a:txBody>
                    <a:bodyPr/>
                    <a:lstStyle/>
                    <a:p>
                      <a:r>
                        <a:rPr lang="en-IN" b="1" dirty="0"/>
                        <a:t>Final Review</a:t>
                      </a:r>
                      <a:endParaRPr lang="en-IN" dirty="0"/>
                    </a:p>
                  </a:txBody>
                  <a:tcPr anchor="ctr">
                    <a:lnL>
                      <a:noFill/>
                    </a:lnL>
                    <a:lnR>
                      <a:noFill/>
                    </a:lnR>
                    <a:lnT>
                      <a:noFill/>
                    </a:lnT>
                    <a:lnB>
                      <a:noFill/>
                    </a:lnB>
                    <a:noFill/>
                  </a:tcPr>
                </a:tc>
                <a:tc>
                  <a:txBody>
                    <a:bodyPr/>
                    <a:lstStyle/>
                    <a:p>
                      <a:r>
                        <a:rPr lang="en-IN" dirty="0"/>
                        <a:t>Deployment, testing, documentation</a:t>
                      </a:r>
                    </a:p>
                  </a:txBody>
                  <a:tcPr anchor="ctr">
                    <a:lnL>
                      <a:noFill/>
                    </a:lnL>
                    <a:lnR>
                      <a:noFill/>
                    </a:lnR>
                    <a:lnT>
                      <a:noFill/>
                    </a:lnT>
                    <a:lnB>
                      <a:noFill/>
                    </a:lnB>
                    <a:noFill/>
                  </a:tcPr>
                </a:tc>
                <a:extLst>
                  <a:ext uri="{0D108BD9-81ED-4DB2-BD59-A6C34878D82A}">
                    <a16:rowId xmlns:a16="http://schemas.microsoft.com/office/drawing/2014/main" val="2848457956"/>
                  </a:ext>
                </a:extLst>
              </a:tr>
            </a:tbl>
          </a:graphicData>
        </a:graphic>
      </p:graphicFrame>
      <p:sp>
        <p:nvSpPr>
          <p:cNvPr id="10" name="TextBox 9">
            <a:extLst>
              <a:ext uri="{FF2B5EF4-FFF2-40B4-BE49-F238E27FC236}">
                <a16:creationId xmlns:a16="http://schemas.microsoft.com/office/drawing/2014/main" id="{CB24EC9E-B517-EEEB-BED0-000B6D994A25}"/>
              </a:ext>
            </a:extLst>
          </p:cNvPr>
          <p:cNvSpPr txBox="1"/>
          <p:nvPr/>
        </p:nvSpPr>
        <p:spPr>
          <a:xfrm>
            <a:off x="712839" y="1383306"/>
            <a:ext cx="4572000" cy="323165"/>
          </a:xfrm>
          <a:prstGeom prst="rect">
            <a:avLst/>
          </a:prstGeom>
          <a:noFill/>
        </p:spPr>
        <p:txBody>
          <a:bodyPr wrap="square">
            <a:spAutoFit/>
          </a:bodyPr>
          <a:lstStyle/>
          <a:p>
            <a:r>
              <a:rPr lang="en-IN" sz="1500" b="1" dirty="0"/>
              <a:t>Project Plan / Timeline:</a:t>
            </a:r>
          </a:p>
        </p:txBody>
      </p:sp>
      <p:sp>
        <p:nvSpPr>
          <p:cNvPr id="2" name="Footer Placeholder 1">
            <a:extLst>
              <a:ext uri="{FF2B5EF4-FFF2-40B4-BE49-F238E27FC236}">
                <a16:creationId xmlns:a16="http://schemas.microsoft.com/office/drawing/2014/main" id="{316A0355-1987-222D-419A-A08703790D97}"/>
              </a:ext>
            </a:extLst>
          </p:cNvPr>
          <p:cNvSpPr>
            <a:spLocks noGrp="1"/>
          </p:cNvSpPr>
          <p:nvPr>
            <p:ph type="ftr" sz="quarter" idx="11"/>
          </p:nvPr>
        </p:nvSpPr>
        <p:spPr>
          <a:xfrm>
            <a:off x="0" y="6477923"/>
            <a:ext cx="3086100" cy="365125"/>
          </a:xfrm>
        </p:spPr>
        <p:txBody>
          <a:bodyPr/>
          <a:lstStyle/>
          <a:p>
            <a:r>
              <a:rPr lang="en-US" sz="1600" dirty="0">
                <a:solidFill>
                  <a:schemeClr val="tx1"/>
                </a:solidFill>
              </a:rPr>
              <a:t>BRANCH : CSE </a:t>
            </a:r>
          </a:p>
        </p:txBody>
      </p:sp>
      <p:sp>
        <p:nvSpPr>
          <p:cNvPr id="3" name="Slide Number Placeholder 2">
            <a:extLst>
              <a:ext uri="{FF2B5EF4-FFF2-40B4-BE49-F238E27FC236}">
                <a16:creationId xmlns:a16="http://schemas.microsoft.com/office/drawing/2014/main" id="{9B6CD8A2-C014-2D88-6DF5-3500E67416FC}"/>
              </a:ext>
            </a:extLst>
          </p:cNvPr>
          <p:cNvSpPr>
            <a:spLocks noGrp="1"/>
          </p:cNvSpPr>
          <p:nvPr>
            <p:ph type="sldNum" sz="quarter" idx="12"/>
          </p:nvPr>
        </p:nvSpPr>
        <p:spPr>
          <a:xfrm>
            <a:off x="7086600" y="6492875"/>
            <a:ext cx="2057400" cy="365125"/>
          </a:xfrm>
        </p:spPr>
        <p:txBody>
          <a:bodyPr/>
          <a:lstStyle/>
          <a:p>
            <a:fld id="{C1FF6DA9-008F-8B48-92A6-B652298478BF}" type="slidenum">
              <a:rPr lang="en-US" sz="1600" smtClean="0">
                <a:solidFill>
                  <a:schemeClr val="tx1"/>
                </a:solidFill>
              </a:rPr>
              <a:t>6</a:t>
            </a:fld>
            <a:endParaRPr lang="en-US" sz="1600" dirty="0">
              <a:solidFill>
                <a:schemeClr val="tx1"/>
              </a:solidFill>
            </a:endParaRPr>
          </a:p>
        </p:txBody>
      </p:sp>
      <p:pic>
        <p:nvPicPr>
          <p:cNvPr id="6" name="Picture 5">
            <a:extLst>
              <a:ext uri="{FF2B5EF4-FFF2-40B4-BE49-F238E27FC236}">
                <a16:creationId xmlns:a16="http://schemas.microsoft.com/office/drawing/2014/main" id="{3562E68A-F62A-B372-9AE6-B36757848E87}"/>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pPr>
            <a:r>
              <a:rPr lang="en-IN" sz="1500" dirty="0">
                <a:latin typeface="+mn-lt"/>
              </a:rPr>
              <a:t>Architecture:</a:t>
            </a:r>
            <a:endParaRPr sz="1500" dirty="0">
              <a:latin typeface="+mn-lt"/>
            </a:endParaRPr>
          </a:p>
        </p:txBody>
      </p:sp>
      <p:pic>
        <p:nvPicPr>
          <p:cNvPr id="5" name="Content Placeholder 4">
            <a:extLst>
              <a:ext uri="{FF2B5EF4-FFF2-40B4-BE49-F238E27FC236}">
                <a16:creationId xmlns:a16="http://schemas.microsoft.com/office/drawing/2014/main" id="{16943B26-82FA-7E1E-2661-B0DF3A45C5A2}"/>
              </a:ext>
            </a:extLst>
          </p:cNvPr>
          <p:cNvPicPr>
            <a:picLocks noGrp="1" noChangeAspect="1"/>
          </p:cNvPicPr>
          <p:nvPr>
            <p:ph idx="1"/>
          </p:nvPr>
        </p:nvPicPr>
        <p:blipFill>
          <a:blip r:embed="rId2"/>
          <a:stretch>
            <a:fillRect/>
          </a:stretch>
        </p:blipFill>
        <p:spPr>
          <a:xfrm>
            <a:off x="2420573" y="1253331"/>
            <a:ext cx="4302854" cy="4351338"/>
          </a:xfrm>
        </p:spPr>
      </p:pic>
      <p:sp>
        <p:nvSpPr>
          <p:cNvPr id="3" name="Footer Placeholder 2">
            <a:extLst>
              <a:ext uri="{FF2B5EF4-FFF2-40B4-BE49-F238E27FC236}">
                <a16:creationId xmlns:a16="http://schemas.microsoft.com/office/drawing/2014/main" id="{86F5F07B-B75E-B566-3C17-3A5884BE9BB6}"/>
              </a:ext>
            </a:extLst>
          </p:cNvPr>
          <p:cNvSpPr>
            <a:spLocks noGrp="1"/>
          </p:cNvSpPr>
          <p:nvPr>
            <p:ph type="ftr" sz="quarter" idx="11"/>
          </p:nvPr>
        </p:nvSpPr>
        <p:spPr>
          <a:xfrm>
            <a:off x="0" y="6476794"/>
            <a:ext cx="3086100" cy="365125"/>
          </a:xfrm>
        </p:spPr>
        <p:txBody>
          <a:bodyPr/>
          <a:lstStyle/>
          <a:p>
            <a:r>
              <a:rPr lang="en-US" sz="1600" dirty="0">
                <a:solidFill>
                  <a:schemeClr val="tx1"/>
                </a:solidFill>
              </a:rPr>
              <a:t>BRANCH : CSE </a:t>
            </a:r>
          </a:p>
        </p:txBody>
      </p:sp>
      <p:sp>
        <p:nvSpPr>
          <p:cNvPr id="4" name="Slide Number Placeholder 3">
            <a:extLst>
              <a:ext uri="{FF2B5EF4-FFF2-40B4-BE49-F238E27FC236}">
                <a16:creationId xmlns:a16="http://schemas.microsoft.com/office/drawing/2014/main" id="{25B9DDDE-289D-0EF5-9E4D-5AE2E2028BE3}"/>
              </a:ext>
            </a:extLst>
          </p:cNvPr>
          <p:cNvSpPr>
            <a:spLocks noGrp="1"/>
          </p:cNvSpPr>
          <p:nvPr>
            <p:ph type="sldNum" sz="quarter" idx="12"/>
          </p:nvPr>
        </p:nvSpPr>
        <p:spPr>
          <a:xfrm>
            <a:off x="7086600" y="6476793"/>
            <a:ext cx="2057400" cy="365125"/>
          </a:xfrm>
        </p:spPr>
        <p:txBody>
          <a:bodyPr/>
          <a:lstStyle/>
          <a:p>
            <a:fld id="{C1FF6DA9-008F-8B48-92A6-B652298478BF}" type="slidenum">
              <a:rPr lang="en-US" sz="1600" smtClean="0">
                <a:solidFill>
                  <a:schemeClr val="tx1"/>
                </a:solidFill>
              </a:rPr>
              <a:t>7</a:t>
            </a:fld>
            <a:endParaRPr lang="en-US" sz="1600" dirty="0">
              <a:solidFill>
                <a:schemeClr val="tx1"/>
              </a:solidFill>
            </a:endParaRPr>
          </a:p>
        </p:txBody>
      </p:sp>
      <p:pic>
        <p:nvPicPr>
          <p:cNvPr id="7" name="Picture 6">
            <a:extLst>
              <a:ext uri="{FF2B5EF4-FFF2-40B4-BE49-F238E27FC236}">
                <a16:creationId xmlns:a16="http://schemas.microsoft.com/office/drawing/2014/main" id="{2EE554C0-57F2-4B7A-CD5B-B382AD5C72E3}"/>
              </a:ext>
            </a:extLst>
          </p:cNvPr>
          <p:cNvPicPr>
            <a:picLocks noChangeAspect="1"/>
          </p:cNvPicPr>
          <p:nvPr/>
        </p:nvPicPr>
        <p:blipFill>
          <a:blip r:embed="rId3"/>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pPr>
            <a:r>
              <a:rPr lang="en-IN" dirty="0"/>
              <a:t> </a:t>
            </a:r>
            <a:endParaRPr dirty="0"/>
          </a:p>
        </p:txBody>
      </p:sp>
      <p:sp>
        <p:nvSpPr>
          <p:cNvPr id="4" name="Rectangle 1">
            <a:extLst>
              <a:ext uri="{FF2B5EF4-FFF2-40B4-BE49-F238E27FC236}">
                <a16:creationId xmlns:a16="http://schemas.microsoft.com/office/drawing/2014/main" id="{0222421A-0D96-1D50-E0A5-70DFC60EEB66}"/>
              </a:ext>
            </a:extLst>
          </p:cNvPr>
          <p:cNvSpPr>
            <a:spLocks noGrp="1" noChangeArrowheads="1"/>
          </p:cNvSpPr>
          <p:nvPr>
            <p:ph idx="1"/>
          </p:nvPr>
        </p:nvSpPr>
        <p:spPr bwMode="auto">
          <a:xfrm>
            <a:off x="628650" y="591024"/>
            <a:ext cx="8156885"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effectLst/>
              </a:rPr>
              <a:t>Partial Implementation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rPr>
              <a:t>The following components of the project have been successfully implemented so far: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rPr>
              <a:t>Dataset Preparation &amp; Cleaning</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A synthetic dataset was created containing food prices for multiple essential items. Date formatting issues and missing values were handled, and new features like </a:t>
            </a:r>
            <a:r>
              <a:rPr kumimoji="0" lang="en-US" altLang="en-US" sz="1400" b="0" i="1" u="none" strike="noStrike" cap="none" normalizeH="0" baseline="0" dirty="0">
                <a:ln>
                  <a:noFill/>
                </a:ln>
                <a:solidFill>
                  <a:schemeClr val="tx1"/>
                </a:solidFill>
                <a:effectLst/>
              </a:rPr>
              <a:t>Day</a:t>
            </a:r>
            <a:r>
              <a:rPr kumimoji="0" lang="en-US" altLang="en-US" sz="1400" b="0" i="0" u="none" strike="noStrike" cap="none" normalizeH="0" baseline="0" dirty="0">
                <a:ln>
                  <a:noFill/>
                </a:ln>
                <a:solidFill>
                  <a:schemeClr val="tx1"/>
                </a:solidFill>
                <a:effectLst/>
              </a:rPr>
              <a:t>, </a:t>
            </a:r>
            <a:r>
              <a:rPr kumimoji="0" lang="en-US" altLang="en-US" sz="1400" b="0" i="1" u="none" strike="noStrike" cap="none" normalizeH="0" baseline="0" dirty="0">
                <a:ln>
                  <a:noFill/>
                </a:ln>
                <a:solidFill>
                  <a:schemeClr val="tx1"/>
                </a:solidFill>
                <a:effectLst/>
              </a:rPr>
              <a:t>Month</a:t>
            </a:r>
            <a:r>
              <a:rPr kumimoji="0" lang="en-US" altLang="en-US" sz="1400" b="0" i="0" u="none" strike="noStrike" cap="none" normalizeH="0" baseline="0" dirty="0">
                <a:ln>
                  <a:noFill/>
                </a:ln>
                <a:solidFill>
                  <a:schemeClr val="tx1"/>
                </a:solidFill>
                <a:effectLst/>
              </a:rPr>
              <a:t>, and </a:t>
            </a:r>
            <a:r>
              <a:rPr kumimoji="0" lang="en-US" altLang="en-US" sz="1400" b="0" i="1" u="none" strike="noStrike" cap="none" normalizeH="0" baseline="0" dirty="0">
                <a:ln>
                  <a:noFill/>
                </a:ln>
                <a:solidFill>
                  <a:schemeClr val="tx1"/>
                </a:solidFill>
                <a:effectLst/>
              </a:rPr>
              <a:t>Year</a:t>
            </a:r>
            <a:r>
              <a:rPr kumimoji="0" lang="en-US" altLang="en-US" sz="1400" b="0" i="0" u="none" strike="noStrike" cap="none" normalizeH="0" baseline="0" dirty="0">
                <a:ln>
                  <a:noFill/>
                </a:ln>
                <a:solidFill>
                  <a:schemeClr val="tx1"/>
                </a:solidFill>
                <a:effectLst/>
              </a:rPr>
              <a:t> were extracted.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a:t>
            </a:r>
            <a:r>
              <a:rPr kumimoji="0" lang="en-US" altLang="en-US" sz="1400" b="1" i="0" u="none" strike="noStrike" cap="none" normalizeH="0" baseline="0" dirty="0">
                <a:ln>
                  <a:noFill/>
                </a:ln>
                <a:solidFill>
                  <a:schemeClr val="tx1"/>
                </a:solidFill>
                <a:effectLst/>
              </a:rPr>
              <a:t>Feature Engineering</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The cleaned dataset was enriched with time-based features, and food item names were prepared for use in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a:t>
            </a:r>
            <a:r>
              <a:rPr kumimoji="0" lang="en-US" altLang="en-US" sz="1400" b="1" i="0" u="none" strike="noStrike" cap="none" normalizeH="0" baseline="0" dirty="0">
                <a:ln>
                  <a:noFill/>
                </a:ln>
                <a:solidFill>
                  <a:schemeClr val="tx1"/>
                </a:solidFill>
                <a:effectLst/>
              </a:rPr>
              <a:t>Basic Machine Learning Model</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A </a:t>
            </a:r>
            <a:r>
              <a:rPr kumimoji="0" lang="en-US" altLang="en-US" sz="1400" b="1" i="0" u="none" strike="noStrike" cap="none" normalizeH="0" baseline="0" dirty="0">
                <a:ln>
                  <a:noFill/>
                </a:ln>
                <a:solidFill>
                  <a:schemeClr val="tx1"/>
                </a:solidFill>
                <a:effectLst/>
              </a:rPr>
              <a:t>Linear Regression</a:t>
            </a:r>
            <a:r>
              <a:rPr kumimoji="0" lang="en-US" altLang="en-US" sz="1400" b="0" i="0" u="none" strike="noStrike" cap="none" normalizeH="0" baseline="0" dirty="0">
                <a:ln>
                  <a:noFill/>
                </a:ln>
                <a:solidFill>
                  <a:schemeClr val="tx1"/>
                </a:solidFill>
                <a:effectLst/>
              </a:rPr>
              <a:t> model was trained using the processed data. The model predicts prices based on the selected item and date, and it was serialized using </a:t>
            </a:r>
            <a:r>
              <a:rPr kumimoji="0" lang="en-US" altLang="en-US" sz="1400" b="0" i="0" u="none" strike="noStrike" cap="none" normalizeH="0" baseline="0" dirty="0" err="1">
                <a:ln>
                  <a:noFill/>
                </a:ln>
                <a:solidFill>
                  <a:schemeClr val="tx1"/>
                </a:solidFill>
                <a:effectLst/>
              </a:rPr>
              <a:t>joblib</a:t>
            </a:r>
            <a:r>
              <a:rPr kumimoji="0" lang="en-US" altLang="en-US" sz="1400" b="0" i="0" u="none" strike="noStrike" cap="none" normalizeH="0" baseline="0" dirty="0">
                <a:ln>
                  <a:noFill/>
                </a:ln>
                <a:solidFill>
                  <a:schemeClr val="tx1"/>
                </a:solidFill>
                <a:effectLst/>
              </a:rPr>
              <a:t> for use in the app.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 </a:t>
            </a:r>
            <a:r>
              <a:rPr kumimoji="0" lang="en-US" altLang="en-US" sz="1400" b="1" i="0" u="none" strike="noStrike" cap="none" normalizeH="0" baseline="0" dirty="0">
                <a:ln>
                  <a:noFill/>
                </a:ln>
                <a:solidFill>
                  <a:schemeClr val="tx1"/>
                </a:solidFill>
                <a:effectLst/>
              </a:rPr>
              <a:t>Initial </a:t>
            </a:r>
            <a:r>
              <a:rPr kumimoji="0" lang="en-US" altLang="en-US" sz="1400" b="1" i="0" u="none" strike="noStrike" cap="none" normalizeH="0" baseline="0" dirty="0" err="1">
                <a:ln>
                  <a:noFill/>
                </a:ln>
                <a:solidFill>
                  <a:schemeClr val="tx1"/>
                </a:solidFill>
                <a:effectLst/>
              </a:rPr>
              <a:t>Streamlit</a:t>
            </a:r>
            <a:r>
              <a:rPr kumimoji="0" lang="en-US" altLang="en-US" sz="1400" b="1" i="0" u="none" strike="noStrike" cap="none" normalizeH="0" baseline="0" dirty="0">
                <a:ln>
                  <a:noFill/>
                </a:ln>
                <a:solidFill>
                  <a:schemeClr val="tx1"/>
                </a:solidFill>
                <a:effectLst/>
              </a:rPr>
              <a:t> App Setup</a:t>
            </a:r>
            <a:br>
              <a:rPr kumimoji="0" lang="en-US" altLang="en-US" sz="1400" b="0" i="0" u="none" strike="noStrike" cap="none" normalizeH="0" baseline="0" dirty="0">
                <a:ln>
                  <a:noFill/>
                </a:ln>
                <a:solidFill>
                  <a:schemeClr val="tx1"/>
                </a:solidFill>
                <a:effectLst/>
              </a:rPr>
            </a:br>
            <a:r>
              <a:rPr kumimoji="0" lang="en-US" altLang="en-US" sz="1400" b="0" i="0" u="none" strike="noStrike" cap="none" normalizeH="0" baseline="0" dirty="0">
                <a:ln>
                  <a:noFill/>
                </a:ln>
                <a:solidFill>
                  <a:schemeClr val="tx1"/>
                </a:solidFill>
                <a:effectLst/>
              </a:rPr>
              <a:t>A basic user interface was built using </a:t>
            </a:r>
            <a:r>
              <a:rPr kumimoji="0" lang="en-US" altLang="en-US" sz="1400" b="0" i="0" u="none" strike="noStrike" cap="none" normalizeH="0" baseline="0" dirty="0" err="1">
                <a:ln>
                  <a:noFill/>
                </a:ln>
                <a:solidFill>
                  <a:schemeClr val="tx1"/>
                </a:solidFill>
                <a:effectLst/>
              </a:rPr>
              <a:t>Streamlit</a:t>
            </a:r>
            <a:r>
              <a:rPr kumimoji="0" lang="en-US" altLang="en-US" sz="1400" b="0" i="0" u="none" strike="noStrike" cap="none" normalizeH="0" baseline="0" dirty="0">
                <a:ln>
                  <a:noFill/>
                </a:ln>
                <a:solidFill>
                  <a:schemeClr val="tx1"/>
                </a:solidFill>
                <a:effectLst/>
              </a:rPr>
              <a:t>. It includes: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Dropdown for selecting a food item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Date input for the prediction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 predicted price display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rPr>
              <a:t>A line chart showing historical price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Footer Placeholder 4">
            <a:extLst>
              <a:ext uri="{FF2B5EF4-FFF2-40B4-BE49-F238E27FC236}">
                <a16:creationId xmlns:a16="http://schemas.microsoft.com/office/drawing/2014/main" id="{9D456927-E466-1C2B-D0F8-3C59D27561A7}"/>
              </a:ext>
            </a:extLst>
          </p:cNvPr>
          <p:cNvSpPr>
            <a:spLocks noGrp="1"/>
          </p:cNvSpPr>
          <p:nvPr>
            <p:ph type="ftr" sz="quarter" idx="11"/>
          </p:nvPr>
        </p:nvSpPr>
        <p:spPr>
          <a:xfrm>
            <a:off x="0" y="6492874"/>
            <a:ext cx="3086100" cy="365125"/>
          </a:xfrm>
        </p:spPr>
        <p:txBody>
          <a:bodyPr/>
          <a:lstStyle/>
          <a:p>
            <a:r>
              <a:rPr lang="en-US" sz="1600" dirty="0">
                <a:solidFill>
                  <a:schemeClr val="tx1"/>
                </a:solidFill>
              </a:rPr>
              <a:t>BRANCH : CSE </a:t>
            </a:r>
          </a:p>
        </p:txBody>
      </p:sp>
      <p:sp>
        <p:nvSpPr>
          <p:cNvPr id="6" name="Slide Number Placeholder 5">
            <a:extLst>
              <a:ext uri="{FF2B5EF4-FFF2-40B4-BE49-F238E27FC236}">
                <a16:creationId xmlns:a16="http://schemas.microsoft.com/office/drawing/2014/main" id="{9A83B82E-8596-8929-CC41-CA63559C240F}"/>
              </a:ext>
            </a:extLst>
          </p:cNvPr>
          <p:cNvSpPr>
            <a:spLocks noGrp="1"/>
          </p:cNvSpPr>
          <p:nvPr>
            <p:ph type="sldNum" sz="quarter" idx="12"/>
          </p:nvPr>
        </p:nvSpPr>
        <p:spPr>
          <a:xfrm>
            <a:off x="7086600" y="6481506"/>
            <a:ext cx="2057400" cy="365125"/>
          </a:xfrm>
        </p:spPr>
        <p:txBody>
          <a:bodyPr/>
          <a:lstStyle/>
          <a:p>
            <a:fld id="{C1FF6DA9-008F-8B48-92A6-B652298478BF}" type="slidenum">
              <a:rPr lang="en-US" sz="1600" smtClean="0">
                <a:solidFill>
                  <a:schemeClr val="tx1"/>
                </a:solidFill>
              </a:rPr>
              <a:t>8</a:t>
            </a:fld>
            <a:endParaRPr lang="en-US" sz="1600" dirty="0">
              <a:solidFill>
                <a:schemeClr val="tx1"/>
              </a:solidFill>
            </a:endParaRPr>
          </a:p>
        </p:txBody>
      </p:sp>
      <p:pic>
        <p:nvPicPr>
          <p:cNvPr id="7" name="Picture 6">
            <a:extLst>
              <a:ext uri="{FF2B5EF4-FFF2-40B4-BE49-F238E27FC236}">
                <a16:creationId xmlns:a16="http://schemas.microsoft.com/office/drawing/2014/main" id="{2CEC1A0B-142C-612E-7E81-94A96495539A}"/>
              </a:ext>
            </a:extLst>
          </p:cNvPr>
          <p:cNvPicPr>
            <a:picLocks noChangeAspect="1"/>
          </p:cNvPicPr>
          <p:nvPr/>
        </p:nvPicPr>
        <p:blipFill>
          <a:blip r:embed="rId2"/>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pPr>
            <a:r>
              <a:rPr lang="en-IN" sz="1500" dirty="0">
                <a:latin typeface="+mn-lt"/>
              </a:rPr>
              <a:t>Features:</a:t>
            </a:r>
            <a:endParaRPr sz="1500" dirty="0">
              <a:latin typeface="+mn-lt"/>
            </a:endParaRPr>
          </a:p>
        </p:txBody>
      </p:sp>
      <p:pic>
        <p:nvPicPr>
          <p:cNvPr id="5" name="Content Placeholder 4">
            <a:extLst>
              <a:ext uri="{FF2B5EF4-FFF2-40B4-BE49-F238E27FC236}">
                <a16:creationId xmlns:a16="http://schemas.microsoft.com/office/drawing/2014/main" id="{78E64949-B80A-5889-0585-B404AA6D7CAB}"/>
              </a:ext>
            </a:extLst>
          </p:cNvPr>
          <p:cNvPicPr>
            <a:picLocks noGrp="1" noChangeAspect="1"/>
          </p:cNvPicPr>
          <p:nvPr>
            <p:ph idx="1"/>
          </p:nvPr>
        </p:nvPicPr>
        <p:blipFill>
          <a:blip r:embed="rId2"/>
          <a:stretch>
            <a:fillRect/>
          </a:stretch>
        </p:blipFill>
        <p:spPr>
          <a:xfrm>
            <a:off x="628650" y="1690689"/>
            <a:ext cx="3717208" cy="2132485"/>
          </a:xfrm>
        </p:spPr>
      </p:pic>
      <p:pic>
        <p:nvPicPr>
          <p:cNvPr id="7" name="Picture 6">
            <a:extLst>
              <a:ext uri="{FF2B5EF4-FFF2-40B4-BE49-F238E27FC236}">
                <a16:creationId xmlns:a16="http://schemas.microsoft.com/office/drawing/2014/main" id="{330461EF-E198-2F0F-4DFF-5B8A084F85EF}"/>
              </a:ext>
            </a:extLst>
          </p:cNvPr>
          <p:cNvPicPr>
            <a:picLocks noChangeAspect="1"/>
          </p:cNvPicPr>
          <p:nvPr/>
        </p:nvPicPr>
        <p:blipFill>
          <a:blip r:embed="rId3"/>
          <a:stretch>
            <a:fillRect/>
          </a:stretch>
        </p:blipFill>
        <p:spPr>
          <a:xfrm>
            <a:off x="4572000" y="1725658"/>
            <a:ext cx="3028335" cy="2132486"/>
          </a:xfrm>
          <a:prstGeom prst="rect">
            <a:avLst/>
          </a:prstGeom>
        </p:spPr>
      </p:pic>
      <p:sp>
        <p:nvSpPr>
          <p:cNvPr id="8" name="TextBox 7">
            <a:extLst>
              <a:ext uri="{FF2B5EF4-FFF2-40B4-BE49-F238E27FC236}">
                <a16:creationId xmlns:a16="http://schemas.microsoft.com/office/drawing/2014/main" id="{B388CFE1-3FA9-CDD7-8A6F-9F114FBA48AD}"/>
              </a:ext>
            </a:extLst>
          </p:cNvPr>
          <p:cNvSpPr txBox="1"/>
          <p:nvPr/>
        </p:nvSpPr>
        <p:spPr>
          <a:xfrm>
            <a:off x="1857682" y="3862503"/>
            <a:ext cx="2124382" cy="369332"/>
          </a:xfrm>
          <a:prstGeom prst="rect">
            <a:avLst/>
          </a:prstGeom>
          <a:noFill/>
        </p:spPr>
        <p:txBody>
          <a:bodyPr wrap="square" rtlCol="0">
            <a:spAutoFit/>
          </a:bodyPr>
          <a:lstStyle/>
          <a:p>
            <a:r>
              <a:rPr lang="en-IN" dirty="0"/>
              <a:t>Item selection</a:t>
            </a:r>
          </a:p>
        </p:txBody>
      </p:sp>
      <p:sp>
        <p:nvSpPr>
          <p:cNvPr id="9" name="TextBox 8">
            <a:extLst>
              <a:ext uri="{FF2B5EF4-FFF2-40B4-BE49-F238E27FC236}">
                <a16:creationId xmlns:a16="http://schemas.microsoft.com/office/drawing/2014/main" id="{202C233D-CBC6-5833-BAFE-5A4F6D3EAD00}"/>
              </a:ext>
            </a:extLst>
          </p:cNvPr>
          <p:cNvSpPr txBox="1"/>
          <p:nvPr/>
        </p:nvSpPr>
        <p:spPr>
          <a:xfrm>
            <a:off x="5319252" y="3932903"/>
            <a:ext cx="1523366" cy="369332"/>
          </a:xfrm>
          <a:prstGeom prst="rect">
            <a:avLst/>
          </a:prstGeom>
          <a:noFill/>
        </p:spPr>
        <p:txBody>
          <a:bodyPr wrap="none" rtlCol="0">
            <a:spAutoFit/>
          </a:bodyPr>
          <a:lstStyle/>
          <a:p>
            <a:r>
              <a:rPr lang="en-IN" dirty="0"/>
              <a:t>Date selection</a:t>
            </a:r>
          </a:p>
        </p:txBody>
      </p:sp>
      <p:pic>
        <p:nvPicPr>
          <p:cNvPr id="11" name="Picture 10">
            <a:extLst>
              <a:ext uri="{FF2B5EF4-FFF2-40B4-BE49-F238E27FC236}">
                <a16:creationId xmlns:a16="http://schemas.microsoft.com/office/drawing/2014/main" id="{6D2B1A19-3995-7BA6-7EA9-1CD76F9459C2}"/>
              </a:ext>
            </a:extLst>
          </p:cNvPr>
          <p:cNvPicPr>
            <a:picLocks noChangeAspect="1"/>
          </p:cNvPicPr>
          <p:nvPr/>
        </p:nvPicPr>
        <p:blipFill>
          <a:blip r:embed="rId4"/>
          <a:stretch>
            <a:fillRect/>
          </a:stretch>
        </p:blipFill>
        <p:spPr>
          <a:xfrm>
            <a:off x="2854987" y="4376994"/>
            <a:ext cx="2981741" cy="1590897"/>
          </a:xfrm>
          <a:prstGeom prst="rect">
            <a:avLst/>
          </a:prstGeom>
        </p:spPr>
      </p:pic>
      <p:sp>
        <p:nvSpPr>
          <p:cNvPr id="12" name="TextBox 11">
            <a:extLst>
              <a:ext uri="{FF2B5EF4-FFF2-40B4-BE49-F238E27FC236}">
                <a16:creationId xmlns:a16="http://schemas.microsoft.com/office/drawing/2014/main" id="{BAF44939-BE93-D416-BAE6-76C3840084C0}"/>
              </a:ext>
            </a:extLst>
          </p:cNvPr>
          <p:cNvSpPr txBox="1"/>
          <p:nvPr/>
        </p:nvSpPr>
        <p:spPr>
          <a:xfrm>
            <a:off x="3342968" y="6022879"/>
            <a:ext cx="2054858" cy="369332"/>
          </a:xfrm>
          <a:prstGeom prst="rect">
            <a:avLst/>
          </a:prstGeom>
          <a:noFill/>
        </p:spPr>
        <p:txBody>
          <a:bodyPr wrap="none" rtlCol="0">
            <a:spAutoFit/>
          </a:bodyPr>
          <a:lstStyle/>
          <a:p>
            <a:r>
              <a:rPr lang="en-IN" dirty="0"/>
              <a:t>Predict price button</a:t>
            </a:r>
          </a:p>
        </p:txBody>
      </p:sp>
      <p:sp>
        <p:nvSpPr>
          <p:cNvPr id="13" name="Footer Placeholder 12">
            <a:extLst>
              <a:ext uri="{FF2B5EF4-FFF2-40B4-BE49-F238E27FC236}">
                <a16:creationId xmlns:a16="http://schemas.microsoft.com/office/drawing/2014/main" id="{5628A46E-492E-8679-CE46-1A9345989355}"/>
              </a:ext>
            </a:extLst>
          </p:cNvPr>
          <p:cNvSpPr>
            <a:spLocks noGrp="1"/>
          </p:cNvSpPr>
          <p:nvPr>
            <p:ph type="ftr" sz="quarter" idx="11"/>
          </p:nvPr>
        </p:nvSpPr>
        <p:spPr>
          <a:xfrm>
            <a:off x="0" y="6492875"/>
            <a:ext cx="3086100" cy="365125"/>
          </a:xfrm>
        </p:spPr>
        <p:txBody>
          <a:bodyPr/>
          <a:lstStyle/>
          <a:p>
            <a:r>
              <a:rPr lang="en-US" sz="1600" dirty="0">
                <a:solidFill>
                  <a:schemeClr val="tx1"/>
                </a:solidFill>
              </a:rPr>
              <a:t>BRANCH : CSE </a:t>
            </a:r>
          </a:p>
        </p:txBody>
      </p:sp>
      <p:sp>
        <p:nvSpPr>
          <p:cNvPr id="14" name="Slide Number Placeholder 13">
            <a:extLst>
              <a:ext uri="{FF2B5EF4-FFF2-40B4-BE49-F238E27FC236}">
                <a16:creationId xmlns:a16="http://schemas.microsoft.com/office/drawing/2014/main" id="{11AC1811-AE98-FAE2-B4C3-1CBDDA4B7736}"/>
              </a:ext>
            </a:extLst>
          </p:cNvPr>
          <p:cNvSpPr>
            <a:spLocks noGrp="1"/>
          </p:cNvSpPr>
          <p:nvPr>
            <p:ph type="sldNum" sz="quarter" idx="12"/>
          </p:nvPr>
        </p:nvSpPr>
        <p:spPr>
          <a:xfrm>
            <a:off x="7086600" y="6492874"/>
            <a:ext cx="2057400" cy="365125"/>
          </a:xfrm>
        </p:spPr>
        <p:txBody>
          <a:bodyPr/>
          <a:lstStyle/>
          <a:p>
            <a:fld id="{C1FF6DA9-008F-8B48-92A6-B652298478BF}" type="slidenum">
              <a:rPr lang="en-US" sz="1600" smtClean="0">
                <a:solidFill>
                  <a:schemeClr val="tx1"/>
                </a:solidFill>
              </a:rPr>
              <a:t>9</a:t>
            </a:fld>
            <a:endParaRPr lang="en-US" sz="1600" dirty="0">
              <a:solidFill>
                <a:schemeClr val="tx1"/>
              </a:solidFill>
            </a:endParaRPr>
          </a:p>
        </p:txBody>
      </p:sp>
      <p:pic>
        <p:nvPicPr>
          <p:cNvPr id="3" name="Picture 2">
            <a:extLst>
              <a:ext uri="{FF2B5EF4-FFF2-40B4-BE49-F238E27FC236}">
                <a16:creationId xmlns:a16="http://schemas.microsoft.com/office/drawing/2014/main" id="{1AA3A68A-B490-7C12-443E-0BCA836C5992}"/>
              </a:ext>
            </a:extLst>
          </p:cNvPr>
          <p:cNvPicPr>
            <a:picLocks noChangeAspect="1"/>
          </p:cNvPicPr>
          <p:nvPr/>
        </p:nvPicPr>
        <p:blipFill>
          <a:blip r:embed="rId5"/>
          <a:stretch>
            <a:fillRect/>
          </a:stretch>
        </p:blipFill>
        <p:spPr>
          <a:xfrm>
            <a:off x="7856838" y="228800"/>
            <a:ext cx="1040497" cy="1184902"/>
          </a:xfrm>
          <a:prstGeom prst="rect">
            <a:avLst/>
          </a:prstGeom>
          <a:ln>
            <a:noFill/>
          </a:ln>
          <a:effectLst>
            <a:softEdge rad="112500"/>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781</Words>
  <Application>Microsoft Office PowerPoint</Application>
  <PresentationFormat>On-screen Show (4:3)</PresentationFormat>
  <Paragraphs>119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vt:lpstr>
      <vt:lpstr>Symbol</vt:lpstr>
      <vt:lpstr>Office Theme</vt:lpstr>
      <vt:lpstr>Mini project - Food Price Prediction:</vt:lpstr>
      <vt:lpstr>Problem Statement:</vt:lpstr>
      <vt:lpstr>Literature Survey / Existing System: </vt:lpstr>
      <vt:lpstr>Proposed System: </vt:lpstr>
      <vt:lpstr>System Requirements:</vt:lpstr>
      <vt:lpstr> </vt:lpstr>
      <vt:lpstr>Architecture:</vt:lpstr>
      <vt:lpstr> </vt:lpstr>
      <vt:lpstr>Features:</vt:lpstr>
      <vt:lpstr>Output:</vt:lpstr>
      <vt:lpstr> </vt:lpstr>
      <vt:lpstr> Team members &amp; their roles:</vt:lpstr>
      <vt:lpstr> </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 Food Price Prediction:</dc:title>
  <dc:subject/>
  <dc:creator>idris</dc:creator>
  <cp:keywords/>
  <dc:description>generated using python-pptx</dc:description>
  <cp:lastModifiedBy>idriscmd2005@gmail.com</cp:lastModifiedBy>
  <cp:revision>3</cp:revision>
  <dcterms:created xsi:type="dcterms:W3CDTF">2013-01-27T09:14:16Z</dcterms:created>
  <dcterms:modified xsi:type="dcterms:W3CDTF">2025-05-26T18:01:20Z</dcterms:modified>
  <cp:category/>
</cp:coreProperties>
</file>