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40786" y="3925716"/>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Manoj 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:511321104053</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COLLEGE(5113)</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1A1804CF-C28A-94AB-740B-0D48DB4E3F3C}"/>
              </a:ext>
            </a:extLst>
          </p:cNvPr>
          <p:cNvPicPr>
            <a:picLocks noChangeAspect="1"/>
          </p:cNvPicPr>
          <p:nvPr/>
        </p:nvPicPr>
        <p:blipFill>
          <a:blip r:embed="rId2"/>
          <a:srcRect/>
          <a:stretch/>
        </p:blipFill>
        <p:spPr>
          <a:xfrm>
            <a:off x="1112044" y="1093350"/>
            <a:ext cx="6705600" cy="37719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19DA8327-5553-6549-D2D4-2F7608EB7813}"/>
              </a:ext>
            </a:extLst>
          </p:cNvPr>
          <p:cNvPicPr>
            <a:picLocks noChangeAspect="1"/>
          </p:cNvPicPr>
          <p:nvPr/>
        </p:nvPicPr>
        <p:blipFill>
          <a:blip r:embed="rId2"/>
          <a:srcRect/>
          <a:stretch/>
        </p:blipFill>
        <p:spPr>
          <a:xfrm>
            <a:off x="1357926" y="1135857"/>
            <a:ext cx="6527801" cy="367188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E3EDB4B6-AE1F-426F-A0C9-551B80C1039C}"/>
              </a:ext>
            </a:extLst>
          </p:cNvPr>
          <p:cNvPicPr>
            <a:picLocks noChangeAspect="1"/>
          </p:cNvPicPr>
          <p:nvPr/>
        </p:nvPicPr>
        <p:blipFill>
          <a:blip r:embed="rId2"/>
          <a:srcRect/>
          <a:stretch/>
        </p:blipFill>
        <p:spPr>
          <a:xfrm>
            <a:off x="178593" y="-568413"/>
            <a:ext cx="8872537" cy="499080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843DAF99-26F1-EE12-CD4C-F6F403DEB3D9}"/>
              </a:ext>
            </a:extLst>
          </p:cNvPr>
          <p:cNvPicPr>
            <a:picLocks noChangeAspect="1"/>
          </p:cNvPicPr>
          <p:nvPr/>
        </p:nvPicPr>
        <p:blipFill>
          <a:blip r:embed="rId2"/>
          <a:srcRect/>
          <a:stretch/>
        </p:blipFill>
        <p:spPr>
          <a:xfrm>
            <a:off x="1138555" y="1150144"/>
            <a:ext cx="6866439" cy="386237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F328993A-9764-DA8A-8138-8F967B426C93}"/>
              </a:ext>
            </a:extLst>
          </p:cNvPr>
          <p:cNvPicPr>
            <a:picLocks noChangeAspect="1"/>
          </p:cNvPicPr>
          <p:nvPr/>
        </p:nvPicPr>
        <p:blipFill>
          <a:blip r:embed="rId2"/>
          <a:srcRect/>
          <a:stretch/>
        </p:blipFill>
        <p:spPr>
          <a:xfrm>
            <a:off x="1093039" y="1118565"/>
            <a:ext cx="6957472" cy="39135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332</TotalTime>
  <Words>2173</Words>
  <Application>Microsoft Office PowerPoint</Application>
  <PresentationFormat>On-screen Show (16:9)</PresentationFormat>
  <Paragraphs>110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Manoj E</cp:lastModifiedBy>
  <cp:revision>12</cp:revision>
  <dcterms:modified xsi:type="dcterms:W3CDTF">2024-04-08T06:59:19Z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