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310561-62B4-4790-8A6A-C88FF99EF067}" type="datetimeFigureOut">
              <a:rPr lang="en-IN" smtClean="0"/>
              <a:pPr/>
              <a:t>27-02-2019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6ED871-EE4A-4B4C-9CB6-3D2B0DE84F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2656"/>
            <a:ext cx="8316416" cy="2160240"/>
          </a:xfrm>
        </p:spPr>
        <p:txBody>
          <a:bodyPr/>
          <a:lstStyle/>
          <a:p>
            <a:r>
              <a:rPr lang="en-IN" dirty="0" err="1" smtClean="0"/>
              <a:t>Vasavi</a:t>
            </a:r>
            <a:r>
              <a:rPr lang="en-IN" dirty="0" smtClean="0"/>
              <a:t> Varsity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896" y="2996952"/>
            <a:ext cx="5256584" cy="2304256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algn="l"/>
            <a:r>
              <a:rPr lang="en-IN" dirty="0" smtClean="0"/>
              <a:t>Team members:                                </a:t>
            </a:r>
            <a:r>
              <a:rPr lang="en-IN" dirty="0" err="1" smtClean="0"/>
              <a:t>G.Manoj</a:t>
            </a:r>
            <a:r>
              <a:rPr lang="en-IN" dirty="0" smtClean="0"/>
              <a:t> </a:t>
            </a:r>
            <a:r>
              <a:rPr lang="en-IN" dirty="0" err="1"/>
              <a:t>kumar</a:t>
            </a:r>
            <a:r>
              <a:rPr lang="en-IN" dirty="0"/>
              <a:t> (1602-16-737-023)</a:t>
            </a:r>
          </a:p>
          <a:p>
            <a:pPr algn="l"/>
            <a:r>
              <a:rPr lang="en-IN" dirty="0" smtClean="0"/>
              <a:t> </a:t>
            </a:r>
            <a:r>
              <a:rPr lang="en-IN" dirty="0" err="1" smtClean="0"/>
              <a:t>M.Navya</a:t>
            </a:r>
            <a:r>
              <a:rPr lang="en-IN" dirty="0" smtClean="0"/>
              <a:t> (162-16-737-027)</a:t>
            </a:r>
          </a:p>
          <a:p>
            <a:pPr algn="l"/>
            <a:r>
              <a:rPr lang="en-IN" dirty="0" err="1" smtClean="0"/>
              <a:t>Ch.Ajay</a:t>
            </a:r>
            <a:r>
              <a:rPr lang="en-IN" dirty="0" smtClean="0"/>
              <a:t>  (1602-16-737-301)</a:t>
            </a:r>
          </a:p>
          <a:p>
            <a:pPr algn="l"/>
            <a:r>
              <a:rPr lang="en-IN" dirty="0" err="1" smtClean="0"/>
              <a:t>Akhilandeshwari</a:t>
            </a:r>
            <a:r>
              <a:rPr lang="en-IN" dirty="0" smtClean="0"/>
              <a:t>(1602-16-737-306)</a:t>
            </a:r>
          </a:p>
        </p:txBody>
      </p:sp>
    </p:spTree>
    <p:extLst>
      <p:ext uri="{BB962C8B-B14F-4D97-AF65-F5344CB8AC3E}">
        <p14:creationId xmlns:p14="http://schemas.microsoft.com/office/powerpoint/2010/main" xmlns="" val="30705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Technology stack</a:t>
            </a:r>
          </a:p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Review 1: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051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Website contains  enough data but it does </a:t>
            </a:r>
            <a:r>
              <a:rPr lang="en-IN" dirty="0" err="1" smtClean="0"/>
              <a:t>n’t</a:t>
            </a:r>
            <a:r>
              <a:rPr lang="en-IN" dirty="0" smtClean="0"/>
              <a:t> send any notifications regarding the announcements or info added to it.</a:t>
            </a:r>
          </a:p>
          <a:p>
            <a:r>
              <a:rPr lang="en-IN" dirty="0" smtClean="0"/>
              <a:t> Sometimes we loose our certificates </a:t>
            </a:r>
            <a:r>
              <a:rPr lang="en-IN" dirty="0"/>
              <a:t>by </a:t>
            </a:r>
            <a:r>
              <a:rPr lang="en-IN" dirty="0" smtClean="0"/>
              <a:t>negligence and confused what to do next.</a:t>
            </a:r>
          </a:p>
          <a:p>
            <a:r>
              <a:rPr lang="en-IN" dirty="0" smtClean="0"/>
              <a:t>Students travelling in college buses miss their bus by unknowing of it arrival at their respective stops. </a:t>
            </a:r>
          </a:p>
          <a:p>
            <a:r>
              <a:rPr lang="en-IN" dirty="0" smtClean="0"/>
              <a:t>Notes or info about the particular subject.</a:t>
            </a:r>
          </a:p>
          <a:p>
            <a:pPr marL="109728" indent="0">
              <a:buNone/>
            </a:pPr>
            <a:r>
              <a:rPr lang="en-IN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en-IN" dirty="0" smtClean="0"/>
              <a:t>Problem Statement: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19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Application send notifications to the student if there are any new info or announcements added to website.</a:t>
            </a:r>
          </a:p>
          <a:p>
            <a:r>
              <a:rPr lang="en-IN" dirty="0" smtClean="0"/>
              <a:t>It provides bus tracking facility for students who travel in college bus.</a:t>
            </a:r>
          </a:p>
          <a:p>
            <a:r>
              <a:rPr lang="en-IN" dirty="0" smtClean="0"/>
              <a:t>Students can save personal information like certificates , sticky notes. Additionally , he/she can add timetable of their regular classes.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case1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34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Application has blue print map of our college and details of every block clearly.</a:t>
            </a:r>
          </a:p>
          <a:p>
            <a:r>
              <a:rPr lang="en-IN" dirty="0" smtClean="0"/>
              <a:t>It has complaint box regarding all departments.</a:t>
            </a:r>
          </a:p>
          <a:p>
            <a:r>
              <a:rPr lang="en-IN" dirty="0" smtClean="0"/>
              <a:t>It also provides information about some general queries.</a:t>
            </a:r>
          </a:p>
          <a:p>
            <a:pPr marL="109728" indent="0">
              <a:buNone/>
            </a:pPr>
            <a:r>
              <a:rPr lang="en-IN" dirty="0" smtClean="0"/>
              <a:t>        Like, 1.How to apply for new Marks memo.</a:t>
            </a:r>
          </a:p>
          <a:p>
            <a:pPr marL="109728" indent="0">
              <a:buNone/>
            </a:pPr>
            <a:r>
              <a:rPr lang="en-IN" dirty="0" smtClean="0"/>
              <a:t>		2.How to apply for new Id card.</a:t>
            </a:r>
          </a:p>
          <a:p>
            <a:pPr marL="109728" indent="0">
              <a:buNone/>
            </a:pPr>
            <a:r>
              <a:rPr lang="en-IN" dirty="0" smtClean="0"/>
              <a:t>		3.How to apply for custodian form.</a:t>
            </a:r>
          </a:p>
          <a:p>
            <a:r>
              <a:rPr lang="en-IN" dirty="0" smtClean="0"/>
              <a:t>Notes or info about particular subject is stored in respective department section</a:t>
            </a:r>
            <a:r>
              <a:rPr lang="en-IN" dirty="0" smtClean="0"/>
              <a:t>.</a:t>
            </a: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case2: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Android Studio for building Application.</a:t>
            </a:r>
          </a:p>
          <a:p>
            <a:endParaRPr lang="en-IN" dirty="0"/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 It requires </a:t>
            </a:r>
            <a:r>
              <a:rPr lang="en-IN" dirty="0"/>
              <a:t>Data base </a:t>
            </a:r>
            <a:r>
              <a:rPr lang="en-IN" dirty="0" smtClean="0"/>
              <a:t>for storing info about </a:t>
            </a:r>
            <a:r>
              <a:rPr lang="en-IN" dirty="0" smtClean="0"/>
              <a:t>student.</a:t>
            </a:r>
          </a:p>
          <a:p>
            <a:endParaRPr lang="en-IN" dirty="0" smtClean="0"/>
          </a:p>
          <a:p>
            <a:r>
              <a:rPr lang="en-IN" dirty="0" smtClean="0"/>
              <a:t>GSM module kit for tracking of bus.</a:t>
            </a:r>
          </a:p>
          <a:p>
            <a:endParaRPr lang="en-IN" dirty="0" smtClean="0"/>
          </a:p>
          <a:p>
            <a:endParaRPr lang="en-IN" dirty="0" smtClean="0"/>
          </a:p>
          <a:p>
            <a:pPr marL="109728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2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Student must register with essential login credentials and require department and year of studying.</a:t>
            </a:r>
          </a:p>
          <a:p>
            <a:pPr marL="109728" indent="0">
              <a:buNone/>
            </a:pPr>
            <a:endParaRPr lang="en-IN" dirty="0" smtClean="0"/>
          </a:p>
          <a:p>
            <a:r>
              <a:rPr lang="en-IN" dirty="0" smtClean="0"/>
              <a:t>Notifications are send to the registered number only.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37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252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Vasavi Varsity</vt:lpstr>
      <vt:lpstr>Review 1:</vt:lpstr>
      <vt:lpstr>Problem Statement:  </vt:lpstr>
      <vt:lpstr>Use case1:</vt:lpstr>
      <vt:lpstr>Use case2:</vt:lpstr>
      <vt:lpstr>Technology stack:</vt:lpstr>
      <vt:lpstr>Requirements: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Lenovo</cp:lastModifiedBy>
  <cp:revision>9</cp:revision>
  <dcterms:created xsi:type="dcterms:W3CDTF">2019-02-27T05:30:16Z</dcterms:created>
  <dcterms:modified xsi:type="dcterms:W3CDTF">2019-02-27T09:36:09Z</dcterms:modified>
</cp:coreProperties>
</file>