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53"/>
    <p:restoredTop sz="86327"/>
  </p:normalViewPr>
  <p:slideViewPr>
    <p:cSldViewPr snapToGrid="0" snapToObjects="1">
      <p:cViewPr varScale="1">
        <p:scale>
          <a:sx n="110" d="100"/>
          <a:sy n="110" d="100"/>
        </p:scale>
        <p:origin x="7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928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416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F479318-A7C6-6247-BE3E-1A7DE9410BAF}"/>
              </a:ext>
            </a:extLst>
          </p:cNvPr>
          <p:cNvSpPr/>
          <p:nvPr/>
        </p:nvSpPr>
        <p:spPr>
          <a:xfrm>
            <a:off x="3212530" y="3552823"/>
            <a:ext cx="2319517" cy="7179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Full Restful API</a:t>
            </a:r>
          </a:p>
        </p:txBody>
      </p:sp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Hypermedia-driven REST web service - Hateoas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353667" y="2126911"/>
            <a:ext cx="9708995" cy="1871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Hateoas</a:t>
            </a:r>
            <a:r>
              <a:rPr lang="en-GB" dirty="0"/>
              <a:t>: </a:t>
            </a:r>
            <a:r>
              <a:rPr lang="en-GB" b="1" dirty="0"/>
              <a:t>H</a:t>
            </a:r>
            <a:r>
              <a:rPr lang="en-GB" dirty="0"/>
              <a:t>ypermedia </a:t>
            </a:r>
            <a:r>
              <a:rPr lang="en-GB" b="1" dirty="0"/>
              <a:t>A</a:t>
            </a:r>
            <a:r>
              <a:rPr lang="en-GB" dirty="0"/>
              <a:t>s </a:t>
            </a:r>
            <a:r>
              <a:rPr lang="en-GB" b="1" dirty="0"/>
              <a:t>T</a:t>
            </a:r>
            <a:r>
              <a:rPr lang="en-GB" dirty="0"/>
              <a:t>he </a:t>
            </a:r>
            <a:r>
              <a:rPr lang="en-GB" b="1" dirty="0"/>
              <a:t>E</a:t>
            </a:r>
            <a:r>
              <a:rPr lang="en-GB" dirty="0"/>
              <a:t>ngine </a:t>
            </a:r>
            <a:r>
              <a:rPr lang="en-GB" b="1" dirty="0"/>
              <a:t>O</a:t>
            </a:r>
            <a:r>
              <a:rPr lang="en-GB" dirty="0"/>
              <a:t>f </a:t>
            </a:r>
            <a:r>
              <a:rPr lang="en-GB" b="1" dirty="0"/>
              <a:t>A</a:t>
            </a:r>
            <a:r>
              <a:rPr lang="en-GB" dirty="0"/>
              <a:t>pplication </a:t>
            </a:r>
            <a:r>
              <a:rPr lang="en-GB" b="1" dirty="0"/>
              <a:t>S</a:t>
            </a:r>
            <a:r>
              <a:rPr lang="en-GB" dirty="0"/>
              <a:t>tate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Hypermedia is an important feature of REST services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Richardson Maturity Model: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F544BEC9-8D73-0C44-9FEA-A4D7B7561CC3}"/>
              </a:ext>
            </a:extLst>
          </p:cNvPr>
          <p:cNvSpPr/>
          <p:nvPr/>
        </p:nvSpPr>
        <p:spPr>
          <a:xfrm>
            <a:off x="4635942" y="4165600"/>
            <a:ext cx="2689418" cy="2316480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19A0BB-4CA9-F24D-A065-CD2135BE00FB}"/>
              </a:ext>
            </a:extLst>
          </p:cNvPr>
          <p:cNvSpPr/>
          <p:nvPr/>
        </p:nvSpPr>
        <p:spPr>
          <a:xfrm>
            <a:off x="6883399" y="5971247"/>
            <a:ext cx="4668415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Single URI &amp; Single Verb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8DAAE3-C2E3-0B48-BC3B-F5F4716FB2F2}"/>
              </a:ext>
            </a:extLst>
          </p:cNvPr>
          <p:cNvSpPr/>
          <p:nvPr/>
        </p:nvSpPr>
        <p:spPr>
          <a:xfrm>
            <a:off x="6622525" y="5406209"/>
            <a:ext cx="4464195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Resources with multiple URI &amp; Single Verb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B6BE42-81FC-A34E-A3EF-3FCD36F213CD}"/>
              </a:ext>
            </a:extLst>
          </p:cNvPr>
          <p:cNvSpPr/>
          <p:nvPr/>
        </p:nvSpPr>
        <p:spPr>
          <a:xfrm>
            <a:off x="6232221" y="4818751"/>
            <a:ext cx="4351355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Multiple URI &amp; HTTP Verbs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F3C4D45-8CA4-604C-8EA7-EE580AE29C4A}"/>
              </a:ext>
            </a:extLst>
          </p:cNvPr>
          <p:cNvSpPr/>
          <p:nvPr/>
        </p:nvSpPr>
        <p:spPr>
          <a:xfrm>
            <a:off x="5980650" y="4253713"/>
            <a:ext cx="385423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Hypermedia Controls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F685D4A-E6A1-BA4B-9B08-6C507BC92C6A}"/>
              </a:ext>
            </a:extLst>
          </p:cNvPr>
          <p:cNvSpPr/>
          <p:nvPr/>
        </p:nvSpPr>
        <p:spPr>
          <a:xfrm rot="10800000">
            <a:off x="4129974" y="4270729"/>
            <a:ext cx="484632" cy="221135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7208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Hypermedia-driven REST web service - </a:t>
            </a:r>
            <a:r>
              <a:rPr lang="en-GB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Hateoas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367624" y="2341848"/>
            <a:ext cx="9708995" cy="3715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Hateoas</a:t>
            </a:r>
            <a:r>
              <a:rPr lang="en-GB" dirty="0"/>
              <a:t> says that the representations for REST resources should contain links to related resources, </a:t>
            </a:r>
          </a:p>
          <a:p>
            <a:pPr>
              <a:lnSpc>
                <a:spcPct val="90000"/>
              </a:lnSpc>
            </a:pPr>
            <a:r>
              <a:rPr lang="en-GB" dirty="0"/>
              <a:t>not only  the data itself such that the response from server provides information dynamically with  </a:t>
            </a:r>
          </a:p>
          <a:p>
            <a:pPr>
              <a:lnSpc>
                <a:spcPct val="90000"/>
              </a:lnSpc>
            </a:pPr>
            <a:r>
              <a:rPr lang="en-GB" dirty="0"/>
              <a:t>hypermedia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to client to better understand and use the API easier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reduces to risk of client breaking for </a:t>
            </a:r>
            <a:r>
              <a:rPr lang="en-US" dirty="0" err="1"/>
              <a:t>api</a:t>
            </a:r>
            <a:r>
              <a:rPr lang="en-US" dirty="0"/>
              <a:t> changes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39C43-D4E1-B14C-A2B2-4086B126DF1E}"/>
              </a:ext>
            </a:extLst>
          </p:cNvPr>
          <p:cNvSpPr/>
          <p:nvPr/>
        </p:nvSpPr>
        <p:spPr>
          <a:xfrm>
            <a:off x="1569747" y="4199728"/>
            <a:ext cx="6935365" cy="24497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{</a:t>
            </a:r>
          </a:p>
          <a:p>
            <a:r>
              <a:rPr lang="en-GB" sz="1100" dirty="0">
                <a:solidFill>
                  <a:schemeClr val="tx1"/>
                </a:solidFill>
              </a:rPr>
              <a:t>               "id": "1316814210379079682",</a:t>
            </a:r>
          </a:p>
          <a:p>
            <a:pPr lvl="1"/>
            <a:r>
              <a:rPr lang="en-GB" sz="1100" dirty="0">
                <a:solidFill>
                  <a:schemeClr val="tx1"/>
                </a:solidFill>
              </a:rPr>
              <a:t>"text": “test",</a:t>
            </a:r>
          </a:p>
          <a:p>
            <a:pPr lvl="1"/>
            <a:r>
              <a:rPr lang="en-GB" sz="1100" dirty="0">
                <a:solidFill>
                  <a:schemeClr val="tx1"/>
                </a:solidFill>
              </a:rPr>
              <a:t>"</a:t>
            </a:r>
            <a:r>
              <a:rPr lang="en-GB" sz="1100" dirty="0" err="1">
                <a:solidFill>
                  <a:schemeClr val="tx1"/>
                </a:solidFill>
              </a:rPr>
              <a:t>createdAt</a:t>
            </a:r>
            <a:r>
              <a:rPr lang="en-GB" sz="1100" dirty="0">
                <a:solidFill>
                  <a:schemeClr val="tx1"/>
                </a:solidFill>
              </a:rPr>
              <a:t>": "2020-10-15T20:52:27",</a:t>
            </a:r>
          </a:p>
          <a:p>
            <a:pPr lvl="1"/>
            <a:r>
              <a:rPr lang="en-GB" sz="1100" dirty="0">
                <a:solidFill>
                  <a:schemeClr val="tx1"/>
                </a:solidFill>
              </a:rPr>
              <a:t>"_links": {</a:t>
            </a:r>
          </a:p>
          <a:p>
            <a:pPr lvl="2"/>
            <a:r>
              <a:rPr lang="en-GB" sz="1100" dirty="0">
                <a:solidFill>
                  <a:schemeClr val="tx1"/>
                </a:solidFill>
              </a:rPr>
              <a:t>"self": {</a:t>
            </a:r>
          </a:p>
          <a:p>
            <a:pPr lvl="2"/>
            <a:r>
              <a:rPr lang="en-GB" sz="1100" dirty="0">
                <a:solidFill>
                  <a:schemeClr val="tx1"/>
                </a:solidFill>
              </a:rPr>
              <a:t>"</a:t>
            </a:r>
            <a:r>
              <a:rPr lang="en-GB" sz="1100" dirty="0" err="1">
                <a:solidFill>
                  <a:schemeClr val="tx1"/>
                </a:solidFill>
              </a:rPr>
              <a:t>href</a:t>
            </a:r>
            <a:r>
              <a:rPr lang="en-GB" sz="1100" dirty="0">
                <a:solidFill>
                  <a:schemeClr val="tx1"/>
                </a:solidFill>
              </a:rPr>
              <a:t>": "http://localhost:8183/elastic-query-service/documents/1316814210379079682"</a:t>
            </a:r>
          </a:p>
          <a:p>
            <a:pPr lvl="1"/>
            <a:r>
              <a:rPr lang="en-GB" sz="1100" dirty="0">
                <a:solidFill>
                  <a:schemeClr val="tx1"/>
                </a:solidFill>
              </a:rPr>
              <a:t>  	},</a:t>
            </a:r>
          </a:p>
          <a:p>
            <a:pPr lvl="1"/>
            <a:r>
              <a:rPr lang="en-GB" sz="1100" dirty="0">
                <a:solidFill>
                  <a:schemeClr val="tx1"/>
                </a:solidFill>
              </a:rPr>
              <a:t>"documents": {</a:t>
            </a:r>
          </a:p>
          <a:p>
            <a:pPr lvl="1"/>
            <a:r>
              <a:rPr lang="en-GB" sz="1100" dirty="0">
                <a:solidFill>
                  <a:schemeClr val="tx1"/>
                </a:solidFill>
              </a:rPr>
              <a:t>	"</a:t>
            </a:r>
            <a:r>
              <a:rPr lang="en-GB" sz="1100" dirty="0" err="1">
                <a:solidFill>
                  <a:schemeClr val="tx1"/>
                </a:solidFill>
              </a:rPr>
              <a:t>href</a:t>
            </a:r>
            <a:r>
              <a:rPr lang="en-GB" sz="1100" dirty="0">
                <a:solidFill>
                  <a:schemeClr val="tx1"/>
                </a:solidFill>
              </a:rPr>
              <a:t>": "http://localhost:8183/elastic-query-service/documents"</a:t>
            </a:r>
          </a:p>
          <a:p>
            <a:pPr lvl="1"/>
            <a:r>
              <a:rPr lang="en-GB" sz="1100" dirty="0">
                <a:solidFill>
                  <a:schemeClr val="tx1"/>
                </a:solidFill>
              </a:rPr>
              <a:t>	}</a:t>
            </a:r>
          </a:p>
          <a:p>
            <a:r>
              <a:rPr lang="en-GB" sz="11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GB" sz="11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3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180</Words>
  <Application>Microsoft Macintosh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Hypermedia-driven REST web service - Hateoas</vt:lpstr>
      <vt:lpstr>Hypermedia-driven REST web service - Hateoas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36</cp:revision>
  <dcterms:created xsi:type="dcterms:W3CDTF">2020-08-04T19:44:21Z</dcterms:created>
  <dcterms:modified xsi:type="dcterms:W3CDTF">2021-04-02T14:22:46Z</dcterms:modified>
</cp:coreProperties>
</file>