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Relationship Id="rId42" Type="http://schemas.openxmlformats.org/officeDocument/2006/relationships/image" Target="../media/image36.png"/><Relationship Id="rId43" Type="http://schemas.openxmlformats.org/officeDocument/2006/relationships/image" Target="../media/image3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99" y="9525"/>
            <a:ext cx="28575" cy="21812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74" y="2181225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4" y="4019550"/>
            <a:ext cx="190500" cy="190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024" y="9525"/>
            <a:ext cx="371475" cy="18097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1800225"/>
            <a:ext cx="190500" cy="1905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750" y="9525"/>
            <a:ext cx="371475" cy="14287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925" y="0"/>
            <a:ext cx="152400" cy="9144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50" y="1419225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550" y="904875"/>
            <a:ext cx="190500" cy="190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8175" y="0"/>
            <a:ext cx="428625" cy="5238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6318" y="485775"/>
            <a:ext cx="147637" cy="1524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24" y="1800225"/>
            <a:ext cx="123825" cy="13335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3552825"/>
            <a:ext cx="142875" cy="4762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824" y="1381125"/>
            <a:ext cx="142875" cy="47625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0024" y="1847850"/>
            <a:ext cx="114300" cy="1143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3349" y="4667250"/>
            <a:ext cx="28575" cy="21812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9075" y="5038725"/>
            <a:ext cx="371475" cy="180975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624" y="4486275"/>
            <a:ext cx="190500" cy="1905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5629275"/>
            <a:ext cx="66675" cy="12192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3875" y="4867275"/>
            <a:ext cx="190500" cy="1905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4800" y="5419725"/>
            <a:ext cx="381000" cy="14287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1500" y="5943600"/>
            <a:ext cx="152400" cy="9144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9600" y="5248275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9600" y="5762625"/>
            <a:ext cx="190500" cy="19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6750" y="6334125"/>
            <a:ext cx="419100" cy="51435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47750" y="6219825"/>
            <a:ext cx="154563" cy="1524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487150" y="0"/>
            <a:ext cx="419100" cy="51435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370691" y="476250"/>
            <a:ext cx="154559" cy="1524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630025" y="1543050"/>
            <a:ext cx="190500" cy="1905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534775" y="5695950"/>
            <a:ext cx="295275" cy="1152525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72900" y="5553075"/>
            <a:ext cx="161925" cy="15240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06225" y="9525"/>
            <a:ext cx="304800" cy="154305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39550" y="4867275"/>
            <a:ext cx="190500" cy="19050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439525" y="5048250"/>
            <a:ext cx="304800" cy="180022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849100" y="6419850"/>
            <a:ext cx="190500" cy="19050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34825" y="6600825"/>
            <a:ext cx="2857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5020" y="1023238"/>
            <a:ext cx="298195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020" y="1023238"/>
            <a:ext cx="26485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SCREEN</a:t>
            </a:r>
            <a:r>
              <a:rPr dirty="0" spc="-105"/>
              <a:t> </a:t>
            </a:r>
            <a:r>
              <a:rPr dirty="0" spc="-90"/>
              <a:t>SHOT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725" y="2114550"/>
            <a:ext cx="71437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025" y="1724023"/>
            <a:ext cx="546735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775" y="1876425"/>
            <a:ext cx="10229850" cy="445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2024-04-09T06:52:35Z</dcterms:created>
  <dcterms:modified xsi:type="dcterms:W3CDTF">2024-04-09T06:52:35Z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2024-04-09T00:00:00Z</vt:filetime>
  </property>
</Properties>
</file>