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90D6D5-E46D-4C37-AC13-D5AE2E742D45}"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8C3D7B52-AABA-4C80-92A7-9874A864A272}">
      <dgm:prSet/>
      <dgm:spPr/>
      <dgm:t>
        <a:bodyPr/>
        <a:lstStyle/>
        <a:p>
          <a:r>
            <a:rPr lang="en-US" b="1"/>
            <a:t>User Interface (UI)</a:t>
          </a:r>
          <a:r>
            <a:rPr lang="en-US"/>
            <a:t>: Develop a user-friendly web or mobile interface for customers to search and book bus tickets.</a:t>
          </a:r>
        </a:p>
      </dgm:t>
    </dgm:pt>
    <dgm:pt modelId="{FD07038E-EC88-4892-BAE5-C50933D53FFB}" type="parTrans" cxnId="{835FCC15-02F5-4815-84D9-F81DF4A9424A}">
      <dgm:prSet/>
      <dgm:spPr/>
      <dgm:t>
        <a:bodyPr/>
        <a:lstStyle/>
        <a:p>
          <a:endParaRPr lang="en-US"/>
        </a:p>
      </dgm:t>
    </dgm:pt>
    <dgm:pt modelId="{3DA2475F-E600-42F5-B182-6B8690796C6A}" type="sibTrans" cxnId="{835FCC15-02F5-4815-84D9-F81DF4A9424A}">
      <dgm:prSet/>
      <dgm:spPr/>
      <dgm:t>
        <a:bodyPr/>
        <a:lstStyle/>
        <a:p>
          <a:endParaRPr lang="en-US"/>
        </a:p>
      </dgm:t>
    </dgm:pt>
    <dgm:pt modelId="{70B9757F-1C2F-43A0-8D74-582DF2413C7E}">
      <dgm:prSet/>
      <dgm:spPr/>
      <dgm:t>
        <a:bodyPr/>
        <a:lstStyle/>
        <a:p>
          <a:r>
            <a:rPr lang="en-US" b="1"/>
            <a:t>Technologies</a:t>
          </a:r>
          <a:r>
            <a:rPr lang="en-US"/>
            <a:t>: HTML/CSS for structure and styling, JavaScript (React, Vue.js) for interactive components.</a:t>
          </a:r>
        </a:p>
      </dgm:t>
    </dgm:pt>
    <dgm:pt modelId="{A4C48687-ED1C-4947-B21C-CF4CC285D5AD}" type="parTrans" cxnId="{38A42B9D-7E94-4D33-9314-FF74C027A002}">
      <dgm:prSet/>
      <dgm:spPr/>
      <dgm:t>
        <a:bodyPr/>
        <a:lstStyle/>
        <a:p>
          <a:endParaRPr lang="en-US"/>
        </a:p>
      </dgm:t>
    </dgm:pt>
    <dgm:pt modelId="{2E2A7F35-5DA1-4928-98DE-5B2834C69132}" type="sibTrans" cxnId="{38A42B9D-7E94-4D33-9314-FF74C027A002}">
      <dgm:prSet/>
      <dgm:spPr/>
      <dgm:t>
        <a:bodyPr/>
        <a:lstStyle/>
        <a:p>
          <a:endParaRPr lang="en-US"/>
        </a:p>
      </dgm:t>
    </dgm:pt>
    <dgm:pt modelId="{BE2F9474-BED4-4E01-B7E1-94B9B1358C9C}" type="pres">
      <dgm:prSet presAssocID="{FB90D6D5-E46D-4C37-AC13-D5AE2E742D45}" presName="outerComposite" presStyleCnt="0">
        <dgm:presLayoutVars>
          <dgm:chMax val="5"/>
          <dgm:dir/>
          <dgm:resizeHandles val="exact"/>
        </dgm:presLayoutVars>
      </dgm:prSet>
      <dgm:spPr/>
    </dgm:pt>
    <dgm:pt modelId="{80B7CB05-A9A7-4409-AA9E-26F9B0CD24A8}" type="pres">
      <dgm:prSet presAssocID="{FB90D6D5-E46D-4C37-AC13-D5AE2E742D45}" presName="dummyMaxCanvas" presStyleCnt="0">
        <dgm:presLayoutVars/>
      </dgm:prSet>
      <dgm:spPr/>
    </dgm:pt>
    <dgm:pt modelId="{7AC0D628-8E78-42BB-89F3-93023482DEBE}" type="pres">
      <dgm:prSet presAssocID="{FB90D6D5-E46D-4C37-AC13-D5AE2E742D45}" presName="TwoNodes_1" presStyleLbl="node1" presStyleIdx="0" presStyleCnt="2">
        <dgm:presLayoutVars>
          <dgm:bulletEnabled val="1"/>
        </dgm:presLayoutVars>
      </dgm:prSet>
      <dgm:spPr/>
    </dgm:pt>
    <dgm:pt modelId="{BE99A7B2-EF9C-4DD8-ABBC-DFCD5238C447}" type="pres">
      <dgm:prSet presAssocID="{FB90D6D5-E46D-4C37-AC13-D5AE2E742D45}" presName="TwoNodes_2" presStyleLbl="node1" presStyleIdx="1" presStyleCnt="2">
        <dgm:presLayoutVars>
          <dgm:bulletEnabled val="1"/>
        </dgm:presLayoutVars>
      </dgm:prSet>
      <dgm:spPr/>
    </dgm:pt>
    <dgm:pt modelId="{D6C28CF2-3BD7-43AE-AF39-66DC0EC0E847}" type="pres">
      <dgm:prSet presAssocID="{FB90D6D5-E46D-4C37-AC13-D5AE2E742D45}" presName="TwoConn_1-2" presStyleLbl="fgAccFollowNode1" presStyleIdx="0" presStyleCnt="1">
        <dgm:presLayoutVars>
          <dgm:bulletEnabled val="1"/>
        </dgm:presLayoutVars>
      </dgm:prSet>
      <dgm:spPr/>
    </dgm:pt>
    <dgm:pt modelId="{4A9B7B6C-C16E-4BAD-8BA3-8E9CCF704C4C}" type="pres">
      <dgm:prSet presAssocID="{FB90D6D5-E46D-4C37-AC13-D5AE2E742D45}" presName="TwoNodes_1_text" presStyleLbl="node1" presStyleIdx="1" presStyleCnt="2">
        <dgm:presLayoutVars>
          <dgm:bulletEnabled val="1"/>
        </dgm:presLayoutVars>
      </dgm:prSet>
      <dgm:spPr/>
    </dgm:pt>
    <dgm:pt modelId="{55542055-17A0-4F56-B2AF-4AFE071F0EF1}" type="pres">
      <dgm:prSet presAssocID="{FB90D6D5-E46D-4C37-AC13-D5AE2E742D45}" presName="TwoNodes_2_text" presStyleLbl="node1" presStyleIdx="1" presStyleCnt="2">
        <dgm:presLayoutVars>
          <dgm:bulletEnabled val="1"/>
        </dgm:presLayoutVars>
      </dgm:prSet>
      <dgm:spPr/>
    </dgm:pt>
  </dgm:ptLst>
  <dgm:cxnLst>
    <dgm:cxn modelId="{5459860F-C3C8-4A57-BA1C-9E69579AAE9E}" type="presOf" srcId="{70B9757F-1C2F-43A0-8D74-582DF2413C7E}" destId="{BE99A7B2-EF9C-4DD8-ABBC-DFCD5238C447}" srcOrd="0" destOrd="0" presId="urn:microsoft.com/office/officeart/2005/8/layout/vProcess5"/>
    <dgm:cxn modelId="{835FCC15-02F5-4815-84D9-F81DF4A9424A}" srcId="{FB90D6D5-E46D-4C37-AC13-D5AE2E742D45}" destId="{8C3D7B52-AABA-4C80-92A7-9874A864A272}" srcOrd="0" destOrd="0" parTransId="{FD07038E-EC88-4892-BAE5-C50933D53FFB}" sibTransId="{3DA2475F-E600-42F5-B182-6B8690796C6A}"/>
    <dgm:cxn modelId="{47961C2C-F93D-4682-A6E0-0A5D9F94C4DB}" type="presOf" srcId="{FB90D6D5-E46D-4C37-AC13-D5AE2E742D45}" destId="{BE2F9474-BED4-4E01-B7E1-94B9B1358C9C}" srcOrd="0" destOrd="0" presId="urn:microsoft.com/office/officeart/2005/8/layout/vProcess5"/>
    <dgm:cxn modelId="{9081807C-39BF-4C87-BD9F-65775B68FD8E}" type="presOf" srcId="{3DA2475F-E600-42F5-B182-6B8690796C6A}" destId="{D6C28CF2-3BD7-43AE-AF39-66DC0EC0E847}" srcOrd="0" destOrd="0" presId="urn:microsoft.com/office/officeart/2005/8/layout/vProcess5"/>
    <dgm:cxn modelId="{ABF22993-0777-47A9-8F48-452D13101278}" type="presOf" srcId="{8C3D7B52-AABA-4C80-92A7-9874A864A272}" destId="{4A9B7B6C-C16E-4BAD-8BA3-8E9CCF704C4C}" srcOrd="1" destOrd="0" presId="urn:microsoft.com/office/officeart/2005/8/layout/vProcess5"/>
    <dgm:cxn modelId="{38A42B9D-7E94-4D33-9314-FF74C027A002}" srcId="{FB90D6D5-E46D-4C37-AC13-D5AE2E742D45}" destId="{70B9757F-1C2F-43A0-8D74-582DF2413C7E}" srcOrd="1" destOrd="0" parTransId="{A4C48687-ED1C-4947-B21C-CF4CC285D5AD}" sibTransId="{2E2A7F35-5DA1-4928-98DE-5B2834C69132}"/>
    <dgm:cxn modelId="{6E28E59F-3770-460C-AEDA-BDE2CC67C088}" type="presOf" srcId="{70B9757F-1C2F-43A0-8D74-582DF2413C7E}" destId="{55542055-17A0-4F56-B2AF-4AFE071F0EF1}" srcOrd="1" destOrd="0" presId="urn:microsoft.com/office/officeart/2005/8/layout/vProcess5"/>
    <dgm:cxn modelId="{1105F5B7-D32E-4731-82AA-354D43B7C73C}" type="presOf" srcId="{8C3D7B52-AABA-4C80-92A7-9874A864A272}" destId="{7AC0D628-8E78-42BB-89F3-93023482DEBE}" srcOrd="0" destOrd="0" presId="urn:microsoft.com/office/officeart/2005/8/layout/vProcess5"/>
    <dgm:cxn modelId="{940D650C-F3C1-4973-A86D-B37135172A43}" type="presParOf" srcId="{BE2F9474-BED4-4E01-B7E1-94B9B1358C9C}" destId="{80B7CB05-A9A7-4409-AA9E-26F9B0CD24A8}" srcOrd="0" destOrd="0" presId="urn:microsoft.com/office/officeart/2005/8/layout/vProcess5"/>
    <dgm:cxn modelId="{E2D10F09-13F9-4604-ACC5-FB2466F91326}" type="presParOf" srcId="{BE2F9474-BED4-4E01-B7E1-94B9B1358C9C}" destId="{7AC0D628-8E78-42BB-89F3-93023482DEBE}" srcOrd="1" destOrd="0" presId="urn:microsoft.com/office/officeart/2005/8/layout/vProcess5"/>
    <dgm:cxn modelId="{0749F8D6-D175-4492-977A-F06BC63C5D25}" type="presParOf" srcId="{BE2F9474-BED4-4E01-B7E1-94B9B1358C9C}" destId="{BE99A7B2-EF9C-4DD8-ABBC-DFCD5238C447}" srcOrd="2" destOrd="0" presId="urn:microsoft.com/office/officeart/2005/8/layout/vProcess5"/>
    <dgm:cxn modelId="{FD2BA487-9FC1-4090-A7D1-22D2284DDFA4}" type="presParOf" srcId="{BE2F9474-BED4-4E01-B7E1-94B9B1358C9C}" destId="{D6C28CF2-3BD7-43AE-AF39-66DC0EC0E847}" srcOrd="3" destOrd="0" presId="urn:microsoft.com/office/officeart/2005/8/layout/vProcess5"/>
    <dgm:cxn modelId="{CB8CE7DD-73CB-429D-8F65-4C68DBD39EDE}" type="presParOf" srcId="{BE2F9474-BED4-4E01-B7E1-94B9B1358C9C}" destId="{4A9B7B6C-C16E-4BAD-8BA3-8E9CCF704C4C}" srcOrd="4" destOrd="0" presId="urn:microsoft.com/office/officeart/2005/8/layout/vProcess5"/>
    <dgm:cxn modelId="{FD6C7BB4-DCAA-4A97-984E-D67CC8AF7069}" type="presParOf" srcId="{BE2F9474-BED4-4E01-B7E1-94B9B1358C9C}" destId="{55542055-17A0-4F56-B2AF-4AFE071F0EF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44B557-4D34-4E30-A928-48206383CE8A}" type="doc">
      <dgm:prSet loTypeId="urn:microsoft.com/office/officeart/2016/7/layout/VerticalDownArrowProcess" loCatId="process" qsTypeId="urn:microsoft.com/office/officeart/2005/8/quickstyle/simple1" qsCatId="simple" csTypeId="urn:microsoft.com/office/officeart/2005/8/colors/accent1_2" csCatId="accent1"/>
      <dgm:spPr/>
      <dgm:t>
        <a:bodyPr/>
        <a:lstStyle/>
        <a:p>
          <a:endParaRPr lang="en-US"/>
        </a:p>
      </dgm:t>
    </dgm:pt>
    <dgm:pt modelId="{7FE45810-A4F0-4727-9E06-48F75CD71775}">
      <dgm:prSet/>
      <dgm:spPr/>
      <dgm:t>
        <a:bodyPr/>
        <a:lstStyle/>
        <a:p>
          <a:r>
            <a:rPr lang="en-US" b="1"/>
            <a:t>System Components:</a:t>
          </a:r>
          <a:endParaRPr lang="en-US"/>
        </a:p>
      </dgm:t>
    </dgm:pt>
    <dgm:pt modelId="{7350ADEC-E677-4249-A069-9D2F15A72244}" type="parTrans" cxnId="{887DC5AB-63D7-4FB7-9765-3D4289F59199}">
      <dgm:prSet/>
      <dgm:spPr/>
      <dgm:t>
        <a:bodyPr/>
        <a:lstStyle/>
        <a:p>
          <a:endParaRPr lang="en-US"/>
        </a:p>
      </dgm:t>
    </dgm:pt>
    <dgm:pt modelId="{0B265CAD-F1A1-4365-B5B4-4A705CD8CAE3}" type="sibTrans" cxnId="{887DC5AB-63D7-4FB7-9765-3D4289F59199}">
      <dgm:prSet/>
      <dgm:spPr/>
      <dgm:t>
        <a:bodyPr/>
        <a:lstStyle/>
        <a:p>
          <a:endParaRPr lang="en-US"/>
        </a:p>
      </dgm:t>
    </dgm:pt>
    <dgm:pt modelId="{CD0BE6AF-4388-4A5C-9303-63154FAB11CB}">
      <dgm:prSet/>
      <dgm:spPr/>
      <dgm:t>
        <a:bodyPr/>
        <a:lstStyle/>
        <a:p>
          <a:r>
            <a:rPr lang="en-US"/>
            <a:t>i. User Interface:</a:t>
          </a:r>
        </a:p>
      </dgm:t>
    </dgm:pt>
    <dgm:pt modelId="{10585723-D844-457E-A05D-A4603E03903B}" type="parTrans" cxnId="{28472FDA-1018-4A75-B967-57D27C9899D1}">
      <dgm:prSet/>
      <dgm:spPr/>
      <dgm:t>
        <a:bodyPr/>
        <a:lstStyle/>
        <a:p>
          <a:endParaRPr lang="en-US"/>
        </a:p>
      </dgm:t>
    </dgm:pt>
    <dgm:pt modelId="{79A3BAAE-8911-47E9-812C-874F3700E03B}" type="sibTrans" cxnId="{28472FDA-1018-4A75-B967-57D27C9899D1}">
      <dgm:prSet/>
      <dgm:spPr/>
      <dgm:t>
        <a:bodyPr/>
        <a:lstStyle/>
        <a:p>
          <a:endParaRPr lang="en-US"/>
        </a:p>
      </dgm:t>
    </dgm:pt>
    <dgm:pt modelId="{5DBB4EA1-4D94-4430-8473-1AF9D21A5087}">
      <dgm:prSet/>
      <dgm:spPr/>
      <dgm:t>
        <a:bodyPr/>
        <a:lstStyle/>
        <a:p>
          <a:r>
            <a:rPr lang="en-US" b="1"/>
            <a:t>Booking Portal:</a:t>
          </a:r>
          <a:r>
            <a:rPr lang="en-US"/>
            <a:t> Allows users to search for buses, select seats, and make reservations.</a:t>
          </a:r>
        </a:p>
      </dgm:t>
    </dgm:pt>
    <dgm:pt modelId="{C9FAB703-7153-4BC0-A445-F66368DC4455}" type="parTrans" cxnId="{94341249-82B3-4D56-8FF0-C9222F1FB332}">
      <dgm:prSet/>
      <dgm:spPr/>
      <dgm:t>
        <a:bodyPr/>
        <a:lstStyle/>
        <a:p>
          <a:endParaRPr lang="en-US"/>
        </a:p>
      </dgm:t>
    </dgm:pt>
    <dgm:pt modelId="{91282314-6AE9-466A-AD8D-E00ACD087EC6}" type="sibTrans" cxnId="{94341249-82B3-4D56-8FF0-C9222F1FB332}">
      <dgm:prSet/>
      <dgm:spPr/>
      <dgm:t>
        <a:bodyPr/>
        <a:lstStyle/>
        <a:p>
          <a:endParaRPr lang="en-US"/>
        </a:p>
      </dgm:t>
    </dgm:pt>
    <dgm:pt modelId="{6BB41FFD-EACB-49C1-A4A6-E8A9D40F7F02}">
      <dgm:prSet/>
      <dgm:spPr/>
      <dgm:t>
        <a:bodyPr/>
        <a:lstStyle/>
        <a:p>
          <a:r>
            <a:rPr lang="en-US" b="1"/>
            <a:t>Registration/Login:</a:t>
          </a:r>
          <a:r>
            <a:rPr lang="en-US"/>
            <a:t> Users can create accounts or log in to access booking features.</a:t>
          </a:r>
        </a:p>
      </dgm:t>
    </dgm:pt>
    <dgm:pt modelId="{6CA6D7EC-719C-45AA-AB0D-C9AAC4372717}" type="parTrans" cxnId="{9286B5E0-3DE1-4A75-B1D0-ECD57D25C111}">
      <dgm:prSet/>
      <dgm:spPr/>
      <dgm:t>
        <a:bodyPr/>
        <a:lstStyle/>
        <a:p>
          <a:endParaRPr lang="en-US"/>
        </a:p>
      </dgm:t>
    </dgm:pt>
    <dgm:pt modelId="{6BA9B8BA-C6CC-4DE9-8AA6-64E701471A87}" type="sibTrans" cxnId="{9286B5E0-3DE1-4A75-B1D0-ECD57D25C111}">
      <dgm:prSet/>
      <dgm:spPr/>
      <dgm:t>
        <a:bodyPr/>
        <a:lstStyle/>
        <a:p>
          <a:endParaRPr lang="en-US"/>
        </a:p>
      </dgm:t>
    </dgm:pt>
    <dgm:pt modelId="{A1F4C35D-9F5C-462E-9273-D161CE0C2F5B}">
      <dgm:prSet/>
      <dgm:spPr/>
      <dgm:t>
        <a:bodyPr/>
        <a:lstStyle/>
        <a:p>
          <a:r>
            <a:rPr lang="en-US" b="1"/>
            <a:t>Payment Gateway:</a:t>
          </a:r>
          <a:r>
            <a:rPr lang="en-US"/>
            <a:t> Integration with a secure payment system for transactions.</a:t>
          </a:r>
        </a:p>
      </dgm:t>
    </dgm:pt>
    <dgm:pt modelId="{9A75E6D6-F90C-495D-9DD5-EBF5F85B5A33}" type="parTrans" cxnId="{B5FF4123-FC99-49E3-B791-CEEA85738B15}">
      <dgm:prSet/>
      <dgm:spPr/>
      <dgm:t>
        <a:bodyPr/>
        <a:lstStyle/>
        <a:p>
          <a:endParaRPr lang="en-US"/>
        </a:p>
      </dgm:t>
    </dgm:pt>
    <dgm:pt modelId="{CDA85EEF-CEF3-403C-BB6E-54FDC1F3DE74}" type="sibTrans" cxnId="{B5FF4123-FC99-49E3-B791-CEEA85738B15}">
      <dgm:prSet/>
      <dgm:spPr/>
      <dgm:t>
        <a:bodyPr/>
        <a:lstStyle/>
        <a:p>
          <a:endParaRPr lang="en-US"/>
        </a:p>
      </dgm:t>
    </dgm:pt>
    <dgm:pt modelId="{A2954670-DD6B-4E9A-BCB9-50C25F57299B}">
      <dgm:prSet/>
      <dgm:spPr/>
      <dgm:t>
        <a:bodyPr/>
        <a:lstStyle/>
        <a:p>
          <a:r>
            <a:rPr lang="en-US"/>
            <a:t>ii. Backend Services:</a:t>
          </a:r>
        </a:p>
      </dgm:t>
    </dgm:pt>
    <dgm:pt modelId="{B142BE55-19BC-4E20-A16F-B62AAC703358}" type="parTrans" cxnId="{5EAD8DFA-674C-4C99-A4BF-3D9D1F76BEE7}">
      <dgm:prSet/>
      <dgm:spPr/>
      <dgm:t>
        <a:bodyPr/>
        <a:lstStyle/>
        <a:p>
          <a:endParaRPr lang="en-US"/>
        </a:p>
      </dgm:t>
    </dgm:pt>
    <dgm:pt modelId="{184DA9C2-7A47-4EE7-9279-F5E810B26614}" type="sibTrans" cxnId="{5EAD8DFA-674C-4C99-A4BF-3D9D1F76BEE7}">
      <dgm:prSet/>
      <dgm:spPr/>
      <dgm:t>
        <a:bodyPr/>
        <a:lstStyle/>
        <a:p>
          <a:endParaRPr lang="en-US"/>
        </a:p>
      </dgm:t>
    </dgm:pt>
    <dgm:pt modelId="{5DC0D777-F15C-475C-8D9A-107BE8D3D90E}">
      <dgm:prSet/>
      <dgm:spPr/>
      <dgm:t>
        <a:bodyPr/>
        <a:lstStyle/>
        <a:p>
          <a:r>
            <a:rPr lang="en-US" b="1"/>
            <a:t>Bus Management:</a:t>
          </a:r>
          <a:r>
            <a:rPr lang="en-US"/>
            <a:t> CRUD operations for bus schedules, routes, and seat availability.</a:t>
          </a:r>
        </a:p>
      </dgm:t>
    </dgm:pt>
    <dgm:pt modelId="{980329DC-D4E3-4EE9-AA16-71087D589C3A}" type="parTrans" cxnId="{356FC186-D63A-431B-8604-43A16E65D9F9}">
      <dgm:prSet/>
      <dgm:spPr/>
      <dgm:t>
        <a:bodyPr/>
        <a:lstStyle/>
        <a:p>
          <a:endParaRPr lang="en-US"/>
        </a:p>
      </dgm:t>
    </dgm:pt>
    <dgm:pt modelId="{C677BD48-6550-447B-92CD-F3BEF22EB320}" type="sibTrans" cxnId="{356FC186-D63A-431B-8604-43A16E65D9F9}">
      <dgm:prSet/>
      <dgm:spPr/>
      <dgm:t>
        <a:bodyPr/>
        <a:lstStyle/>
        <a:p>
          <a:endParaRPr lang="en-US"/>
        </a:p>
      </dgm:t>
    </dgm:pt>
    <dgm:pt modelId="{3827C7D4-B474-4060-B584-17D48FFA598E}">
      <dgm:prSet/>
      <dgm:spPr/>
      <dgm:t>
        <a:bodyPr/>
        <a:lstStyle/>
        <a:p>
          <a:r>
            <a:rPr lang="en-US" b="1"/>
            <a:t>User Management:</a:t>
          </a:r>
          <a:r>
            <a:rPr lang="en-US"/>
            <a:t> Handle user profiles, bookings, and payments.</a:t>
          </a:r>
        </a:p>
      </dgm:t>
    </dgm:pt>
    <dgm:pt modelId="{037AEB2A-87D7-4C93-BB4E-197E8550C8D0}" type="parTrans" cxnId="{BA1688EB-327E-44B1-98CD-6AEBBE7159F4}">
      <dgm:prSet/>
      <dgm:spPr/>
      <dgm:t>
        <a:bodyPr/>
        <a:lstStyle/>
        <a:p>
          <a:endParaRPr lang="en-US"/>
        </a:p>
      </dgm:t>
    </dgm:pt>
    <dgm:pt modelId="{E45E9C38-7900-4AC7-91CC-4442F2605C24}" type="sibTrans" cxnId="{BA1688EB-327E-44B1-98CD-6AEBBE7159F4}">
      <dgm:prSet/>
      <dgm:spPr/>
      <dgm:t>
        <a:bodyPr/>
        <a:lstStyle/>
        <a:p>
          <a:endParaRPr lang="en-US"/>
        </a:p>
      </dgm:t>
    </dgm:pt>
    <dgm:pt modelId="{0C9D6823-CE03-4643-AD60-DC15054CC0EF}">
      <dgm:prSet/>
      <dgm:spPr/>
      <dgm:t>
        <a:bodyPr/>
        <a:lstStyle/>
        <a:p>
          <a:r>
            <a:rPr lang="en-US" b="1"/>
            <a:t>Search and Filter:</a:t>
          </a:r>
          <a:r>
            <a:rPr lang="en-US"/>
            <a:t> Algorithms to find available buses based on user criteria.</a:t>
          </a:r>
        </a:p>
      </dgm:t>
    </dgm:pt>
    <dgm:pt modelId="{FDAC5154-65F7-4F7A-9079-36CE4C0C622C}" type="parTrans" cxnId="{B5E9B41E-4DA4-49B2-A72D-E870D264AA68}">
      <dgm:prSet/>
      <dgm:spPr/>
      <dgm:t>
        <a:bodyPr/>
        <a:lstStyle/>
        <a:p>
          <a:endParaRPr lang="en-US"/>
        </a:p>
      </dgm:t>
    </dgm:pt>
    <dgm:pt modelId="{A02CDA51-3C3F-4248-9829-22645A542AE3}" type="sibTrans" cxnId="{B5E9B41E-4DA4-49B2-A72D-E870D264AA68}">
      <dgm:prSet/>
      <dgm:spPr/>
      <dgm:t>
        <a:bodyPr/>
        <a:lstStyle/>
        <a:p>
          <a:endParaRPr lang="en-US"/>
        </a:p>
      </dgm:t>
    </dgm:pt>
    <dgm:pt modelId="{19A51506-90FB-4F51-8C6B-D336E11F9DCC}">
      <dgm:prSet/>
      <dgm:spPr/>
      <dgm:t>
        <a:bodyPr/>
        <a:lstStyle/>
        <a:p>
          <a:r>
            <a:rPr lang="en-US"/>
            <a:t>iii. Database:</a:t>
          </a:r>
        </a:p>
      </dgm:t>
    </dgm:pt>
    <dgm:pt modelId="{71778E1C-2AE9-4E92-86F6-3CFC5E3B4965}" type="parTrans" cxnId="{DC950393-0481-4726-8673-0C815BBA33B5}">
      <dgm:prSet/>
      <dgm:spPr/>
      <dgm:t>
        <a:bodyPr/>
        <a:lstStyle/>
        <a:p>
          <a:endParaRPr lang="en-US"/>
        </a:p>
      </dgm:t>
    </dgm:pt>
    <dgm:pt modelId="{BB04E4CA-BE94-44D3-9B0B-99BE81567299}" type="sibTrans" cxnId="{DC950393-0481-4726-8673-0C815BBA33B5}">
      <dgm:prSet/>
      <dgm:spPr/>
      <dgm:t>
        <a:bodyPr/>
        <a:lstStyle/>
        <a:p>
          <a:endParaRPr lang="en-US"/>
        </a:p>
      </dgm:t>
    </dgm:pt>
    <dgm:pt modelId="{6D56B1D5-E38A-4A8D-8AA1-F38CF8DE9775}">
      <dgm:prSet/>
      <dgm:spPr/>
      <dgm:t>
        <a:bodyPr/>
        <a:lstStyle/>
        <a:p>
          <a:r>
            <a:rPr lang="en-US" b="1"/>
            <a:t>Users:</a:t>
          </a:r>
          <a:r>
            <a:rPr lang="en-US"/>
            <a:t> Store user details and booking history.</a:t>
          </a:r>
        </a:p>
      </dgm:t>
    </dgm:pt>
    <dgm:pt modelId="{B2784C76-18F5-489D-8459-2859E70ACE86}" type="parTrans" cxnId="{25720220-2AF2-44D4-8F08-8096E1E04967}">
      <dgm:prSet/>
      <dgm:spPr/>
      <dgm:t>
        <a:bodyPr/>
        <a:lstStyle/>
        <a:p>
          <a:endParaRPr lang="en-US"/>
        </a:p>
      </dgm:t>
    </dgm:pt>
    <dgm:pt modelId="{519488F6-241B-48A7-A43F-FA4A15F7D411}" type="sibTrans" cxnId="{25720220-2AF2-44D4-8F08-8096E1E04967}">
      <dgm:prSet/>
      <dgm:spPr/>
      <dgm:t>
        <a:bodyPr/>
        <a:lstStyle/>
        <a:p>
          <a:endParaRPr lang="en-US"/>
        </a:p>
      </dgm:t>
    </dgm:pt>
    <dgm:pt modelId="{2787A83E-5ACD-41AF-9854-2578D50362D6}">
      <dgm:prSet/>
      <dgm:spPr/>
      <dgm:t>
        <a:bodyPr/>
        <a:lstStyle/>
        <a:p>
          <a:r>
            <a:rPr lang="en-US" b="1"/>
            <a:t>Buses/Routes:</a:t>
          </a:r>
          <a:r>
            <a:rPr lang="en-US"/>
            <a:t> Information about bus schedules, routes, and seat availability.</a:t>
          </a:r>
        </a:p>
      </dgm:t>
    </dgm:pt>
    <dgm:pt modelId="{EC4A7AE3-6AB4-4771-A76C-689AC6A8CD1C}" type="parTrans" cxnId="{95F42808-136B-40C9-9261-F4B8406256E0}">
      <dgm:prSet/>
      <dgm:spPr/>
      <dgm:t>
        <a:bodyPr/>
        <a:lstStyle/>
        <a:p>
          <a:endParaRPr lang="en-US"/>
        </a:p>
      </dgm:t>
    </dgm:pt>
    <dgm:pt modelId="{3B80A81B-7019-49A7-9821-281EC583C92A}" type="sibTrans" cxnId="{95F42808-136B-40C9-9261-F4B8406256E0}">
      <dgm:prSet/>
      <dgm:spPr/>
      <dgm:t>
        <a:bodyPr/>
        <a:lstStyle/>
        <a:p>
          <a:endParaRPr lang="en-US"/>
        </a:p>
      </dgm:t>
    </dgm:pt>
    <dgm:pt modelId="{BE4C7CD2-7D87-45BF-8433-6A092D5D8C17}">
      <dgm:prSet/>
      <dgm:spPr/>
      <dgm:t>
        <a:bodyPr/>
        <a:lstStyle/>
        <a:p>
          <a:r>
            <a:rPr lang="en-US" b="1"/>
            <a:t>Bookings:</a:t>
          </a:r>
          <a:r>
            <a:rPr lang="en-US"/>
            <a:t> Records of user bookings and transaction details.</a:t>
          </a:r>
        </a:p>
      </dgm:t>
    </dgm:pt>
    <dgm:pt modelId="{D6621B22-D64B-4238-A3BC-F486C39A667A}" type="parTrans" cxnId="{D3E385B0-A7EA-41C3-8861-A129D3A295CC}">
      <dgm:prSet/>
      <dgm:spPr/>
      <dgm:t>
        <a:bodyPr/>
        <a:lstStyle/>
        <a:p>
          <a:endParaRPr lang="en-US"/>
        </a:p>
      </dgm:t>
    </dgm:pt>
    <dgm:pt modelId="{5CE5EB44-D643-4312-93DF-83790643FD35}" type="sibTrans" cxnId="{D3E385B0-A7EA-41C3-8861-A129D3A295CC}">
      <dgm:prSet/>
      <dgm:spPr/>
      <dgm:t>
        <a:bodyPr/>
        <a:lstStyle/>
        <a:p>
          <a:endParaRPr lang="en-US"/>
        </a:p>
      </dgm:t>
    </dgm:pt>
    <dgm:pt modelId="{09F6A976-7A6B-46F1-B0EF-D67C1C04DF94}">
      <dgm:prSet/>
      <dgm:spPr/>
      <dgm:t>
        <a:bodyPr/>
        <a:lstStyle/>
        <a:p>
          <a:r>
            <a:rPr lang="en-US" b="1"/>
            <a:t>2. System Flow:</a:t>
          </a:r>
          <a:endParaRPr lang="en-US"/>
        </a:p>
      </dgm:t>
    </dgm:pt>
    <dgm:pt modelId="{B822D71F-A94D-49D9-8B89-E92F7F836946}" type="parTrans" cxnId="{68CB0BD8-65ED-42DF-BE30-5335121F36A8}">
      <dgm:prSet/>
      <dgm:spPr/>
      <dgm:t>
        <a:bodyPr/>
        <a:lstStyle/>
        <a:p>
          <a:endParaRPr lang="en-US"/>
        </a:p>
      </dgm:t>
    </dgm:pt>
    <dgm:pt modelId="{4AD56810-CB60-44C7-BF20-E58E3B69D156}" type="sibTrans" cxnId="{68CB0BD8-65ED-42DF-BE30-5335121F36A8}">
      <dgm:prSet/>
      <dgm:spPr/>
      <dgm:t>
        <a:bodyPr/>
        <a:lstStyle/>
        <a:p>
          <a:endParaRPr lang="en-US"/>
        </a:p>
      </dgm:t>
    </dgm:pt>
    <dgm:pt modelId="{1B36FACA-9DC0-4A94-976E-746803AC46C2}">
      <dgm:prSet/>
      <dgm:spPr/>
      <dgm:t>
        <a:bodyPr/>
        <a:lstStyle/>
        <a:p>
          <a:r>
            <a:rPr lang="en-US" b="1"/>
            <a:t>User Registration/Login</a:t>
          </a:r>
          <a:r>
            <a:rPr lang="en-US"/>
            <a:t>:</a:t>
          </a:r>
        </a:p>
      </dgm:t>
    </dgm:pt>
    <dgm:pt modelId="{E608CD4A-22BF-4D51-A8DA-57D0C5D15365}" type="parTrans" cxnId="{E4AE2364-0999-4E9E-AC06-98B3A6254FB0}">
      <dgm:prSet/>
      <dgm:spPr/>
      <dgm:t>
        <a:bodyPr/>
        <a:lstStyle/>
        <a:p>
          <a:endParaRPr lang="en-US"/>
        </a:p>
      </dgm:t>
    </dgm:pt>
    <dgm:pt modelId="{D740EF1C-939D-4979-B202-064C96F7148C}" type="sibTrans" cxnId="{E4AE2364-0999-4E9E-AC06-98B3A6254FB0}">
      <dgm:prSet/>
      <dgm:spPr/>
      <dgm:t>
        <a:bodyPr/>
        <a:lstStyle/>
        <a:p>
          <a:endParaRPr lang="en-US"/>
        </a:p>
      </dgm:t>
    </dgm:pt>
    <dgm:pt modelId="{090E66C5-526E-43FA-AFE0-1C958FA9E51C}">
      <dgm:prSet/>
      <dgm:spPr/>
      <dgm:t>
        <a:bodyPr/>
        <a:lstStyle/>
        <a:p>
          <a:r>
            <a:rPr lang="en-US"/>
            <a:t>New users register or existing users log in.</a:t>
          </a:r>
        </a:p>
      </dgm:t>
    </dgm:pt>
    <dgm:pt modelId="{5FBCBE40-1738-48AF-B572-1AC9EDE519AA}" type="parTrans" cxnId="{A989CC48-D6C8-4A41-9A4B-7ADAB8B29A74}">
      <dgm:prSet/>
      <dgm:spPr/>
      <dgm:t>
        <a:bodyPr/>
        <a:lstStyle/>
        <a:p>
          <a:endParaRPr lang="en-US"/>
        </a:p>
      </dgm:t>
    </dgm:pt>
    <dgm:pt modelId="{E531DD9B-F369-4FC3-BC52-90874734AAC0}" type="sibTrans" cxnId="{A989CC48-D6C8-4A41-9A4B-7ADAB8B29A74}">
      <dgm:prSet/>
      <dgm:spPr/>
      <dgm:t>
        <a:bodyPr/>
        <a:lstStyle/>
        <a:p>
          <a:endParaRPr lang="en-US"/>
        </a:p>
      </dgm:t>
    </dgm:pt>
    <dgm:pt modelId="{6DFB9CBC-DB76-4D46-9E0B-8CA6B508E5A9}">
      <dgm:prSet/>
      <dgm:spPr/>
      <dgm:t>
        <a:bodyPr/>
        <a:lstStyle/>
        <a:p>
          <a:r>
            <a:rPr lang="en-US" b="1"/>
            <a:t>Search for Buses</a:t>
          </a:r>
          <a:r>
            <a:rPr lang="en-US"/>
            <a:t>:</a:t>
          </a:r>
        </a:p>
      </dgm:t>
    </dgm:pt>
    <dgm:pt modelId="{2CE83247-858C-4FCD-A668-80E47DEB730C}" type="parTrans" cxnId="{4242BF75-D854-4157-9384-C52246339213}">
      <dgm:prSet/>
      <dgm:spPr/>
      <dgm:t>
        <a:bodyPr/>
        <a:lstStyle/>
        <a:p>
          <a:endParaRPr lang="en-US"/>
        </a:p>
      </dgm:t>
    </dgm:pt>
    <dgm:pt modelId="{B5B4819A-62B7-4CE1-9FCD-F5179C034659}" type="sibTrans" cxnId="{4242BF75-D854-4157-9384-C52246339213}">
      <dgm:prSet/>
      <dgm:spPr/>
      <dgm:t>
        <a:bodyPr/>
        <a:lstStyle/>
        <a:p>
          <a:endParaRPr lang="en-US"/>
        </a:p>
      </dgm:t>
    </dgm:pt>
    <dgm:pt modelId="{C2E2B5D4-5B44-4DB4-B626-678B1C17110D}">
      <dgm:prSet/>
      <dgm:spPr/>
      <dgm:t>
        <a:bodyPr/>
        <a:lstStyle/>
        <a:p>
          <a:r>
            <a:rPr lang="en-US"/>
            <a:t>Users enter their travel details (source, destination, date).</a:t>
          </a:r>
        </a:p>
      </dgm:t>
    </dgm:pt>
    <dgm:pt modelId="{8541BC85-0331-4567-A180-B3E337889D4C}" type="parTrans" cxnId="{CFFC9BB9-A2D0-47ED-8882-830D36A3B9B8}">
      <dgm:prSet/>
      <dgm:spPr/>
      <dgm:t>
        <a:bodyPr/>
        <a:lstStyle/>
        <a:p>
          <a:endParaRPr lang="en-US"/>
        </a:p>
      </dgm:t>
    </dgm:pt>
    <dgm:pt modelId="{71B914AF-12C2-4A46-ABEF-26D18885810D}" type="sibTrans" cxnId="{CFFC9BB9-A2D0-47ED-8882-830D36A3B9B8}">
      <dgm:prSet/>
      <dgm:spPr/>
      <dgm:t>
        <a:bodyPr/>
        <a:lstStyle/>
        <a:p>
          <a:endParaRPr lang="en-US"/>
        </a:p>
      </dgm:t>
    </dgm:pt>
    <dgm:pt modelId="{E3534A56-AB65-42AC-9DB9-79ACD79EEFC2}">
      <dgm:prSet/>
      <dgm:spPr/>
      <dgm:t>
        <a:bodyPr/>
        <a:lstStyle/>
        <a:p>
          <a:r>
            <a:rPr lang="en-US"/>
            <a:t>The system displays available buses matching the search criteria.</a:t>
          </a:r>
        </a:p>
      </dgm:t>
    </dgm:pt>
    <dgm:pt modelId="{E3C30BB6-0045-4F9A-AB9F-27B0B338D42D}" type="parTrans" cxnId="{E308188E-89BF-4F13-ACE1-AFAE07B3B385}">
      <dgm:prSet/>
      <dgm:spPr/>
      <dgm:t>
        <a:bodyPr/>
        <a:lstStyle/>
        <a:p>
          <a:endParaRPr lang="en-US"/>
        </a:p>
      </dgm:t>
    </dgm:pt>
    <dgm:pt modelId="{464A7E27-A666-411B-BDDF-6E8AC06E0FF1}" type="sibTrans" cxnId="{E308188E-89BF-4F13-ACE1-AFAE07B3B385}">
      <dgm:prSet/>
      <dgm:spPr/>
      <dgm:t>
        <a:bodyPr/>
        <a:lstStyle/>
        <a:p>
          <a:endParaRPr lang="en-US"/>
        </a:p>
      </dgm:t>
    </dgm:pt>
    <dgm:pt modelId="{08B7A9A7-AB90-4533-B274-BB93795A843A}">
      <dgm:prSet/>
      <dgm:spPr/>
      <dgm:t>
        <a:bodyPr/>
        <a:lstStyle/>
        <a:p>
          <a:r>
            <a:rPr lang="en-US" b="1"/>
            <a:t>Select Seats</a:t>
          </a:r>
          <a:r>
            <a:rPr lang="en-US"/>
            <a:t>:</a:t>
          </a:r>
        </a:p>
      </dgm:t>
    </dgm:pt>
    <dgm:pt modelId="{2604132E-D343-4110-BDA1-AAA94E3F06E1}" type="parTrans" cxnId="{79DC3FF9-11B1-4B20-AF0E-5767BBBF4693}">
      <dgm:prSet/>
      <dgm:spPr/>
      <dgm:t>
        <a:bodyPr/>
        <a:lstStyle/>
        <a:p>
          <a:endParaRPr lang="en-US"/>
        </a:p>
      </dgm:t>
    </dgm:pt>
    <dgm:pt modelId="{96438DC0-7B27-40B5-9598-F64E47B1A04B}" type="sibTrans" cxnId="{79DC3FF9-11B1-4B20-AF0E-5767BBBF4693}">
      <dgm:prSet/>
      <dgm:spPr/>
      <dgm:t>
        <a:bodyPr/>
        <a:lstStyle/>
        <a:p>
          <a:endParaRPr lang="en-US"/>
        </a:p>
      </dgm:t>
    </dgm:pt>
    <dgm:pt modelId="{10F17BC5-3FF6-4161-AA58-6548035EED8E}">
      <dgm:prSet/>
      <dgm:spPr/>
      <dgm:t>
        <a:bodyPr/>
        <a:lstStyle/>
        <a:p>
          <a:r>
            <a:rPr lang="en-US"/>
            <a:t>Users choose seats from the available options.</a:t>
          </a:r>
        </a:p>
      </dgm:t>
    </dgm:pt>
    <dgm:pt modelId="{8192BD54-705F-4ECF-AFBD-61E0778F74FD}" type="parTrans" cxnId="{A3FB6148-E450-4B32-92A9-B0EF3C9A83F3}">
      <dgm:prSet/>
      <dgm:spPr/>
      <dgm:t>
        <a:bodyPr/>
        <a:lstStyle/>
        <a:p>
          <a:endParaRPr lang="en-US"/>
        </a:p>
      </dgm:t>
    </dgm:pt>
    <dgm:pt modelId="{DB248CF7-B5DA-4B19-898A-180F5BF7971D}" type="sibTrans" cxnId="{A3FB6148-E450-4B32-92A9-B0EF3C9A83F3}">
      <dgm:prSet/>
      <dgm:spPr/>
      <dgm:t>
        <a:bodyPr/>
        <a:lstStyle/>
        <a:p>
          <a:endParaRPr lang="en-US"/>
        </a:p>
      </dgm:t>
    </dgm:pt>
    <dgm:pt modelId="{FD98B320-1BC6-4593-81EB-D74FDAABA0AF}">
      <dgm:prSet/>
      <dgm:spPr/>
      <dgm:t>
        <a:bodyPr/>
        <a:lstStyle/>
        <a:p>
          <a:r>
            <a:rPr lang="en-US" b="1"/>
            <a:t>Make Reservation</a:t>
          </a:r>
          <a:r>
            <a:rPr lang="en-US"/>
            <a:t>:</a:t>
          </a:r>
        </a:p>
      </dgm:t>
    </dgm:pt>
    <dgm:pt modelId="{CE3D21EE-899C-43BA-BB9A-4BE66FCC3DBD}" type="parTrans" cxnId="{76CA529B-6C90-4C00-9D5D-A0FE4F0CC8EE}">
      <dgm:prSet/>
      <dgm:spPr/>
      <dgm:t>
        <a:bodyPr/>
        <a:lstStyle/>
        <a:p>
          <a:endParaRPr lang="en-US"/>
        </a:p>
      </dgm:t>
    </dgm:pt>
    <dgm:pt modelId="{7A475171-4762-43F5-B131-E639EAD09812}" type="sibTrans" cxnId="{76CA529B-6C90-4C00-9D5D-A0FE4F0CC8EE}">
      <dgm:prSet/>
      <dgm:spPr/>
      <dgm:t>
        <a:bodyPr/>
        <a:lstStyle/>
        <a:p>
          <a:endParaRPr lang="en-US"/>
        </a:p>
      </dgm:t>
    </dgm:pt>
    <dgm:pt modelId="{F897ED45-7CF8-40E4-9402-2AA037291780}">
      <dgm:prSet/>
      <dgm:spPr/>
      <dgm:t>
        <a:bodyPr/>
        <a:lstStyle/>
        <a:p>
          <a:r>
            <a:rPr lang="en-US"/>
            <a:t>Users confirm the booking and proceed to payment.</a:t>
          </a:r>
        </a:p>
      </dgm:t>
    </dgm:pt>
    <dgm:pt modelId="{30010F6B-E11F-4B72-BC07-0E432D38ECD1}" type="parTrans" cxnId="{FEFE5BE2-AE9E-4A72-B2E8-8985BA27EA45}">
      <dgm:prSet/>
      <dgm:spPr/>
      <dgm:t>
        <a:bodyPr/>
        <a:lstStyle/>
        <a:p>
          <a:endParaRPr lang="en-US"/>
        </a:p>
      </dgm:t>
    </dgm:pt>
    <dgm:pt modelId="{EDE346B5-F3A3-450F-AB96-BCAD0685942C}" type="sibTrans" cxnId="{FEFE5BE2-AE9E-4A72-B2E8-8985BA27EA45}">
      <dgm:prSet/>
      <dgm:spPr/>
      <dgm:t>
        <a:bodyPr/>
        <a:lstStyle/>
        <a:p>
          <a:endParaRPr lang="en-US"/>
        </a:p>
      </dgm:t>
    </dgm:pt>
    <dgm:pt modelId="{ACEFADD0-8CB0-4559-871F-5DB565669435}">
      <dgm:prSet/>
      <dgm:spPr/>
      <dgm:t>
        <a:bodyPr/>
        <a:lstStyle/>
        <a:p>
          <a:r>
            <a:rPr lang="en-US" b="1"/>
            <a:t>Payment</a:t>
          </a:r>
          <a:r>
            <a:rPr lang="en-US"/>
            <a:t>:</a:t>
          </a:r>
        </a:p>
      </dgm:t>
    </dgm:pt>
    <dgm:pt modelId="{C12A3959-47DF-4D10-B016-76647C14B21E}" type="parTrans" cxnId="{1829F39F-2AFE-4549-8F4C-3C7E1B419E7E}">
      <dgm:prSet/>
      <dgm:spPr/>
      <dgm:t>
        <a:bodyPr/>
        <a:lstStyle/>
        <a:p>
          <a:endParaRPr lang="en-US"/>
        </a:p>
      </dgm:t>
    </dgm:pt>
    <dgm:pt modelId="{A17FB280-1C33-4A4E-88FA-948AFD9FA3D1}" type="sibTrans" cxnId="{1829F39F-2AFE-4549-8F4C-3C7E1B419E7E}">
      <dgm:prSet/>
      <dgm:spPr/>
      <dgm:t>
        <a:bodyPr/>
        <a:lstStyle/>
        <a:p>
          <a:endParaRPr lang="en-US"/>
        </a:p>
      </dgm:t>
    </dgm:pt>
    <dgm:pt modelId="{1504B66D-3580-4AE7-A26B-2AAAFBBB0CDF}">
      <dgm:prSet/>
      <dgm:spPr/>
      <dgm:t>
        <a:bodyPr/>
        <a:lstStyle/>
        <a:p>
          <a:r>
            <a:rPr lang="en-US"/>
            <a:t>Users pay for the reservation using integrated payment methods.</a:t>
          </a:r>
        </a:p>
      </dgm:t>
    </dgm:pt>
    <dgm:pt modelId="{0BB311C0-4BB6-4317-BFAE-DE6DE77D1960}" type="parTrans" cxnId="{E18083E8-8BDC-4543-9934-18BB835C8EEC}">
      <dgm:prSet/>
      <dgm:spPr/>
      <dgm:t>
        <a:bodyPr/>
        <a:lstStyle/>
        <a:p>
          <a:endParaRPr lang="en-US"/>
        </a:p>
      </dgm:t>
    </dgm:pt>
    <dgm:pt modelId="{7098749C-21CA-4B62-A339-EFEBD48D7F6B}" type="sibTrans" cxnId="{E18083E8-8BDC-4543-9934-18BB835C8EEC}">
      <dgm:prSet/>
      <dgm:spPr/>
      <dgm:t>
        <a:bodyPr/>
        <a:lstStyle/>
        <a:p>
          <a:endParaRPr lang="en-US"/>
        </a:p>
      </dgm:t>
    </dgm:pt>
    <dgm:pt modelId="{19D0DA4C-EAD2-4593-B8A1-8EA71A10E3B5}">
      <dgm:prSet/>
      <dgm:spPr/>
      <dgm:t>
        <a:bodyPr/>
        <a:lstStyle/>
        <a:p>
          <a:r>
            <a:rPr lang="en-US" b="1"/>
            <a:t>Confirmation</a:t>
          </a:r>
          <a:r>
            <a:rPr lang="en-US"/>
            <a:t>:</a:t>
          </a:r>
        </a:p>
      </dgm:t>
    </dgm:pt>
    <dgm:pt modelId="{37CF3067-17B0-4FCC-AEB8-9DEE7E775062}" type="parTrans" cxnId="{63D374A4-A039-439A-826A-C127FC609F06}">
      <dgm:prSet/>
      <dgm:spPr/>
      <dgm:t>
        <a:bodyPr/>
        <a:lstStyle/>
        <a:p>
          <a:endParaRPr lang="en-US"/>
        </a:p>
      </dgm:t>
    </dgm:pt>
    <dgm:pt modelId="{70B1B19B-3A64-49F0-BE42-5FC5060AB7F9}" type="sibTrans" cxnId="{63D374A4-A039-439A-826A-C127FC609F06}">
      <dgm:prSet/>
      <dgm:spPr/>
      <dgm:t>
        <a:bodyPr/>
        <a:lstStyle/>
        <a:p>
          <a:endParaRPr lang="en-US"/>
        </a:p>
      </dgm:t>
    </dgm:pt>
    <dgm:pt modelId="{295991FD-F18C-49DE-A4D5-4D34D0E39512}">
      <dgm:prSet/>
      <dgm:spPr/>
      <dgm:t>
        <a:bodyPr/>
        <a:lstStyle/>
        <a:p>
          <a:r>
            <a:rPr lang="en-US"/>
            <a:t>Booking details and e-ticket are provided upon successful payment.</a:t>
          </a:r>
        </a:p>
      </dgm:t>
    </dgm:pt>
    <dgm:pt modelId="{965124B3-A2DE-49B8-B2A6-0924FBE20FFE}" type="parTrans" cxnId="{FB59E296-D937-4A78-83BF-4FF970E00EE8}">
      <dgm:prSet/>
      <dgm:spPr/>
      <dgm:t>
        <a:bodyPr/>
        <a:lstStyle/>
        <a:p>
          <a:endParaRPr lang="en-US"/>
        </a:p>
      </dgm:t>
    </dgm:pt>
    <dgm:pt modelId="{8920F58F-9002-46FE-8775-B06DD186E57E}" type="sibTrans" cxnId="{FB59E296-D937-4A78-83BF-4FF970E00EE8}">
      <dgm:prSet/>
      <dgm:spPr/>
      <dgm:t>
        <a:bodyPr/>
        <a:lstStyle/>
        <a:p>
          <a:endParaRPr lang="en-US"/>
        </a:p>
      </dgm:t>
    </dgm:pt>
    <dgm:pt modelId="{F93EE06E-6D54-4834-9C9C-BAF47B84AC33}" type="pres">
      <dgm:prSet presAssocID="{5344B557-4D34-4E30-A928-48206383CE8A}" presName="Name0" presStyleCnt="0">
        <dgm:presLayoutVars>
          <dgm:dir/>
          <dgm:animLvl val="lvl"/>
          <dgm:resizeHandles val="exact"/>
        </dgm:presLayoutVars>
      </dgm:prSet>
      <dgm:spPr/>
    </dgm:pt>
    <dgm:pt modelId="{3D51E898-E8FD-4CAD-906E-67C87C7D2DCA}" type="pres">
      <dgm:prSet presAssocID="{19D0DA4C-EAD2-4593-B8A1-8EA71A10E3B5}" presName="boxAndChildren" presStyleCnt="0"/>
      <dgm:spPr/>
    </dgm:pt>
    <dgm:pt modelId="{1589005B-8944-483A-851F-267BF1A3D1F0}" type="pres">
      <dgm:prSet presAssocID="{19D0DA4C-EAD2-4593-B8A1-8EA71A10E3B5}" presName="parentTextBox" presStyleLbl="alignNode1" presStyleIdx="0" presStyleCnt="11"/>
      <dgm:spPr/>
    </dgm:pt>
    <dgm:pt modelId="{D5D15B57-AFF7-454D-B7A9-6039D64B53B5}" type="pres">
      <dgm:prSet presAssocID="{19D0DA4C-EAD2-4593-B8A1-8EA71A10E3B5}" presName="descendantBox" presStyleLbl="bgAccFollowNode1" presStyleIdx="0" presStyleCnt="11"/>
      <dgm:spPr/>
    </dgm:pt>
    <dgm:pt modelId="{62C7E5A5-D57E-461D-8639-D2A0B502D780}" type="pres">
      <dgm:prSet presAssocID="{A17FB280-1C33-4A4E-88FA-948AFD9FA3D1}" presName="sp" presStyleCnt="0"/>
      <dgm:spPr/>
    </dgm:pt>
    <dgm:pt modelId="{933341D2-CF2A-4063-985B-D759316814F0}" type="pres">
      <dgm:prSet presAssocID="{ACEFADD0-8CB0-4559-871F-5DB565669435}" presName="arrowAndChildren" presStyleCnt="0"/>
      <dgm:spPr/>
    </dgm:pt>
    <dgm:pt modelId="{E7DEEB64-851B-4A56-9644-9647E8F4E2C5}" type="pres">
      <dgm:prSet presAssocID="{ACEFADD0-8CB0-4559-871F-5DB565669435}" presName="parentTextArrow" presStyleLbl="node1" presStyleIdx="0" presStyleCnt="2"/>
      <dgm:spPr/>
    </dgm:pt>
    <dgm:pt modelId="{5CA8356B-4190-4A38-BDB9-1FEA33E434A5}" type="pres">
      <dgm:prSet presAssocID="{ACEFADD0-8CB0-4559-871F-5DB565669435}" presName="arrow" presStyleLbl="alignNode1" presStyleIdx="1" presStyleCnt="11"/>
      <dgm:spPr/>
    </dgm:pt>
    <dgm:pt modelId="{784678D2-85A0-4CBE-9A60-8F5438AD963D}" type="pres">
      <dgm:prSet presAssocID="{ACEFADD0-8CB0-4559-871F-5DB565669435}" presName="descendantArrow" presStyleLbl="bgAccFollowNode1" presStyleIdx="1" presStyleCnt="11"/>
      <dgm:spPr/>
    </dgm:pt>
    <dgm:pt modelId="{4833B0E8-F595-4494-9460-37E329CB1765}" type="pres">
      <dgm:prSet presAssocID="{7A475171-4762-43F5-B131-E639EAD09812}" presName="sp" presStyleCnt="0"/>
      <dgm:spPr/>
    </dgm:pt>
    <dgm:pt modelId="{ECBE6168-2683-48DA-B14F-11DB73AE7E07}" type="pres">
      <dgm:prSet presAssocID="{FD98B320-1BC6-4593-81EB-D74FDAABA0AF}" presName="arrowAndChildren" presStyleCnt="0"/>
      <dgm:spPr/>
    </dgm:pt>
    <dgm:pt modelId="{F1FAFE61-496D-40F3-BF73-B4C1B2037E75}" type="pres">
      <dgm:prSet presAssocID="{FD98B320-1BC6-4593-81EB-D74FDAABA0AF}" presName="parentTextArrow" presStyleLbl="node1" presStyleIdx="0" presStyleCnt="2"/>
      <dgm:spPr/>
    </dgm:pt>
    <dgm:pt modelId="{A3CB2051-84AF-4762-9AFC-217F9C046702}" type="pres">
      <dgm:prSet presAssocID="{FD98B320-1BC6-4593-81EB-D74FDAABA0AF}" presName="arrow" presStyleLbl="alignNode1" presStyleIdx="2" presStyleCnt="11"/>
      <dgm:spPr/>
    </dgm:pt>
    <dgm:pt modelId="{5E675EE6-CFC5-4E85-BC99-613206202897}" type="pres">
      <dgm:prSet presAssocID="{FD98B320-1BC6-4593-81EB-D74FDAABA0AF}" presName="descendantArrow" presStyleLbl="bgAccFollowNode1" presStyleIdx="2" presStyleCnt="11"/>
      <dgm:spPr/>
    </dgm:pt>
    <dgm:pt modelId="{E95D663F-1E30-4D9D-867A-B01C1E20B778}" type="pres">
      <dgm:prSet presAssocID="{96438DC0-7B27-40B5-9598-F64E47B1A04B}" presName="sp" presStyleCnt="0"/>
      <dgm:spPr/>
    </dgm:pt>
    <dgm:pt modelId="{C8E0A5F8-4D89-4536-BA44-93C2F7E74794}" type="pres">
      <dgm:prSet presAssocID="{08B7A9A7-AB90-4533-B274-BB93795A843A}" presName="arrowAndChildren" presStyleCnt="0"/>
      <dgm:spPr/>
    </dgm:pt>
    <dgm:pt modelId="{A3604FFD-DDA5-4551-9CC5-66ECD65BD238}" type="pres">
      <dgm:prSet presAssocID="{08B7A9A7-AB90-4533-B274-BB93795A843A}" presName="parentTextArrow" presStyleLbl="node1" presStyleIdx="0" presStyleCnt="2"/>
      <dgm:spPr/>
    </dgm:pt>
    <dgm:pt modelId="{0BB6E1A3-FC6A-4968-8E86-CF7F0868707B}" type="pres">
      <dgm:prSet presAssocID="{08B7A9A7-AB90-4533-B274-BB93795A843A}" presName="arrow" presStyleLbl="alignNode1" presStyleIdx="3" presStyleCnt="11"/>
      <dgm:spPr/>
    </dgm:pt>
    <dgm:pt modelId="{FB3EFE6A-2C21-4C12-B1A5-6142B936FF97}" type="pres">
      <dgm:prSet presAssocID="{08B7A9A7-AB90-4533-B274-BB93795A843A}" presName="descendantArrow" presStyleLbl="bgAccFollowNode1" presStyleIdx="3" presStyleCnt="11"/>
      <dgm:spPr/>
    </dgm:pt>
    <dgm:pt modelId="{821D83EB-B4BF-448B-889F-893455BB9E1F}" type="pres">
      <dgm:prSet presAssocID="{B5B4819A-62B7-4CE1-9FCD-F5179C034659}" presName="sp" presStyleCnt="0"/>
      <dgm:spPr/>
    </dgm:pt>
    <dgm:pt modelId="{7BDE04B1-A5A8-4A68-87DA-67C5AE960465}" type="pres">
      <dgm:prSet presAssocID="{6DFB9CBC-DB76-4D46-9E0B-8CA6B508E5A9}" presName="arrowAndChildren" presStyleCnt="0"/>
      <dgm:spPr/>
    </dgm:pt>
    <dgm:pt modelId="{A362F685-9C1D-433E-A547-58DD0D384E11}" type="pres">
      <dgm:prSet presAssocID="{6DFB9CBC-DB76-4D46-9E0B-8CA6B508E5A9}" presName="parentTextArrow" presStyleLbl="node1" presStyleIdx="0" presStyleCnt="2"/>
      <dgm:spPr/>
    </dgm:pt>
    <dgm:pt modelId="{9B24F3FA-EE35-4952-8098-291824B44861}" type="pres">
      <dgm:prSet presAssocID="{6DFB9CBC-DB76-4D46-9E0B-8CA6B508E5A9}" presName="arrow" presStyleLbl="alignNode1" presStyleIdx="4" presStyleCnt="11"/>
      <dgm:spPr/>
    </dgm:pt>
    <dgm:pt modelId="{3462949D-3FB7-4641-99A1-92F1420FE16B}" type="pres">
      <dgm:prSet presAssocID="{6DFB9CBC-DB76-4D46-9E0B-8CA6B508E5A9}" presName="descendantArrow" presStyleLbl="bgAccFollowNode1" presStyleIdx="4" presStyleCnt="11"/>
      <dgm:spPr/>
    </dgm:pt>
    <dgm:pt modelId="{53006470-5444-423A-8A32-A5B2F9685138}" type="pres">
      <dgm:prSet presAssocID="{D740EF1C-939D-4979-B202-064C96F7148C}" presName="sp" presStyleCnt="0"/>
      <dgm:spPr/>
    </dgm:pt>
    <dgm:pt modelId="{7D07048C-6ED2-4236-8BFF-11D9FB6C1520}" type="pres">
      <dgm:prSet presAssocID="{1B36FACA-9DC0-4A94-976E-746803AC46C2}" presName="arrowAndChildren" presStyleCnt="0"/>
      <dgm:spPr/>
    </dgm:pt>
    <dgm:pt modelId="{4CA645D9-5FAC-49A6-A16D-66C06A5338EC}" type="pres">
      <dgm:prSet presAssocID="{1B36FACA-9DC0-4A94-976E-746803AC46C2}" presName="parentTextArrow" presStyleLbl="node1" presStyleIdx="0" presStyleCnt="2"/>
      <dgm:spPr/>
    </dgm:pt>
    <dgm:pt modelId="{26808DB4-BEBC-4929-8B16-A155E07A557F}" type="pres">
      <dgm:prSet presAssocID="{1B36FACA-9DC0-4A94-976E-746803AC46C2}" presName="arrow" presStyleLbl="alignNode1" presStyleIdx="5" presStyleCnt="11"/>
      <dgm:spPr/>
    </dgm:pt>
    <dgm:pt modelId="{7F4F6967-C828-430E-8547-F4F0BE3454A2}" type="pres">
      <dgm:prSet presAssocID="{1B36FACA-9DC0-4A94-976E-746803AC46C2}" presName="descendantArrow" presStyleLbl="bgAccFollowNode1" presStyleIdx="5" presStyleCnt="11"/>
      <dgm:spPr/>
    </dgm:pt>
    <dgm:pt modelId="{D8ACC1AC-F1AC-43D0-9B53-61BAAE3B7FD2}" type="pres">
      <dgm:prSet presAssocID="{4AD56810-CB60-44C7-BF20-E58E3B69D156}" presName="sp" presStyleCnt="0"/>
      <dgm:spPr/>
    </dgm:pt>
    <dgm:pt modelId="{936B5687-F214-4CEE-9377-1915680BF5BE}" type="pres">
      <dgm:prSet presAssocID="{09F6A976-7A6B-46F1-B0EF-D67C1C04DF94}" presName="arrowAndChildren" presStyleCnt="0"/>
      <dgm:spPr/>
    </dgm:pt>
    <dgm:pt modelId="{2D551E6C-C899-44E5-ADE2-BD0A87DFAED2}" type="pres">
      <dgm:prSet presAssocID="{09F6A976-7A6B-46F1-B0EF-D67C1C04DF94}" presName="parentTextArrow" presStyleLbl="node1" presStyleIdx="0" presStyleCnt="2"/>
      <dgm:spPr/>
    </dgm:pt>
    <dgm:pt modelId="{9C0DA47D-C31E-4DB1-8D49-E114DCA517F3}" type="pres">
      <dgm:prSet presAssocID="{09F6A976-7A6B-46F1-B0EF-D67C1C04DF94}" presName="arrow" presStyleLbl="alignNode1" presStyleIdx="6" presStyleCnt="11"/>
      <dgm:spPr/>
    </dgm:pt>
    <dgm:pt modelId="{450D3757-441A-469F-AF59-3F1E10C530FA}" type="pres">
      <dgm:prSet presAssocID="{09F6A976-7A6B-46F1-B0EF-D67C1C04DF94}" presName="descendantArrow" presStyleLbl="bgAccFollowNode1" presStyleIdx="6" presStyleCnt="11"/>
      <dgm:spPr/>
    </dgm:pt>
    <dgm:pt modelId="{B2CC7B9E-50FC-42F2-BFF4-328715CB0A8D}" type="pres">
      <dgm:prSet presAssocID="{BB04E4CA-BE94-44D3-9B0B-99BE81567299}" presName="sp" presStyleCnt="0"/>
      <dgm:spPr/>
    </dgm:pt>
    <dgm:pt modelId="{5B09E650-89B9-4A91-97B9-DE7853F174EC}" type="pres">
      <dgm:prSet presAssocID="{19A51506-90FB-4F51-8C6B-D336E11F9DCC}" presName="arrowAndChildren" presStyleCnt="0"/>
      <dgm:spPr/>
    </dgm:pt>
    <dgm:pt modelId="{956DF038-2A59-48E4-9039-53EA9F25CF49}" type="pres">
      <dgm:prSet presAssocID="{19A51506-90FB-4F51-8C6B-D336E11F9DCC}" presName="parentTextArrow" presStyleLbl="node1" presStyleIdx="0" presStyleCnt="2"/>
      <dgm:spPr/>
    </dgm:pt>
    <dgm:pt modelId="{90D56869-EDE7-4813-8200-A255859C667F}" type="pres">
      <dgm:prSet presAssocID="{19A51506-90FB-4F51-8C6B-D336E11F9DCC}" presName="arrow" presStyleLbl="alignNode1" presStyleIdx="7" presStyleCnt="11"/>
      <dgm:spPr/>
    </dgm:pt>
    <dgm:pt modelId="{54961F55-91F1-43B2-BB91-94B8BCF8005F}" type="pres">
      <dgm:prSet presAssocID="{19A51506-90FB-4F51-8C6B-D336E11F9DCC}" presName="descendantArrow" presStyleLbl="bgAccFollowNode1" presStyleIdx="7" presStyleCnt="11"/>
      <dgm:spPr/>
    </dgm:pt>
    <dgm:pt modelId="{821F3D1A-659B-4FA5-9FC4-CF865D832E00}" type="pres">
      <dgm:prSet presAssocID="{184DA9C2-7A47-4EE7-9279-F5E810B26614}" presName="sp" presStyleCnt="0"/>
      <dgm:spPr/>
    </dgm:pt>
    <dgm:pt modelId="{9AF58C04-ACE4-4D9C-AA79-59934E2C8934}" type="pres">
      <dgm:prSet presAssocID="{A2954670-DD6B-4E9A-BCB9-50C25F57299B}" presName="arrowAndChildren" presStyleCnt="0"/>
      <dgm:spPr/>
    </dgm:pt>
    <dgm:pt modelId="{14CD9B16-EE27-4710-A928-437F19E24A42}" type="pres">
      <dgm:prSet presAssocID="{A2954670-DD6B-4E9A-BCB9-50C25F57299B}" presName="parentTextArrow" presStyleLbl="node1" presStyleIdx="0" presStyleCnt="2"/>
      <dgm:spPr/>
    </dgm:pt>
    <dgm:pt modelId="{0054568E-005D-41E7-A74C-70858D94F998}" type="pres">
      <dgm:prSet presAssocID="{A2954670-DD6B-4E9A-BCB9-50C25F57299B}" presName="arrow" presStyleLbl="alignNode1" presStyleIdx="8" presStyleCnt="11"/>
      <dgm:spPr/>
    </dgm:pt>
    <dgm:pt modelId="{2CC9E560-20F4-428C-B5CB-F6B908E690D1}" type="pres">
      <dgm:prSet presAssocID="{A2954670-DD6B-4E9A-BCB9-50C25F57299B}" presName="descendantArrow" presStyleLbl="bgAccFollowNode1" presStyleIdx="8" presStyleCnt="11"/>
      <dgm:spPr/>
    </dgm:pt>
    <dgm:pt modelId="{BB814042-21CC-45FE-9775-8315CCB62254}" type="pres">
      <dgm:prSet presAssocID="{79A3BAAE-8911-47E9-812C-874F3700E03B}" presName="sp" presStyleCnt="0"/>
      <dgm:spPr/>
    </dgm:pt>
    <dgm:pt modelId="{280ECE53-BD25-4BB4-8070-217F1C222D99}" type="pres">
      <dgm:prSet presAssocID="{CD0BE6AF-4388-4A5C-9303-63154FAB11CB}" presName="arrowAndChildren" presStyleCnt="0"/>
      <dgm:spPr/>
    </dgm:pt>
    <dgm:pt modelId="{27A755A3-2762-449A-B2D3-5D5AF3E6E3FB}" type="pres">
      <dgm:prSet presAssocID="{CD0BE6AF-4388-4A5C-9303-63154FAB11CB}" presName="parentTextArrow" presStyleLbl="node1" presStyleIdx="0" presStyleCnt="2"/>
      <dgm:spPr/>
    </dgm:pt>
    <dgm:pt modelId="{461D5373-67AD-4A19-9414-60A9DE7D06FF}" type="pres">
      <dgm:prSet presAssocID="{CD0BE6AF-4388-4A5C-9303-63154FAB11CB}" presName="arrow" presStyleLbl="alignNode1" presStyleIdx="9" presStyleCnt="11"/>
      <dgm:spPr/>
    </dgm:pt>
    <dgm:pt modelId="{6B5EF549-34ED-451B-8161-71AF51156443}" type="pres">
      <dgm:prSet presAssocID="{CD0BE6AF-4388-4A5C-9303-63154FAB11CB}" presName="descendantArrow" presStyleLbl="bgAccFollowNode1" presStyleIdx="9" presStyleCnt="11"/>
      <dgm:spPr/>
    </dgm:pt>
    <dgm:pt modelId="{A96F44F4-B076-49FA-89D8-92B1F9F53D7A}" type="pres">
      <dgm:prSet presAssocID="{0B265CAD-F1A1-4365-B5B4-4A705CD8CAE3}" presName="sp" presStyleCnt="0"/>
      <dgm:spPr/>
    </dgm:pt>
    <dgm:pt modelId="{52AF77A9-467E-4B54-926F-2985ADD600B4}" type="pres">
      <dgm:prSet presAssocID="{7FE45810-A4F0-4727-9E06-48F75CD71775}" presName="arrowAndChildren" presStyleCnt="0"/>
      <dgm:spPr/>
    </dgm:pt>
    <dgm:pt modelId="{C0328C94-7915-46BC-A725-A499CE54557B}" type="pres">
      <dgm:prSet presAssocID="{7FE45810-A4F0-4727-9E06-48F75CD71775}" presName="parentTextArrow" presStyleLbl="node1" presStyleIdx="1" presStyleCnt="2"/>
      <dgm:spPr/>
    </dgm:pt>
    <dgm:pt modelId="{C20323FC-B7BC-441A-AE0F-C5F1325C28B7}" type="pres">
      <dgm:prSet presAssocID="{7FE45810-A4F0-4727-9E06-48F75CD71775}" presName="arrow" presStyleLbl="alignNode1" presStyleIdx="10" presStyleCnt="11"/>
      <dgm:spPr/>
    </dgm:pt>
    <dgm:pt modelId="{0B131C2F-EEDD-4A6C-BA18-ACBF3AFD17E5}" type="pres">
      <dgm:prSet presAssocID="{7FE45810-A4F0-4727-9E06-48F75CD71775}" presName="descendantArrow" presStyleLbl="bgAccFollowNode1" presStyleIdx="10" presStyleCnt="11"/>
      <dgm:spPr/>
    </dgm:pt>
  </dgm:ptLst>
  <dgm:cxnLst>
    <dgm:cxn modelId="{95F42808-136B-40C9-9261-F4B8406256E0}" srcId="{19A51506-90FB-4F51-8C6B-D336E11F9DCC}" destId="{2787A83E-5ACD-41AF-9854-2578D50362D6}" srcOrd="1" destOrd="0" parTransId="{EC4A7AE3-6AB4-4771-A76C-689AC6A8CD1C}" sibTransId="{3B80A81B-7019-49A7-9821-281EC583C92A}"/>
    <dgm:cxn modelId="{A611A211-0F68-4E21-86EC-D86A835F4D60}" type="presOf" srcId="{A2954670-DD6B-4E9A-BCB9-50C25F57299B}" destId="{0054568E-005D-41E7-A74C-70858D94F998}" srcOrd="1" destOrd="0" presId="urn:microsoft.com/office/officeart/2016/7/layout/VerticalDownArrowProcess"/>
    <dgm:cxn modelId="{3C1BE318-62DE-4221-8EFD-EC2500372E7A}" type="presOf" srcId="{1B36FACA-9DC0-4A94-976E-746803AC46C2}" destId="{26808DB4-BEBC-4929-8B16-A155E07A557F}" srcOrd="1" destOrd="0" presId="urn:microsoft.com/office/officeart/2016/7/layout/VerticalDownArrowProcess"/>
    <dgm:cxn modelId="{1D715E19-4DF0-4B40-99B6-BAE8A592B65C}" type="presOf" srcId="{5DBB4EA1-4D94-4430-8473-1AF9D21A5087}" destId="{6B5EF549-34ED-451B-8161-71AF51156443}" srcOrd="0" destOrd="0" presId="urn:microsoft.com/office/officeart/2016/7/layout/VerticalDownArrowProcess"/>
    <dgm:cxn modelId="{B5E9B41E-4DA4-49B2-A72D-E870D264AA68}" srcId="{A2954670-DD6B-4E9A-BCB9-50C25F57299B}" destId="{0C9D6823-CE03-4643-AD60-DC15054CC0EF}" srcOrd="2" destOrd="0" parTransId="{FDAC5154-65F7-4F7A-9079-36CE4C0C622C}" sibTransId="{A02CDA51-3C3F-4248-9829-22645A542AE3}"/>
    <dgm:cxn modelId="{25720220-2AF2-44D4-8F08-8096E1E04967}" srcId="{19A51506-90FB-4F51-8C6B-D336E11F9DCC}" destId="{6D56B1D5-E38A-4A8D-8AA1-F38CF8DE9775}" srcOrd="0" destOrd="0" parTransId="{B2784C76-18F5-489D-8459-2859E70ACE86}" sibTransId="{519488F6-241B-48A7-A43F-FA4A15F7D411}"/>
    <dgm:cxn modelId="{D30D0320-5809-4D20-B8FF-3FE749568BAE}" type="presOf" srcId="{5DC0D777-F15C-475C-8D9A-107BE8D3D90E}" destId="{2CC9E560-20F4-428C-B5CB-F6B908E690D1}" srcOrd="0" destOrd="0" presId="urn:microsoft.com/office/officeart/2016/7/layout/VerticalDownArrowProcess"/>
    <dgm:cxn modelId="{B5FF4123-FC99-49E3-B791-CEEA85738B15}" srcId="{CD0BE6AF-4388-4A5C-9303-63154FAB11CB}" destId="{A1F4C35D-9F5C-462E-9273-D161CE0C2F5B}" srcOrd="2" destOrd="0" parTransId="{9A75E6D6-F90C-495D-9DD5-EBF5F85B5A33}" sibTransId="{CDA85EEF-CEF3-403C-BB6E-54FDC1F3DE74}"/>
    <dgm:cxn modelId="{2649D223-E0B8-4D64-8443-E3649E2ABD34}" type="presOf" srcId="{0C9D6823-CE03-4643-AD60-DC15054CC0EF}" destId="{2CC9E560-20F4-428C-B5CB-F6B908E690D1}" srcOrd="0" destOrd="2" presId="urn:microsoft.com/office/officeart/2016/7/layout/VerticalDownArrowProcess"/>
    <dgm:cxn modelId="{32DDD52D-A474-401E-94B1-AE3979FBF7D4}" type="presOf" srcId="{1B36FACA-9DC0-4A94-976E-746803AC46C2}" destId="{4CA645D9-5FAC-49A6-A16D-66C06A5338EC}" srcOrd="0" destOrd="0" presId="urn:microsoft.com/office/officeart/2016/7/layout/VerticalDownArrowProcess"/>
    <dgm:cxn modelId="{7C3D612F-9BA7-4A25-A536-EC98F61E10E5}" type="presOf" srcId="{09F6A976-7A6B-46F1-B0EF-D67C1C04DF94}" destId="{2D551E6C-C899-44E5-ADE2-BD0A87DFAED2}" srcOrd="0" destOrd="0" presId="urn:microsoft.com/office/officeart/2016/7/layout/VerticalDownArrowProcess"/>
    <dgm:cxn modelId="{A4C2DE3D-617F-44D2-B82F-C9B3C431282D}" type="presOf" srcId="{7FE45810-A4F0-4727-9E06-48F75CD71775}" destId="{C0328C94-7915-46BC-A725-A499CE54557B}" srcOrd="0" destOrd="0" presId="urn:microsoft.com/office/officeart/2016/7/layout/VerticalDownArrowProcess"/>
    <dgm:cxn modelId="{8897FC3F-CFBF-409B-BD2E-33DC3593CEDD}" type="presOf" srcId="{7FE45810-A4F0-4727-9E06-48F75CD71775}" destId="{C20323FC-B7BC-441A-AE0F-C5F1325C28B7}" srcOrd="1" destOrd="0" presId="urn:microsoft.com/office/officeart/2016/7/layout/VerticalDownArrowProcess"/>
    <dgm:cxn modelId="{D1A00660-80A0-4207-9A85-12AFF9CF1E23}" type="presOf" srcId="{3827C7D4-B474-4060-B584-17D48FFA598E}" destId="{2CC9E560-20F4-428C-B5CB-F6B908E690D1}" srcOrd="0" destOrd="1" presId="urn:microsoft.com/office/officeart/2016/7/layout/VerticalDownArrowProcess"/>
    <dgm:cxn modelId="{43181E60-A420-417A-B1A5-09BEEFD5FEC2}" type="presOf" srcId="{F897ED45-7CF8-40E4-9402-2AA037291780}" destId="{5E675EE6-CFC5-4E85-BC99-613206202897}" srcOrd="0" destOrd="0" presId="urn:microsoft.com/office/officeart/2016/7/layout/VerticalDownArrowProcess"/>
    <dgm:cxn modelId="{E4AE2364-0999-4E9E-AC06-98B3A6254FB0}" srcId="{5344B557-4D34-4E30-A928-48206383CE8A}" destId="{1B36FACA-9DC0-4A94-976E-746803AC46C2}" srcOrd="5" destOrd="0" parTransId="{E608CD4A-22BF-4D51-A8DA-57D0C5D15365}" sibTransId="{D740EF1C-939D-4979-B202-064C96F7148C}"/>
    <dgm:cxn modelId="{A3FB6148-E450-4B32-92A9-B0EF3C9A83F3}" srcId="{08B7A9A7-AB90-4533-B274-BB93795A843A}" destId="{10F17BC5-3FF6-4161-AA58-6548035EED8E}" srcOrd="0" destOrd="0" parTransId="{8192BD54-705F-4ECF-AFBD-61E0778F74FD}" sibTransId="{DB248CF7-B5DA-4B19-898A-180F5BF7971D}"/>
    <dgm:cxn modelId="{A989CC48-D6C8-4A41-9A4B-7ADAB8B29A74}" srcId="{1B36FACA-9DC0-4A94-976E-746803AC46C2}" destId="{090E66C5-526E-43FA-AFE0-1C958FA9E51C}" srcOrd="0" destOrd="0" parTransId="{5FBCBE40-1738-48AF-B572-1AC9EDE519AA}" sibTransId="{E531DD9B-F369-4FC3-BC52-90874734AAC0}"/>
    <dgm:cxn modelId="{94341249-82B3-4D56-8FF0-C9222F1FB332}" srcId="{CD0BE6AF-4388-4A5C-9303-63154FAB11CB}" destId="{5DBB4EA1-4D94-4430-8473-1AF9D21A5087}" srcOrd="0" destOrd="0" parTransId="{C9FAB703-7153-4BC0-A445-F66368DC4455}" sibTransId="{91282314-6AE9-466A-AD8D-E00ACD087EC6}"/>
    <dgm:cxn modelId="{C7A4E969-39F6-420F-A53B-CE33B96E1073}" type="presOf" srcId="{6DFB9CBC-DB76-4D46-9E0B-8CA6B508E5A9}" destId="{9B24F3FA-EE35-4952-8098-291824B44861}" srcOrd="1" destOrd="0" presId="urn:microsoft.com/office/officeart/2016/7/layout/VerticalDownArrowProcess"/>
    <dgm:cxn modelId="{D061776A-4B8F-4A11-A02B-454BB6148C18}" type="presOf" srcId="{090E66C5-526E-43FA-AFE0-1C958FA9E51C}" destId="{7F4F6967-C828-430E-8547-F4F0BE3454A2}" srcOrd="0" destOrd="0" presId="urn:microsoft.com/office/officeart/2016/7/layout/VerticalDownArrowProcess"/>
    <dgm:cxn modelId="{5AC51E71-F690-4EE5-A835-A2A3FA64DB52}" type="presOf" srcId="{BE4C7CD2-7D87-45BF-8433-6A092D5D8C17}" destId="{54961F55-91F1-43B2-BB91-94B8BCF8005F}" srcOrd="0" destOrd="2" presId="urn:microsoft.com/office/officeart/2016/7/layout/VerticalDownArrowProcess"/>
    <dgm:cxn modelId="{FD94FF71-8F51-4BD4-89A3-EEA6D599DB8E}" type="presOf" srcId="{08B7A9A7-AB90-4533-B274-BB93795A843A}" destId="{A3604FFD-DDA5-4551-9CC5-66ECD65BD238}" srcOrd="0" destOrd="0" presId="urn:microsoft.com/office/officeart/2016/7/layout/VerticalDownArrowProcess"/>
    <dgm:cxn modelId="{4242BF75-D854-4157-9384-C52246339213}" srcId="{5344B557-4D34-4E30-A928-48206383CE8A}" destId="{6DFB9CBC-DB76-4D46-9E0B-8CA6B508E5A9}" srcOrd="6" destOrd="0" parTransId="{2CE83247-858C-4FCD-A668-80E47DEB730C}" sibTransId="{B5B4819A-62B7-4CE1-9FCD-F5179C034659}"/>
    <dgm:cxn modelId="{7000C375-8AF5-4642-8BC2-9C4FA6E0CF48}" type="presOf" srcId="{19D0DA4C-EAD2-4593-B8A1-8EA71A10E3B5}" destId="{1589005B-8944-483A-851F-267BF1A3D1F0}" srcOrd="0" destOrd="0" presId="urn:microsoft.com/office/officeart/2016/7/layout/VerticalDownArrowProcess"/>
    <dgm:cxn modelId="{128C0E78-A24B-4774-BAA1-3A8FAD53BAB7}" type="presOf" srcId="{E3534A56-AB65-42AC-9DB9-79ACD79EEFC2}" destId="{3462949D-3FB7-4641-99A1-92F1420FE16B}" srcOrd="0" destOrd="1" presId="urn:microsoft.com/office/officeart/2016/7/layout/VerticalDownArrowProcess"/>
    <dgm:cxn modelId="{60FC6D79-D93C-4A58-A155-A247BED41166}" type="presOf" srcId="{6D56B1D5-E38A-4A8D-8AA1-F38CF8DE9775}" destId="{54961F55-91F1-43B2-BB91-94B8BCF8005F}" srcOrd="0" destOrd="0" presId="urn:microsoft.com/office/officeart/2016/7/layout/VerticalDownArrowProcess"/>
    <dgm:cxn modelId="{BC242585-DCA0-4EED-BA34-F02784333B8D}" type="presOf" srcId="{09F6A976-7A6B-46F1-B0EF-D67C1C04DF94}" destId="{9C0DA47D-C31E-4DB1-8D49-E114DCA517F3}" srcOrd="1" destOrd="0" presId="urn:microsoft.com/office/officeart/2016/7/layout/VerticalDownArrowProcess"/>
    <dgm:cxn modelId="{17916685-F1A7-4869-8213-B42E5E17CB47}" type="presOf" srcId="{C2E2B5D4-5B44-4DB4-B626-678B1C17110D}" destId="{3462949D-3FB7-4641-99A1-92F1420FE16B}" srcOrd="0" destOrd="0" presId="urn:microsoft.com/office/officeart/2016/7/layout/VerticalDownArrowProcess"/>
    <dgm:cxn modelId="{C0DF0E86-33EA-429E-BC8D-FDE8E140E2AA}" type="presOf" srcId="{ACEFADD0-8CB0-4559-871F-5DB565669435}" destId="{E7DEEB64-851B-4A56-9644-9647E8F4E2C5}" srcOrd="0" destOrd="0" presId="urn:microsoft.com/office/officeart/2016/7/layout/VerticalDownArrowProcess"/>
    <dgm:cxn modelId="{356FC186-D63A-431B-8604-43A16E65D9F9}" srcId="{A2954670-DD6B-4E9A-BCB9-50C25F57299B}" destId="{5DC0D777-F15C-475C-8D9A-107BE8D3D90E}" srcOrd="0" destOrd="0" parTransId="{980329DC-D4E3-4EE9-AA16-71087D589C3A}" sibTransId="{C677BD48-6550-447B-92CD-F3BEF22EB320}"/>
    <dgm:cxn modelId="{E308188E-89BF-4F13-ACE1-AFAE07B3B385}" srcId="{6DFB9CBC-DB76-4D46-9E0B-8CA6B508E5A9}" destId="{E3534A56-AB65-42AC-9DB9-79ACD79EEFC2}" srcOrd="1" destOrd="0" parTransId="{E3C30BB6-0045-4F9A-AB9F-27B0B338D42D}" sibTransId="{464A7E27-A666-411B-BDDF-6E8AC06E0FF1}"/>
    <dgm:cxn modelId="{2BBA5791-A6A8-4DAF-A0DE-45164F6F0A5A}" type="presOf" srcId="{CD0BE6AF-4388-4A5C-9303-63154FAB11CB}" destId="{27A755A3-2762-449A-B2D3-5D5AF3E6E3FB}" srcOrd="0" destOrd="0" presId="urn:microsoft.com/office/officeart/2016/7/layout/VerticalDownArrowProcess"/>
    <dgm:cxn modelId="{DC950393-0481-4726-8673-0C815BBA33B5}" srcId="{5344B557-4D34-4E30-A928-48206383CE8A}" destId="{19A51506-90FB-4F51-8C6B-D336E11F9DCC}" srcOrd="3" destOrd="0" parTransId="{71778E1C-2AE9-4E92-86F6-3CFC5E3B4965}" sibTransId="{BB04E4CA-BE94-44D3-9B0B-99BE81567299}"/>
    <dgm:cxn modelId="{FB59E296-D937-4A78-83BF-4FF970E00EE8}" srcId="{19D0DA4C-EAD2-4593-B8A1-8EA71A10E3B5}" destId="{295991FD-F18C-49DE-A4D5-4D34D0E39512}" srcOrd="0" destOrd="0" parTransId="{965124B3-A2DE-49B8-B2A6-0924FBE20FFE}" sibTransId="{8920F58F-9002-46FE-8775-B06DD186E57E}"/>
    <dgm:cxn modelId="{76CA529B-6C90-4C00-9D5D-A0FE4F0CC8EE}" srcId="{5344B557-4D34-4E30-A928-48206383CE8A}" destId="{FD98B320-1BC6-4593-81EB-D74FDAABA0AF}" srcOrd="8" destOrd="0" parTransId="{CE3D21EE-899C-43BA-BB9A-4BE66FCC3DBD}" sibTransId="{7A475171-4762-43F5-B131-E639EAD09812}"/>
    <dgm:cxn modelId="{1829F39F-2AFE-4549-8F4C-3C7E1B419E7E}" srcId="{5344B557-4D34-4E30-A928-48206383CE8A}" destId="{ACEFADD0-8CB0-4559-871F-5DB565669435}" srcOrd="9" destOrd="0" parTransId="{C12A3959-47DF-4D10-B016-76647C14B21E}" sibTransId="{A17FB280-1C33-4A4E-88FA-948AFD9FA3D1}"/>
    <dgm:cxn modelId="{63D374A4-A039-439A-826A-C127FC609F06}" srcId="{5344B557-4D34-4E30-A928-48206383CE8A}" destId="{19D0DA4C-EAD2-4593-B8A1-8EA71A10E3B5}" srcOrd="10" destOrd="0" parTransId="{37CF3067-17B0-4FCC-AEB8-9DEE7E775062}" sibTransId="{70B1B19B-3A64-49F0-BE42-5FC5060AB7F9}"/>
    <dgm:cxn modelId="{49EE87A9-8686-498F-8B58-F7EC343369D8}" type="presOf" srcId="{FD98B320-1BC6-4593-81EB-D74FDAABA0AF}" destId="{F1FAFE61-496D-40F3-BF73-B4C1B2037E75}" srcOrd="0" destOrd="0" presId="urn:microsoft.com/office/officeart/2016/7/layout/VerticalDownArrowProcess"/>
    <dgm:cxn modelId="{AF39C2A9-6E53-45E5-B25D-3B79CF8A6D83}" type="presOf" srcId="{19A51506-90FB-4F51-8C6B-D336E11F9DCC}" destId="{90D56869-EDE7-4813-8200-A255859C667F}" srcOrd="1" destOrd="0" presId="urn:microsoft.com/office/officeart/2016/7/layout/VerticalDownArrowProcess"/>
    <dgm:cxn modelId="{887DC5AB-63D7-4FB7-9765-3D4289F59199}" srcId="{5344B557-4D34-4E30-A928-48206383CE8A}" destId="{7FE45810-A4F0-4727-9E06-48F75CD71775}" srcOrd="0" destOrd="0" parTransId="{7350ADEC-E677-4249-A069-9D2F15A72244}" sibTransId="{0B265CAD-F1A1-4365-B5B4-4A705CD8CAE3}"/>
    <dgm:cxn modelId="{D3E385B0-A7EA-41C3-8861-A129D3A295CC}" srcId="{19A51506-90FB-4F51-8C6B-D336E11F9DCC}" destId="{BE4C7CD2-7D87-45BF-8433-6A092D5D8C17}" srcOrd="2" destOrd="0" parTransId="{D6621B22-D64B-4238-A3BC-F486C39A667A}" sibTransId="{5CE5EB44-D643-4312-93DF-83790643FD35}"/>
    <dgm:cxn modelId="{B7F66AB2-236B-4AA1-82A2-C72F617EABBF}" type="presOf" srcId="{19A51506-90FB-4F51-8C6B-D336E11F9DCC}" destId="{956DF038-2A59-48E4-9039-53EA9F25CF49}" srcOrd="0" destOrd="0" presId="urn:microsoft.com/office/officeart/2016/7/layout/VerticalDownArrowProcess"/>
    <dgm:cxn modelId="{192D81B3-3F82-420C-A59D-CF14C82C9C53}" type="presOf" srcId="{FD98B320-1BC6-4593-81EB-D74FDAABA0AF}" destId="{A3CB2051-84AF-4762-9AFC-217F9C046702}" srcOrd="1" destOrd="0" presId="urn:microsoft.com/office/officeart/2016/7/layout/VerticalDownArrowProcess"/>
    <dgm:cxn modelId="{C4EE38B9-264D-4AD1-9FC3-E7D073F0F04A}" type="presOf" srcId="{1504B66D-3580-4AE7-A26B-2AAAFBBB0CDF}" destId="{784678D2-85A0-4CBE-9A60-8F5438AD963D}" srcOrd="0" destOrd="0" presId="urn:microsoft.com/office/officeart/2016/7/layout/VerticalDownArrowProcess"/>
    <dgm:cxn modelId="{CFFC9BB9-A2D0-47ED-8882-830D36A3B9B8}" srcId="{6DFB9CBC-DB76-4D46-9E0B-8CA6B508E5A9}" destId="{C2E2B5D4-5B44-4DB4-B626-678B1C17110D}" srcOrd="0" destOrd="0" parTransId="{8541BC85-0331-4567-A180-B3E337889D4C}" sibTransId="{71B914AF-12C2-4A46-ABEF-26D18885810D}"/>
    <dgm:cxn modelId="{369364BC-FD90-4DF7-A3F4-FAAF2753B34C}" type="presOf" srcId="{CD0BE6AF-4388-4A5C-9303-63154FAB11CB}" destId="{461D5373-67AD-4A19-9414-60A9DE7D06FF}" srcOrd="1" destOrd="0" presId="urn:microsoft.com/office/officeart/2016/7/layout/VerticalDownArrowProcess"/>
    <dgm:cxn modelId="{FBE883C7-349F-41BA-AAF8-1854B5335D39}" type="presOf" srcId="{A2954670-DD6B-4E9A-BCB9-50C25F57299B}" destId="{14CD9B16-EE27-4710-A928-437F19E24A42}" srcOrd="0" destOrd="0" presId="urn:microsoft.com/office/officeart/2016/7/layout/VerticalDownArrowProcess"/>
    <dgm:cxn modelId="{318477CA-B725-4F4D-9808-9CB3CF40781D}" type="presOf" srcId="{6BB41FFD-EACB-49C1-A4A6-E8A9D40F7F02}" destId="{6B5EF549-34ED-451B-8161-71AF51156443}" srcOrd="0" destOrd="1" presId="urn:microsoft.com/office/officeart/2016/7/layout/VerticalDownArrowProcess"/>
    <dgm:cxn modelId="{AC7457CF-CFEB-4B51-8C54-BFE046BA381D}" type="presOf" srcId="{ACEFADD0-8CB0-4559-871F-5DB565669435}" destId="{5CA8356B-4190-4A38-BDB9-1FEA33E434A5}" srcOrd="1" destOrd="0" presId="urn:microsoft.com/office/officeart/2016/7/layout/VerticalDownArrowProcess"/>
    <dgm:cxn modelId="{522FE2D6-0126-449A-8C51-A753CA1CFFEC}" type="presOf" srcId="{6DFB9CBC-DB76-4D46-9E0B-8CA6B508E5A9}" destId="{A362F685-9C1D-433E-A547-58DD0D384E11}" srcOrd="0" destOrd="0" presId="urn:microsoft.com/office/officeart/2016/7/layout/VerticalDownArrowProcess"/>
    <dgm:cxn modelId="{68CB0BD8-65ED-42DF-BE30-5335121F36A8}" srcId="{5344B557-4D34-4E30-A928-48206383CE8A}" destId="{09F6A976-7A6B-46F1-B0EF-D67C1C04DF94}" srcOrd="4" destOrd="0" parTransId="{B822D71F-A94D-49D9-8B89-E92F7F836946}" sibTransId="{4AD56810-CB60-44C7-BF20-E58E3B69D156}"/>
    <dgm:cxn modelId="{28472FDA-1018-4A75-B967-57D27C9899D1}" srcId="{5344B557-4D34-4E30-A928-48206383CE8A}" destId="{CD0BE6AF-4388-4A5C-9303-63154FAB11CB}" srcOrd="1" destOrd="0" parTransId="{10585723-D844-457E-A05D-A4603E03903B}" sibTransId="{79A3BAAE-8911-47E9-812C-874F3700E03B}"/>
    <dgm:cxn modelId="{8AE861DE-1178-4910-AF40-7995E6EFEA14}" type="presOf" srcId="{A1F4C35D-9F5C-462E-9273-D161CE0C2F5B}" destId="{6B5EF549-34ED-451B-8161-71AF51156443}" srcOrd="0" destOrd="2" presId="urn:microsoft.com/office/officeart/2016/7/layout/VerticalDownArrowProcess"/>
    <dgm:cxn modelId="{9286B5E0-3DE1-4A75-B1D0-ECD57D25C111}" srcId="{CD0BE6AF-4388-4A5C-9303-63154FAB11CB}" destId="{6BB41FFD-EACB-49C1-A4A6-E8A9D40F7F02}" srcOrd="1" destOrd="0" parTransId="{6CA6D7EC-719C-45AA-AB0D-C9AAC4372717}" sibTransId="{6BA9B8BA-C6CC-4DE9-8AA6-64E701471A87}"/>
    <dgm:cxn modelId="{FEFE5BE2-AE9E-4A72-B2E8-8985BA27EA45}" srcId="{FD98B320-1BC6-4593-81EB-D74FDAABA0AF}" destId="{F897ED45-7CF8-40E4-9402-2AA037291780}" srcOrd="0" destOrd="0" parTransId="{30010F6B-E11F-4B72-BC07-0E432D38ECD1}" sibTransId="{EDE346B5-F3A3-450F-AB96-BCAD0685942C}"/>
    <dgm:cxn modelId="{24C9C2E3-1F1B-4F4D-A1E5-1F122D92B04C}" type="presOf" srcId="{08B7A9A7-AB90-4533-B274-BB93795A843A}" destId="{0BB6E1A3-FC6A-4968-8E86-CF7F0868707B}" srcOrd="1" destOrd="0" presId="urn:microsoft.com/office/officeart/2016/7/layout/VerticalDownArrowProcess"/>
    <dgm:cxn modelId="{CE7CECE3-AD63-41D1-B8A1-2DCE5AE1E127}" type="presOf" srcId="{5344B557-4D34-4E30-A928-48206383CE8A}" destId="{F93EE06E-6D54-4834-9C9C-BAF47B84AC33}" srcOrd="0" destOrd="0" presId="urn:microsoft.com/office/officeart/2016/7/layout/VerticalDownArrowProcess"/>
    <dgm:cxn modelId="{E18083E8-8BDC-4543-9934-18BB835C8EEC}" srcId="{ACEFADD0-8CB0-4559-871F-5DB565669435}" destId="{1504B66D-3580-4AE7-A26B-2AAAFBBB0CDF}" srcOrd="0" destOrd="0" parTransId="{0BB311C0-4BB6-4317-BFAE-DE6DE77D1960}" sibTransId="{7098749C-21CA-4B62-A339-EFEBD48D7F6B}"/>
    <dgm:cxn modelId="{BA1688EB-327E-44B1-98CD-6AEBBE7159F4}" srcId="{A2954670-DD6B-4E9A-BCB9-50C25F57299B}" destId="{3827C7D4-B474-4060-B584-17D48FFA598E}" srcOrd="1" destOrd="0" parTransId="{037AEB2A-87D7-4C93-BB4E-197E8550C8D0}" sibTransId="{E45E9C38-7900-4AC7-91CC-4442F2605C24}"/>
    <dgm:cxn modelId="{E1448DF0-1B0A-4C44-805B-EFA36C74CC91}" type="presOf" srcId="{2787A83E-5ACD-41AF-9854-2578D50362D6}" destId="{54961F55-91F1-43B2-BB91-94B8BCF8005F}" srcOrd="0" destOrd="1" presId="urn:microsoft.com/office/officeart/2016/7/layout/VerticalDownArrowProcess"/>
    <dgm:cxn modelId="{79DC3FF9-11B1-4B20-AF0E-5767BBBF4693}" srcId="{5344B557-4D34-4E30-A928-48206383CE8A}" destId="{08B7A9A7-AB90-4533-B274-BB93795A843A}" srcOrd="7" destOrd="0" parTransId="{2604132E-D343-4110-BDA1-AAA94E3F06E1}" sibTransId="{96438DC0-7B27-40B5-9598-F64E47B1A04B}"/>
    <dgm:cxn modelId="{63045BFA-8027-4D51-A85C-74701D33B7E7}" type="presOf" srcId="{295991FD-F18C-49DE-A4D5-4D34D0E39512}" destId="{D5D15B57-AFF7-454D-B7A9-6039D64B53B5}" srcOrd="0" destOrd="0" presId="urn:microsoft.com/office/officeart/2016/7/layout/VerticalDownArrowProcess"/>
    <dgm:cxn modelId="{5EAD8DFA-674C-4C99-A4BF-3D9D1F76BEE7}" srcId="{5344B557-4D34-4E30-A928-48206383CE8A}" destId="{A2954670-DD6B-4E9A-BCB9-50C25F57299B}" srcOrd="2" destOrd="0" parTransId="{B142BE55-19BC-4E20-A16F-B62AAC703358}" sibTransId="{184DA9C2-7A47-4EE7-9279-F5E810B26614}"/>
    <dgm:cxn modelId="{276C7BFD-3015-4238-902B-7FFFDCBBCFCC}" type="presOf" srcId="{10F17BC5-3FF6-4161-AA58-6548035EED8E}" destId="{FB3EFE6A-2C21-4C12-B1A5-6142B936FF97}" srcOrd="0" destOrd="0" presId="urn:microsoft.com/office/officeart/2016/7/layout/VerticalDownArrowProcess"/>
    <dgm:cxn modelId="{5678C884-6BC9-459D-B571-24A038076DB1}" type="presParOf" srcId="{F93EE06E-6D54-4834-9C9C-BAF47B84AC33}" destId="{3D51E898-E8FD-4CAD-906E-67C87C7D2DCA}" srcOrd="0" destOrd="0" presId="urn:microsoft.com/office/officeart/2016/7/layout/VerticalDownArrowProcess"/>
    <dgm:cxn modelId="{170ED068-9373-4D20-BA60-B90909D7BF79}" type="presParOf" srcId="{3D51E898-E8FD-4CAD-906E-67C87C7D2DCA}" destId="{1589005B-8944-483A-851F-267BF1A3D1F0}" srcOrd="0" destOrd="0" presId="urn:microsoft.com/office/officeart/2016/7/layout/VerticalDownArrowProcess"/>
    <dgm:cxn modelId="{F43660F4-3AD9-4745-8E21-70CFDB29AA23}" type="presParOf" srcId="{3D51E898-E8FD-4CAD-906E-67C87C7D2DCA}" destId="{D5D15B57-AFF7-454D-B7A9-6039D64B53B5}" srcOrd="1" destOrd="0" presId="urn:microsoft.com/office/officeart/2016/7/layout/VerticalDownArrowProcess"/>
    <dgm:cxn modelId="{66FA3385-48C2-467A-ACEB-5455C5D9B039}" type="presParOf" srcId="{F93EE06E-6D54-4834-9C9C-BAF47B84AC33}" destId="{62C7E5A5-D57E-461D-8639-D2A0B502D780}" srcOrd="1" destOrd="0" presId="urn:microsoft.com/office/officeart/2016/7/layout/VerticalDownArrowProcess"/>
    <dgm:cxn modelId="{2CA5B3AF-BE8E-4A60-9624-5438CA71F8ED}" type="presParOf" srcId="{F93EE06E-6D54-4834-9C9C-BAF47B84AC33}" destId="{933341D2-CF2A-4063-985B-D759316814F0}" srcOrd="2" destOrd="0" presId="urn:microsoft.com/office/officeart/2016/7/layout/VerticalDownArrowProcess"/>
    <dgm:cxn modelId="{3E2F5DE9-089C-41DB-BD80-260150C2897B}" type="presParOf" srcId="{933341D2-CF2A-4063-985B-D759316814F0}" destId="{E7DEEB64-851B-4A56-9644-9647E8F4E2C5}" srcOrd="0" destOrd="0" presId="urn:microsoft.com/office/officeart/2016/7/layout/VerticalDownArrowProcess"/>
    <dgm:cxn modelId="{C5FF89E8-A800-46B3-A503-E9C49945CE41}" type="presParOf" srcId="{933341D2-CF2A-4063-985B-D759316814F0}" destId="{5CA8356B-4190-4A38-BDB9-1FEA33E434A5}" srcOrd="1" destOrd="0" presId="urn:microsoft.com/office/officeart/2016/7/layout/VerticalDownArrowProcess"/>
    <dgm:cxn modelId="{5E2A4677-D760-49B0-BA3D-4CA529B2DE0B}" type="presParOf" srcId="{933341D2-CF2A-4063-985B-D759316814F0}" destId="{784678D2-85A0-4CBE-9A60-8F5438AD963D}" srcOrd="2" destOrd="0" presId="urn:microsoft.com/office/officeart/2016/7/layout/VerticalDownArrowProcess"/>
    <dgm:cxn modelId="{4C9B8228-DE20-4A57-B9D0-02E845F4E940}" type="presParOf" srcId="{F93EE06E-6D54-4834-9C9C-BAF47B84AC33}" destId="{4833B0E8-F595-4494-9460-37E329CB1765}" srcOrd="3" destOrd="0" presId="urn:microsoft.com/office/officeart/2016/7/layout/VerticalDownArrowProcess"/>
    <dgm:cxn modelId="{A93AB9FC-F32B-40D9-9A5F-C4E9311B4672}" type="presParOf" srcId="{F93EE06E-6D54-4834-9C9C-BAF47B84AC33}" destId="{ECBE6168-2683-48DA-B14F-11DB73AE7E07}" srcOrd="4" destOrd="0" presId="urn:microsoft.com/office/officeart/2016/7/layout/VerticalDownArrowProcess"/>
    <dgm:cxn modelId="{FA2C2B11-FBAD-4313-83EB-93C730E2AB21}" type="presParOf" srcId="{ECBE6168-2683-48DA-B14F-11DB73AE7E07}" destId="{F1FAFE61-496D-40F3-BF73-B4C1B2037E75}" srcOrd="0" destOrd="0" presId="urn:microsoft.com/office/officeart/2016/7/layout/VerticalDownArrowProcess"/>
    <dgm:cxn modelId="{C614374A-D6F7-4882-9909-05D142973D3D}" type="presParOf" srcId="{ECBE6168-2683-48DA-B14F-11DB73AE7E07}" destId="{A3CB2051-84AF-4762-9AFC-217F9C046702}" srcOrd="1" destOrd="0" presId="urn:microsoft.com/office/officeart/2016/7/layout/VerticalDownArrowProcess"/>
    <dgm:cxn modelId="{CA53B623-0AE6-45CA-ACB1-76259BE444AA}" type="presParOf" srcId="{ECBE6168-2683-48DA-B14F-11DB73AE7E07}" destId="{5E675EE6-CFC5-4E85-BC99-613206202897}" srcOrd="2" destOrd="0" presId="urn:microsoft.com/office/officeart/2016/7/layout/VerticalDownArrowProcess"/>
    <dgm:cxn modelId="{7C921310-A604-4155-8B9B-F47CC0DAC6FB}" type="presParOf" srcId="{F93EE06E-6D54-4834-9C9C-BAF47B84AC33}" destId="{E95D663F-1E30-4D9D-867A-B01C1E20B778}" srcOrd="5" destOrd="0" presId="urn:microsoft.com/office/officeart/2016/7/layout/VerticalDownArrowProcess"/>
    <dgm:cxn modelId="{66EF6C6E-F5EC-45FB-B7BF-B1B840DFB881}" type="presParOf" srcId="{F93EE06E-6D54-4834-9C9C-BAF47B84AC33}" destId="{C8E0A5F8-4D89-4536-BA44-93C2F7E74794}" srcOrd="6" destOrd="0" presId="urn:microsoft.com/office/officeart/2016/7/layout/VerticalDownArrowProcess"/>
    <dgm:cxn modelId="{580DCFBD-86C9-4647-BACC-E0F75884790C}" type="presParOf" srcId="{C8E0A5F8-4D89-4536-BA44-93C2F7E74794}" destId="{A3604FFD-DDA5-4551-9CC5-66ECD65BD238}" srcOrd="0" destOrd="0" presId="urn:microsoft.com/office/officeart/2016/7/layout/VerticalDownArrowProcess"/>
    <dgm:cxn modelId="{78D435D6-575E-4FEA-89CE-406F285F4726}" type="presParOf" srcId="{C8E0A5F8-4D89-4536-BA44-93C2F7E74794}" destId="{0BB6E1A3-FC6A-4968-8E86-CF7F0868707B}" srcOrd="1" destOrd="0" presId="urn:microsoft.com/office/officeart/2016/7/layout/VerticalDownArrowProcess"/>
    <dgm:cxn modelId="{D598149E-53EC-4050-9852-7DFD523C23E5}" type="presParOf" srcId="{C8E0A5F8-4D89-4536-BA44-93C2F7E74794}" destId="{FB3EFE6A-2C21-4C12-B1A5-6142B936FF97}" srcOrd="2" destOrd="0" presId="urn:microsoft.com/office/officeart/2016/7/layout/VerticalDownArrowProcess"/>
    <dgm:cxn modelId="{B5CBA489-9A09-47F5-8F83-00079E6DC64E}" type="presParOf" srcId="{F93EE06E-6D54-4834-9C9C-BAF47B84AC33}" destId="{821D83EB-B4BF-448B-889F-893455BB9E1F}" srcOrd="7" destOrd="0" presId="urn:microsoft.com/office/officeart/2016/7/layout/VerticalDownArrowProcess"/>
    <dgm:cxn modelId="{D9F5B1B4-75AB-4773-A405-ED441DBD8873}" type="presParOf" srcId="{F93EE06E-6D54-4834-9C9C-BAF47B84AC33}" destId="{7BDE04B1-A5A8-4A68-87DA-67C5AE960465}" srcOrd="8" destOrd="0" presId="urn:microsoft.com/office/officeart/2016/7/layout/VerticalDownArrowProcess"/>
    <dgm:cxn modelId="{B50291F9-C024-4FCE-99D7-C165EC234E1A}" type="presParOf" srcId="{7BDE04B1-A5A8-4A68-87DA-67C5AE960465}" destId="{A362F685-9C1D-433E-A547-58DD0D384E11}" srcOrd="0" destOrd="0" presId="urn:microsoft.com/office/officeart/2016/7/layout/VerticalDownArrowProcess"/>
    <dgm:cxn modelId="{04AC496B-FBD5-46F3-A103-EF57BF122DBE}" type="presParOf" srcId="{7BDE04B1-A5A8-4A68-87DA-67C5AE960465}" destId="{9B24F3FA-EE35-4952-8098-291824B44861}" srcOrd="1" destOrd="0" presId="urn:microsoft.com/office/officeart/2016/7/layout/VerticalDownArrowProcess"/>
    <dgm:cxn modelId="{94F7DD6D-CC4F-48B2-A47D-BAE0651B9FF1}" type="presParOf" srcId="{7BDE04B1-A5A8-4A68-87DA-67C5AE960465}" destId="{3462949D-3FB7-4641-99A1-92F1420FE16B}" srcOrd="2" destOrd="0" presId="urn:microsoft.com/office/officeart/2016/7/layout/VerticalDownArrowProcess"/>
    <dgm:cxn modelId="{47937BCE-9579-4A31-83F8-25056E30263C}" type="presParOf" srcId="{F93EE06E-6D54-4834-9C9C-BAF47B84AC33}" destId="{53006470-5444-423A-8A32-A5B2F9685138}" srcOrd="9" destOrd="0" presId="urn:microsoft.com/office/officeart/2016/7/layout/VerticalDownArrowProcess"/>
    <dgm:cxn modelId="{4820AA51-7272-43A2-B7EA-D7F0A394A04B}" type="presParOf" srcId="{F93EE06E-6D54-4834-9C9C-BAF47B84AC33}" destId="{7D07048C-6ED2-4236-8BFF-11D9FB6C1520}" srcOrd="10" destOrd="0" presId="urn:microsoft.com/office/officeart/2016/7/layout/VerticalDownArrowProcess"/>
    <dgm:cxn modelId="{E8C54C4F-C3E8-4258-B797-E7A6F33F76B8}" type="presParOf" srcId="{7D07048C-6ED2-4236-8BFF-11D9FB6C1520}" destId="{4CA645D9-5FAC-49A6-A16D-66C06A5338EC}" srcOrd="0" destOrd="0" presId="urn:microsoft.com/office/officeart/2016/7/layout/VerticalDownArrowProcess"/>
    <dgm:cxn modelId="{1B0689DF-49A3-4BE9-81D6-E191DE5E6A6C}" type="presParOf" srcId="{7D07048C-6ED2-4236-8BFF-11D9FB6C1520}" destId="{26808DB4-BEBC-4929-8B16-A155E07A557F}" srcOrd="1" destOrd="0" presId="urn:microsoft.com/office/officeart/2016/7/layout/VerticalDownArrowProcess"/>
    <dgm:cxn modelId="{502F6873-F765-451B-A72B-43C5E3B56981}" type="presParOf" srcId="{7D07048C-6ED2-4236-8BFF-11D9FB6C1520}" destId="{7F4F6967-C828-430E-8547-F4F0BE3454A2}" srcOrd="2" destOrd="0" presId="urn:microsoft.com/office/officeart/2016/7/layout/VerticalDownArrowProcess"/>
    <dgm:cxn modelId="{DAF935B7-9C61-4A0F-BC76-778973377FDE}" type="presParOf" srcId="{F93EE06E-6D54-4834-9C9C-BAF47B84AC33}" destId="{D8ACC1AC-F1AC-43D0-9B53-61BAAE3B7FD2}" srcOrd="11" destOrd="0" presId="urn:microsoft.com/office/officeart/2016/7/layout/VerticalDownArrowProcess"/>
    <dgm:cxn modelId="{28B56BE2-5F82-4B0D-988C-74BAE6D9EC22}" type="presParOf" srcId="{F93EE06E-6D54-4834-9C9C-BAF47B84AC33}" destId="{936B5687-F214-4CEE-9377-1915680BF5BE}" srcOrd="12" destOrd="0" presId="urn:microsoft.com/office/officeart/2016/7/layout/VerticalDownArrowProcess"/>
    <dgm:cxn modelId="{35991D31-F007-4211-B703-DC4E8158CF2F}" type="presParOf" srcId="{936B5687-F214-4CEE-9377-1915680BF5BE}" destId="{2D551E6C-C899-44E5-ADE2-BD0A87DFAED2}" srcOrd="0" destOrd="0" presId="urn:microsoft.com/office/officeart/2016/7/layout/VerticalDownArrowProcess"/>
    <dgm:cxn modelId="{238A9D62-142D-446A-B5D8-C6EC3AC73950}" type="presParOf" srcId="{936B5687-F214-4CEE-9377-1915680BF5BE}" destId="{9C0DA47D-C31E-4DB1-8D49-E114DCA517F3}" srcOrd="1" destOrd="0" presId="urn:microsoft.com/office/officeart/2016/7/layout/VerticalDownArrowProcess"/>
    <dgm:cxn modelId="{08622E50-ED58-462E-AF39-5661ACDE8B39}" type="presParOf" srcId="{936B5687-F214-4CEE-9377-1915680BF5BE}" destId="{450D3757-441A-469F-AF59-3F1E10C530FA}" srcOrd="2" destOrd="0" presId="urn:microsoft.com/office/officeart/2016/7/layout/VerticalDownArrowProcess"/>
    <dgm:cxn modelId="{3D4AB749-EC67-4C9A-A7E6-9465E7C30A18}" type="presParOf" srcId="{F93EE06E-6D54-4834-9C9C-BAF47B84AC33}" destId="{B2CC7B9E-50FC-42F2-BFF4-328715CB0A8D}" srcOrd="13" destOrd="0" presId="urn:microsoft.com/office/officeart/2016/7/layout/VerticalDownArrowProcess"/>
    <dgm:cxn modelId="{7B6ACFA0-99D5-403B-9FB3-C3CE4EF7B1B3}" type="presParOf" srcId="{F93EE06E-6D54-4834-9C9C-BAF47B84AC33}" destId="{5B09E650-89B9-4A91-97B9-DE7853F174EC}" srcOrd="14" destOrd="0" presId="urn:microsoft.com/office/officeart/2016/7/layout/VerticalDownArrowProcess"/>
    <dgm:cxn modelId="{B55093BE-C4CD-4194-ADA5-0B93D0885287}" type="presParOf" srcId="{5B09E650-89B9-4A91-97B9-DE7853F174EC}" destId="{956DF038-2A59-48E4-9039-53EA9F25CF49}" srcOrd="0" destOrd="0" presId="urn:microsoft.com/office/officeart/2016/7/layout/VerticalDownArrowProcess"/>
    <dgm:cxn modelId="{5ABCC105-5B1C-4B10-8262-197530675C7C}" type="presParOf" srcId="{5B09E650-89B9-4A91-97B9-DE7853F174EC}" destId="{90D56869-EDE7-4813-8200-A255859C667F}" srcOrd="1" destOrd="0" presId="urn:microsoft.com/office/officeart/2016/7/layout/VerticalDownArrowProcess"/>
    <dgm:cxn modelId="{F2CE784B-3EF4-45B0-B308-F857C0750FE5}" type="presParOf" srcId="{5B09E650-89B9-4A91-97B9-DE7853F174EC}" destId="{54961F55-91F1-43B2-BB91-94B8BCF8005F}" srcOrd="2" destOrd="0" presId="urn:microsoft.com/office/officeart/2016/7/layout/VerticalDownArrowProcess"/>
    <dgm:cxn modelId="{C8B64652-85A7-461D-AF55-683A10A0815B}" type="presParOf" srcId="{F93EE06E-6D54-4834-9C9C-BAF47B84AC33}" destId="{821F3D1A-659B-4FA5-9FC4-CF865D832E00}" srcOrd="15" destOrd="0" presId="urn:microsoft.com/office/officeart/2016/7/layout/VerticalDownArrowProcess"/>
    <dgm:cxn modelId="{6C8DAEAB-F53F-4ED7-AE65-3C3745605CFE}" type="presParOf" srcId="{F93EE06E-6D54-4834-9C9C-BAF47B84AC33}" destId="{9AF58C04-ACE4-4D9C-AA79-59934E2C8934}" srcOrd="16" destOrd="0" presId="urn:microsoft.com/office/officeart/2016/7/layout/VerticalDownArrowProcess"/>
    <dgm:cxn modelId="{9D91DD62-9ED3-4A8B-AE3F-9D3E2F3AB804}" type="presParOf" srcId="{9AF58C04-ACE4-4D9C-AA79-59934E2C8934}" destId="{14CD9B16-EE27-4710-A928-437F19E24A42}" srcOrd="0" destOrd="0" presId="urn:microsoft.com/office/officeart/2016/7/layout/VerticalDownArrowProcess"/>
    <dgm:cxn modelId="{40C4CED9-77B9-4529-9FCD-331C1090A786}" type="presParOf" srcId="{9AF58C04-ACE4-4D9C-AA79-59934E2C8934}" destId="{0054568E-005D-41E7-A74C-70858D94F998}" srcOrd="1" destOrd="0" presId="urn:microsoft.com/office/officeart/2016/7/layout/VerticalDownArrowProcess"/>
    <dgm:cxn modelId="{55FCCE91-B444-4E36-9CB8-E93D8115F207}" type="presParOf" srcId="{9AF58C04-ACE4-4D9C-AA79-59934E2C8934}" destId="{2CC9E560-20F4-428C-B5CB-F6B908E690D1}" srcOrd="2" destOrd="0" presId="urn:microsoft.com/office/officeart/2016/7/layout/VerticalDownArrowProcess"/>
    <dgm:cxn modelId="{8A53F1DA-C30B-4D37-8E00-6D70A7057B27}" type="presParOf" srcId="{F93EE06E-6D54-4834-9C9C-BAF47B84AC33}" destId="{BB814042-21CC-45FE-9775-8315CCB62254}" srcOrd="17" destOrd="0" presId="urn:microsoft.com/office/officeart/2016/7/layout/VerticalDownArrowProcess"/>
    <dgm:cxn modelId="{B3EB485C-ACDA-4EDA-8D90-F84427E6E86D}" type="presParOf" srcId="{F93EE06E-6D54-4834-9C9C-BAF47B84AC33}" destId="{280ECE53-BD25-4BB4-8070-217F1C222D99}" srcOrd="18" destOrd="0" presId="urn:microsoft.com/office/officeart/2016/7/layout/VerticalDownArrowProcess"/>
    <dgm:cxn modelId="{9CD05AD9-2EBA-4029-9828-111A275D0EA1}" type="presParOf" srcId="{280ECE53-BD25-4BB4-8070-217F1C222D99}" destId="{27A755A3-2762-449A-B2D3-5D5AF3E6E3FB}" srcOrd="0" destOrd="0" presId="urn:microsoft.com/office/officeart/2016/7/layout/VerticalDownArrowProcess"/>
    <dgm:cxn modelId="{1DACEAFD-ED94-4E25-B3E5-C50164E4BD4D}" type="presParOf" srcId="{280ECE53-BD25-4BB4-8070-217F1C222D99}" destId="{461D5373-67AD-4A19-9414-60A9DE7D06FF}" srcOrd="1" destOrd="0" presId="urn:microsoft.com/office/officeart/2016/7/layout/VerticalDownArrowProcess"/>
    <dgm:cxn modelId="{A1F7D1ED-345A-4C90-AD7A-DA8CCF5AF538}" type="presParOf" srcId="{280ECE53-BD25-4BB4-8070-217F1C222D99}" destId="{6B5EF549-34ED-451B-8161-71AF51156443}" srcOrd="2" destOrd="0" presId="urn:microsoft.com/office/officeart/2016/7/layout/VerticalDownArrowProcess"/>
    <dgm:cxn modelId="{AB8C59ED-3BB6-47FF-AE71-C3C276446A54}" type="presParOf" srcId="{F93EE06E-6D54-4834-9C9C-BAF47B84AC33}" destId="{A96F44F4-B076-49FA-89D8-92B1F9F53D7A}" srcOrd="19" destOrd="0" presId="urn:microsoft.com/office/officeart/2016/7/layout/VerticalDownArrowProcess"/>
    <dgm:cxn modelId="{645711FA-AF54-47D3-9A9A-F0C374DB01CF}" type="presParOf" srcId="{F93EE06E-6D54-4834-9C9C-BAF47B84AC33}" destId="{52AF77A9-467E-4B54-926F-2985ADD600B4}" srcOrd="20" destOrd="0" presId="urn:microsoft.com/office/officeart/2016/7/layout/VerticalDownArrowProcess"/>
    <dgm:cxn modelId="{DA9E818A-2DB6-41FB-A820-9157435BAD35}" type="presParOf" srcId="{52AF77A9-467E-4B54-926F-2985ADD600B4}" destId="{C0328C94-7915-46BC-A725-A499CE54557B}" srcOrd="0" destOrd="0" presId="urn:microsoft.com/office/officeart/2016/7/layout/VerticalDownArrowProcess"/>
    <dgm:cxn modelId="{B6D29D20-62C5-4D50-8876-ACFF4F062FB2}" type="presParOf" srcId="{52AF77A9-467E-4B54-926F-2985ADD600B4}" destId="{C20323FC-B7BC-441A-AE0F-C5F1325C28B7}" srcOrd="1" destOrd="0" presId="urn:microsoft.com/office/officeart/2016/7/layout/VerticalDownArrowProcess"/>
    <dgm:cxn modelId="{80381D44-A574-42F1-8940-B8169756272B}" type="presParOf" srcId="{52AF77A9-467E-4B54-926F-2985ADD600B4}" destId="{0B131C2F-EEDD-4A6C-BA18-ACBF3AFD17E5}"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A222A3-FB3E-49E8-983B-643180E7931E}" type="doc">
      <dgm:prSet loTypeId="urn:microsoft.com/office/officeart/2008/layout/LinedList" loCatId="list" qsTypeId="urn:microsoft.com/office/officeart/2005/8/quickstyle/simple2" qsCatId="simple" csTypeId="urn:microsoft.com/office/officeart/2005/8/colors/accent1_2" csCatId="accent1"/>
      <dgm:spPr/>
      <dgm:t>
        <a:bodyPr/>
        <a:lstStyle/>
        <a:p>
          <a:endParaRPr lang="en-US"/>
        </a:p>
      </dgm:t>
    </dgm:pt>
    <dgm:pt modelId="{9275FFBA-0001-4298-950E-5C220F766D4B}">
      <dgm:prSet/>
      <dgm:spPr/>
      <dgm:t>
        <a:bodyPr/>
        <a:lstStyle/>
        <a:p>
          <a:r>
            <a:rPr lang="en-US" b="1"/>
            <a:t>Expected Results:</a:t>
          </a:r>
          <a:endParaRPr lang="en-US"/>
        </a:p>
      </dgm:t>
    </dgm:pt>
    <dgm:pt modelId="{CA8287DB-C7E7-433E-8658-BE5B50DD0DA8}" type="parTrans" cxnId="{07720EE7-A793-4D23-8863-ACF5C52C2CDC}">
      <dgm:prSet/>
      <dgm:spPr/>
      <dgm:t>
        <a:bodyPr/>
        <a:lstStyle/>
        <a:p>
          <a:endParaRPr lang="en-US"/>
        </a:p>
      </dgm:t>
    </dgm:pt>
    <dgm:pt modelId="{9B5C7008-BAFF-4575-B307-C34BED620DA8}" type="sibTrans" cxnId="{07720EE7-A793-4D23-8863-ACF5C52C2CDC}">
      <dgm:prSet/>
      <dgm:spPr/>
      <dgm:t>
        <a:bodyPr/>
        <a:lstStyle/>
        <a:p>
          <a:endParaRPr lang="en-US"/>
        </a:p>
      </dgm:t>
    </dgm:pt>
    <dgm:pt modelId="{768CBD43-1B7B-4069-9134-093E49CD14E3}">
      <dgm:prSet/>
      <dgm:spPr/>
      <dgm:t>
        <a:bodyPr/>
        <a:lstStyle/>
        <a:p>
          <a:r>
            <a:rPr lang="en-US"/>
            <a:t>i. User Experience:</a:t>
          </a:r>
        </a:p>
      </dgm:t>
    </dgm:pt>
    <dgm:pt modelId="{7E63ADE1-900C-4270-ADDF-819608B67A4B}" type="parTrans" cxnId="{2CC2F8E6-6CF7-4FA0-884C-925566BC8055}">
      <dgm:prSet/>
      <dgm:spPr/>
      <dgm:t>
        <a:bodyPr/>
        <a:lstStyle/>
        <a:p>
          <a:endParaRPr lang="en-US"/>
        </a:p>
      </dgm:t>
    </dgm:pt>
    <dgm:pt modelId="{AEC4AAB1-783D-4B07-BB13-CDE18DFB3EB4}" type="sibTrans" cxnId="{2CC2F8E6-6CF7-4FA0-884C-925566BC8055}">
      <dgm:prSet/>
      <dgm:spPr/>
      <dgm:t>
        <a:bodyPr/>
        <a:lstStyle/>
        <a:p>
          <a:endParaRPr lang="en-US"/>
        </a:p>
      </dgm:t>
    </dgm:pt>
    <dgm:pt modelId="{123CADC2-842C-4861-824B-920839E72519}">
      <dgm:prSet/>
      <dgm:spPr/>
      <dgm:t>
        <a:bodyPr/>
        <a:lstStyle/>
        <a:p>
          <a:r>
            <a:rPr lang="en-US"/>
            <a:t>Seamless booking flow with intuitive UI/UX.</a:t>
          </a:r>
        </a:p>
      </dgm:t>
    </dgm:pt>
    <dgm:pt modelId="{7371F3A3-67AA-40D9-B009-30D10FCB7B52}" type="parTrans" cxnId="{F15EA72B-96EE-445B-8672-B315FF371DEB}">
      <dgm:prSet/>
      <dgm:spPr/>
      <dgm:t>
        <a:bodyPr/>
        <a:lstStyle/>
        <a:p>
          <a:endParaRPr lang="en-US"/>
        </a:p>
      </dgm:t>
    </dgm:pt>
    <dgm:pt modelId="{A380214D-99F4-4D1C-A1B9-B63A321FDB68}" type="sibTrans" cxnId="{F15EA72B-96EE-445B-8672-B315FF371DEB}">
      <dgm:prSet/>
      <dgm:spPr/>
      <dgm:t>
        <a:bodyPr/>
        <a:lstStyle/>
        <a:p>
          <a:endParaRPr lang="en-US"/>
        </a:p>
      </dgm:t>
    </dgm:pt>
    <dgm:pt modelId="{1D7A0E49-EB08-4C39-97C0-7AD5828E2BAD}">
      <dgm:prSet/>
      <dgm:spPr/>
      <dgm:t>
        <a:bodyPr/>
        <a:lstStyle/>
        <a:p>
          <a:r>
            <a:rPr lang="en-US"/>
            <a:t>Fast search and seat selection process.</a:t>
          </a:r>
        </a:p>
      </dgm:t>
    </dgm:pt>
    <dgm:pt modelId="{57CAABEE-98DB-4F0E-872D-2BA5042F80F2}" type="parTrans" cxnId="{FDF9267B-6E95-463C-8DA7-56D17E7C2C58}">
      <dgm:prSet/>
      <dgm:spPr/>
      <dgm:t>
        <a:bodyPr/>
        <a:lstStyle/>
        <a:p>
          <a:endParaRPr lang="en-US"/>
        </a:p>
      </dgm:t>
    </dgm:pt>
    <dgm:pt modelId="{FBAAC982-BDCE-443C-B73F-4CD0B798BDAA}" type="sibTrans" cxnId="{FDF9267B-6E95-463C-8DA7-56D17E7C2C58}">
      <dgm:prSet/>
      <dgm:spPr/>
      <dgm:t>
        <a:bodyPr/>
        <a:lstStyle/>
        <a:p>
          <a:endParaRPr lang="en-US"/>
        </a:p>
      </dgm:t>
    </dgm:pt>
    <dgm:pt modelId="{17BDE4DE-766E-4261-987D-D4002E03163A}">
      <dgm:prSet/>
      <dgm:spPr/>
      <dgm:t>
        <a:bodyPr/>
        <a:lstStyle/>
        <a:p>
          <a:r>
            <a:rPr lang="en-US"/>
            <a:t>Clear booking confirmation and e-ticket issuance.</a:t>
          </a:r>
        </a:p>
      </dgm:t>
    </dgm:pt>
    <dgm:pt modelId="{29359D5A-422A-4C61-AE57-75C65000E3CA}" type="parTrans" cxnId="{2E0E0A8C-FAE4-4667-AF70-EFF07A24F178}">
      <dgm:prSet/>
      <dgm:spPr/>
      <dgm:t>
        <a:bodyPr/>
        <a:lstStyle/>
        <a:p>
          <a:endParaRPr lang="en-US"/>
        </a:p>
      </dgm:t>
    </dgm:pt>
    <dgm:pt modelId="{A95477FE-A8F5-41FE-BFDC-71FF27D69FCE}" type="sibTrans" cxnId="{2E0E0A8C-FAE4-4667-AF70-EFF07A24F178}">
      <dgm:prSet/>
      <dgm:spPr/>
      <dgm:t>
        <a:bodyPr/>
        <a:lstStyle/>
        <a:p>
          <a:endParaRPr lang="en-US"/>
        </a:p>
      </dgm:t>
    </dgm:pt>
    <dgm:pt modelId="{6A9DC22E-3FC1-4926-BF14-716A283F9EB9}">
      <dgm:prSet/>
      <dgm:spPr/>
      <dgm:t>
        <a:bodyPr/>
        <a:lstStyle/>
        <a:p>
          <a:r>
            <a:rPr lang="en-US"/>
            <a:t>ii. Administrative Tools:</a:t>
          </a:r>
        </a:p>
      </dgm:t>
    </dgm:pt>
    <dgm:pt modelId="{FF499EA9-2E1E-49DD-A345-C5FE190F85D2}" type="parTrans" cxnId="{6248EDC2-A5C0-4489-BED3-7C6F965D0EA3}">
      <dgm:prSet/>
      <dgm:spPr/>
      <dgm:t>
        <a:bodyPr/>
        <a:lstStyle/>
        <a:p>
          <a:endParaRPr lang="en-US"/>
        </a:p>
      </dgm:t>
    </dgm:pt>
    <dgm:pt modelId="{C078CCE0-FEE6-481E-B055-8C7F1A5D295B}" type="sibTrans" cxnId="{6248EDC2-A5C0-4489-BED3-7C6F965D0EA3}">
      <dgm:prSet/>
      <dgm:spPr/>
      <dgm:t>
        <a:bodyPr/>
        <a:lstStyle/>
        <a:p>
          <a:endParaRPr lang="en-US"/>
        </a:p>
      </dgm:t>
    </dgm:pt>
    <dgm:pt modelId="{A9435C6C-AD74-4591-82D1-22FCF19C0C6A}">
      <dgm:prSet/>
      <dgm:spPr/>
      <dgm:t>
        <a:bodyPr/>
        <a:lstStyle/>
        <a:p>
          <a:r>
            <a:rPr lang="en-US"/>
            <a:t>Dashboard for bus operators to manage schedules and seat allocations.</a:t>
          </a:r>
        </a:p>
      </dgm:t>
    </dgm:pt>
    <dgm:pt modelId="{40E60224-C7B2-459A-B9C6-6ADD245F5B89}" type="parTrans" cxnId="{D19761F7-9FC3-42CA-BC94-ADDDFC8700E5}">
      <dgm:prSet/>
      <dgm:spPr/>
      <dgm:t>
        <a:bodyPr/>
        <a:lstStyle/>
        <a:p>
          <a:endParaRPr lang="en-US"/>
        </a:p>
      </dgm:t>
    </dgm:pt>
    <dgm:pt modelId="{A99F56E9-C85E-41B2-9528-CF3E4EA33AE0}" type="sibTrans" cxnId="{D19761F7-9FC3-42CA-BC94-ADDDFC8700E5}">
      <dgm:prSet/>
      <dgm:spPr/>
      <dgm:t>
        <a:bodyPr/>
        <a:lstStyle/>
        <a:p>
          <a:endParaRPr lang="en-US"/>
        </a:p>
      </dgm:t>
    </dgm:pt>
    <dgm:pt modelId="{392DA1EB-0E5A-479E-8B4C-3BE8828095F7}">
      <dgm:prSet/>
      <dgm:spPr/>
      <dgm:t>
        <a:bodyPr/>
        <a:lstStyle/>
        <a:p>
          <a:r>
            <a:rPr lang="en-US"/>
            <a:t>Reporting tools to track bookings, revenue, and popular routes.</a:t>
          </a:r>
        </a:p>
      </dgm:t>
    </dgm:pt>
    <dgm:pt modelId="{B68BD9AE-58E7-4654-BF77-0041CBE78DD2}" type="parTrans" cxnId="{62164898-07DC-42B1-8A8B-8428F08346A2}">
      <dgm:prSet/>
      <dgm:spPr/>
      <dgm:t>
        <a:bodyPr/>
        <a:lstStyle/>
        <a:p>
          <a:endParaRPr lang="en-US"/>
        </a:p>
      </dgm:t>
    </dgm:pt>
    <dgm:pt modelId="{F6FF0308-1CC1-4F45-812A-A1983B94A752}" type="sibTrans" cxnId="{62164898-07DC-42B1-8A8B-8428F08346A2}">
      <dgm:prSet/>
      <dgm:spPr/>
      <dgm:t>
        <a:bodyPr/>
        <a:lstStyle/>
        <a:p>
          <a:endParaRPr lang="en-US"/>
        </a:p>
      </dgm:t>
    </dgm:pt>
    <dgm:pt modelId="{FC11E77B-F5E6-44AD-B059-1353A239555F}">
      <dgm:prSet/>
      <dgm:spPr/>
      <dgm:t>
        <a:bodyPr/>
        <a:lstStyle/>
        <a:p>
          <a:r>
            <a:rPr lang="en-US"/>
            <a:t>iii. System Performance:</a:t>
          </a:r>
        </a:p>
      </dgm:t>
    </dgm:pt>
    <dgm:pt modelId="{7262F894-3C0F-4377-881C-29E49B92E415}" type="parTrans" cxnId="{04563BB6-FE0C-427D-BCA5-0EA30603D0F2}">
      <dgm:prSet/>
      <dgm:spPr/>
      <dgm:t>
        <a:bodyPr/>
        <a:lstStyle/>
        <a:p>
          <a:endParaRPr lang="en-US"/>
        </a:p>
      </dgm:t>
    </dgm:pt>
    <dgm:pt modelId="{598AEB32-BBD2-4C7A-996F-5553BE39127B}" type="sibTrans" cxnId="{04563BB6-FE0C-427D-BCA5-0EA30603D0F2}">
      <dgm:prSet/>
      <dgm:spPr/>
      <dgm:t>
        <a:bodyPr/>
        <a:lstStyle/>
        <a:p>
          <a:endParaRPr lang="en-US"/>
        </a:p>
      </dgm:t>
    </dgm:pt>
    <dgm:pt modelId="{442F2764-4D3F-4939-B989-A7F7B9DA0116}">
      <dgm:prSet/>
      <dgm:spPr/>
      <dgm:t>
        <a:bodyPr/>
        <a:lstStyle/>
        <a:p>
          <a:r>
            <a:rPr lang="en-US"/>
            <a:t>Scalability to handle multiple users and concurrent transactions.</a:t>
          </a:r>
        </a:p>
      </dgm:t>
    </dgm:pt>
    <dgm:pt modelId="{752721C1-FCA6-419B-9345-7E9BED66E754}" type="parTrans" cxnId="{85E69615-CBBB-40C3-8DC3-E84CA9863734}">
      <dgm:prSet/>
      <dgm:spPr/>
      <dgm:t>
        <a:bodyPr/>
        <a:lstStyle/>
        <a:p>
          <a:endParaRPr lang="en-US"/>
        </a:p>
      </dgm:t>
    </dgm:pt>
    <dgm:pt modelId="{00BD58B8-5FB9-4CC8-B731-EACAD24506DD}" type="sibTrans" cxnId="{85E69615-CBBB-40C3-8DC3-E84CA9863734}">
      <dgm:prSet/>
      <dgm:spPr/>
      <dgm:t>
        <a:bodyPr/>
        <a:lstStyle/>
        <a:p>
          <a:endParaRPr lang="en-US"/>
        </a:p>
      </dgm:t>
    </dgm:pt>
    <dgm:pt modelId="{CA3282C1-BEAF-4503-BA08-A9F34EF63870}">
      <dgm:prSet/>
      <dgm:spPr/>
      <dgm:t>
        <a:bodyPr/>
        <a:lstStyle/>
        <a:p>
          <a:r>
            <a:rPr lang="en-US"/>
            <a:t>Robust security measures to protect user data and transactions.</a:t>
          </a:r>
        </a:p>
      </dgm:t>
    </dgm:pt>
    <dgm:pt modelId="{7CACFAEB-0A01-4857-822C-3E9BD497A20A}" type="parTrans" cxnId="{4918B2AB-3F89-4C87-8A5B-1FF8DEE6F9E7}">
      <dgm:prSet/>
      <dgm:spPr/>
      <dgm:t>
        <a:bodyPr/>
        <a:lstStyle/>
        <a:p>
          <a:endParaRPr lang="en-US"/>
        </a:p>
      </dgm:t>
    </dgm:pt>
    <dgm:pt modelId="{E6DC896B-44E0-46F6-BF34-CCD81821C4B4}" type="sibTrans" cxnId="{4918B2AB-3F89-4C87-8A5B-1FF8DEE6F9E7}">
      <dgm:prSet/>
      <dgm:spPr/>
      <dgm:t>
        <a:bodyPr/>
        <a:lstStyle/>
        <a:p>
          <a:endParaRPr lang="en-US"/>
        </a:p>
      </dgm:t>
    </dgm:pt>
    <dgm:pt modelId="{F157C670-294D-4D55-A6C2-52A3D61BCD2D}">
      <dgm:prSet/>
      <dgm:spPr/>
      <dgm:t>
        <a:bodyPr/>
        <a:lstStyle/>
        <a:p>
          <a:r>
            <a:rPr lang="en-US"/>
            <a:t>iv. Business Impact:</a:t>
          </a:r>
        </a:p>
      </dgm:t>
    </dgm:pt>
    <dgm:pt modelId="{C84BE173-20CD-4119-831C-2A993CA7FB3F}" type="parTrans" cxnId="{3898E629-D425-479F-B7E1-C1F9F46D4EE5}">
      <dgm:prSet/>
      <dgm:spPr/>
      <dgm:t>
        <a:bodyPr/>
        <a:lstStyle/>
        <a:p>
          <a:endParaRPr lang="en-US"/>
        </a:p>
      </dgm:t>
    </dgm:pt>
    <dgm:pt modelId="{18365C42-7380-4B91-B57F-ED0EE131210F}" type="sibTrans" cxnId="{3898E629-D425-479F-B7E1-C1F9F46D4EE5}">
      <dgm:prSet/>
      <dgm:spPr/>
      <dgm:t>
        <a:bodyPr/>
        <a:lstStyle/>
        <a:p>
          <a:endParaRPr lang="en-US"/>
        </a:p>
      </dgm:t>
    </dgm:pt>
    <dgm:pt modelId="{1724D3BD-A9E4-4407-992D-FE5A8CCC8A6C}">
      <dgm:prSet/>
      <dgm:spPr/>
      <dgm:t>
        <a:bodyPr/>
        <a:lstStyle/>
        <a:p>
          <a:r>
            <a:rPr lang="en-US"/>
            <a:t>Increased efficiency in bus ticket sales.</a:t>
          </a:r>
        </a:p>
      </dgm:t>
    </dgm:pt>
    <dgm:pt modelId="{BC138CF9-4222-444A-9301-024C4CD93A2B}" type="parTrans" cxnId="{76A58E8B-EEEB-421A-8027-747DA81BF79B}">
      <dgm:prSet/>
      <dgm:spPr/>
      <dgm:t>
        <a:bodyPr/>
        <a:lstStyle/>
        <a:p>
          <a:endParaRPr lang="en-US"/>
        </a:p>
      </dgm:t>
    </dgm:pt>
    <dgm:pt modelId="{97505799-FCC6-48EA-ACFD-3C23021671D5}" type="sibTrans" cxnId="{76A58E8B-EEEB-421A-8027-747DA81BF79B}">
      <dgm:prSet/>
      <dgm:spPr/>
      <dgm:t>
        <a:bodyPr/>
        <a:lstStyle/>
        <a:p>
          <a:endParaRPr lang="en-US"/>
        </a:p>
      </dgm:t>
    </dgm:pt>
    <dgm:pt modelId="{A92253F2-4985-488F-AC19-F801236E27A2}">
      <dgm:prSet/>
      <dgm:spPr/>
      <dgm:t>
        <a:bodyPr/>
        <a:lstStyle/>
        <a:p>
          <a:r>
            <a:rPr lang="en-US"/>
            <a:t>Improved customer satisfaction and retention.</a:t>
          </a:r>
        </a:p>
      </dgm:t>
    </dgm:pt>
    <dgm:pt modelId="{3E412503-CD11-403D-8056-D2852C4FE78D}" type="parTrans" cxnId="{37C45967-DD09-4524-8570-5A3622E690F2}">
      <dgm:prSet/>
      <dgm:spPr/>
      <dgm:t>
        <a:bodyPr/>
        <a:lstStyle/>
        <a:p>
          <a:endParaRPr lang="en-US"/>
        </a:p>
      </dgm:t>
    </dgm:pt>
    <dgm:pt modelId="{BFED36DA-9930-4909-BBEE-4B6987F92B04}" type="sibTrans" cxnId="{37C45967-DD09-4524-8570-5A3622E690F2}">
      <dgm:prSet/>
      <dgm:spPr/>
      <dgm:t>
        <a:bodyPr/>
        <a:lstStyle/>
        <a:p>
          <a:endParaRPr lang="en-US"/>
        </a:p>
      </dgm:t>
    </dgm:pt>
    <dgm:pt modelId="{79F72AF8-6AFF-48A8-BA49-4E4C98EE48B5}">
      <dgm:prSet/>
      <dgm:spPr/>
      <dgm:t>
        <a:bodyPr/>
        <a:lstStyle/>
        <a:p>
          <a:r>
            <a:rPr lang="en-US"/>
            <a:t>Potential for revenue growth through online bookings.</a:t>
          </a:r>
        </a:p>
      </dgm:t>
    </dgm:pt>
    <dgm:pt modelId="{22FD7531-7F85-4C67-9DD9-555F10CD9EA8}" type="parTrans" cxnId="{F11D31C1-F2C8-4375-BE09-0E449DE0E354}">
      <dgm:prSet/>
      <dgm:spPr/>
      <dgm:t>
        <a:bodyPr/>
        <a:lstStyle/>
        <a:p>
          <a:endParaRPr lang="en-US"/>
        </a:p>
      </dgm:t>
    </dgm:pt>
    <dgm:pt modelId="{B110C379-BECB-4C95-BC62-E8F42354A8CE}" type="sibTrans" cxnId="{F11D31C1-F2C8-4375-BE09-0E449DE0E354}">
      <dgm:prSet/>
      <dgm:spPr/>
      <dgm:t>
        <a:bodyPr/>
        <a:lstStyle/>
        <a:p>
          <a:endParaRPr lang="en-US"/>
        </a:p>
      </dgm:t>
    </dgm:pt>
    <dgm:pt modelId="{7A026357-158C-480A-BB34-678A774C81CA}">
      <dgm:prSet/>
      <dgm:spPr/>
      <dgm:t>
        <a:bodyPr/>
        <a:lstStyle/>
        <a:p>
          <a:r>
            <a:rPr lang="en-US" b="1"/>
            <a:t>4. Technology Stack:</a:t>
          </a:r>
          <a:endParaRPr lang="en-US"/>
        </a:p>
      </dgm:t>
    </dgm:pt>
    <dgm:pt modelId="{E1B830D1-35A3-4B12-8D62-717109C637C1}" type="parTrans" cxnId="{4E3BA41F-CA08-4DD6-A4E6-9906A60B0C2C}">
      <dgm:prSet/>
      <dgm:spPr/>
      <dgm:t>
        <a:bodyPr/>
        <a:lstStyle/>
        <a:p>
          <a:endParaRPr lang="en-US"/>
        </a:p>
      </dgm:t>
    </dgm:pt>
    <dgm:pt modelId="{703D6A88-CD11-4761-8083-28E42B1D0A6D}" type="sibTrans" cxnId="{4E3BA41F-CA08-4DD6-A4E6-9906A60B0C2C}">
      <dgm:prSet/>
      <dgm:spPr/>
      <dgm:t>
        <a:bodyPr/>
        <a:lstStyle/>
        <a:p>
          <a:endParaRPr lang="en-US"/>
        </a:p>
      </dgm:t>
    </dgm:pt>
    <dgm:pt modelId="{42779E94-A8F9-46D6-9F24-F85761868A93}">
      <dgm:prSet/>
      <dgm:spPr/>
      <dgm:t>
        <a:bodyPr/>
        <a:lstStyle/>
        <a:p>
          <a:r>
            <a:rPr lang="en-US" b="1"/>
            <a:t>Frontend:</a:t>
          </a:r>
          <a:r>
            <a:rPr lang="en-US"/>
            <a:t> HTML/CSS, JavaScript (React/Angular/Vue)</a:t>
          </a:r>
        </a:p>
      </dgm:t>
    </dgm:pt>
    <dgm:pt modelId="{DC52BDCB-B5B5-404D-A7D5-096A6973838C}" type="parTrans" cxnId="{E4D69AF4-D9DC-4B2C-B2AD-234202441263}">
      <dgm:prSet/>
      <dgm:spPr/>
      <dgm:t>
        <a:bodyPr/>
        <a:lstStyle/>
        <a:p>
          <a:endParaRPr lang="en-US"/>
        </a:p>
      </dgm:t>
    </dgm:pt>
    <dgm:pt modelId="{D1D80CDF-56A1-4B23-A4D5-6AC721E9AAF9}" type="sibTrans" cxnId="{E4D69AF4-D9DC-4B2C-B2AD-234202441263}">
      <dgm:prSet/>
      <dgm:spPr/>
      <dgm:t>
        <a:bodyPr/>
        <a:lstStyle/>
        <a:p>
          <a:endParaRPr lang="en-US"/>
        </a:p>
      </dgm:t>
    </dgm:pt>
    <dgm:pt modelId="{37C380F8-96B8-4FC1-A6BA-6C61306DB71D}">
      <dgm:prSet/>
      <dgm:spPr/>
      <dgm:t>
        <a:bodyPr/>
        <a:lstStyle/>
        <a:p>
          <a:r>
            <a:rPr lang="en-US" b="1"/>
            <a:t>Backend:</a:t>
          </a:r>
          <a:r>
            <a:rPr lang="en-US"/>
            <a:t> Node.js, Python (Django/Flask), Java (Spring Boot)</a:t>
          </a:r>
        </a:p>
      </dgm:t>
    </dgm:pt>
    <dgm:pt modelId="{2DC8C382-5953-4967-AF5B-6DF63642FAC7}" type="parTrans" cxnId="{CA1DB7C4-49ED-4CED-B36E-EC026F99A0B4}">
      <dgm:prSet/>
      <dgm:spPr/>
      <dgm:t>
        <a:bodyPr/>
        <a:lstStyle/>
        <a:p>
          <a:endParaRPr lang="en-US"/>
        </a:p>
      </dgm:t>
    </dgm:pt>
    <dgm:pt modelId="{6AC07C88-A9D4-4AE1-8328-80DC1F26C6AD}" type="sibTrans" cxnId="{CA1DB7C4-49ED-4CED-B36E-EC026F99A0B4}">
      <dgm:prSet/>
      <dgm:spPr/>
      <dgm:t>
        <a:bodyPr/>
        <a:lstStyle/>
        <a:p>
          <a:endParaRPr lang="en-US"/>
        </a:p>
      </dgm:t>
    </dgm:pt>
    <dgm:pt modelId="{A27CD139-4990-451B-B940-2016F04D3F74}">
      <dgm:prSet/>
      <dgm:spPr/>
      <dgm:t>
        <a:bodyPr/>
        <a:lstStyle/>
        <a:p>
          <a:r>
            <a:rPr lang="en-US" b="1"/>
            <a:t>Database:</a:t>
          </a:r>
          <a:r>
            <a:rPr lang="en-US"/>
            <a:t> MySQL, PostgreSQL, MongoDB</a:t>
          </a:r>
        </a:p>
      </dgm:t>
    </dgm:pt>
    <dgm:pt modelId="{8F5B9D24-E654-4A38-B51C-99D526C0D686}" type="parTrans" cxnId="{4008B8D6-8DF3-4827-B78A-4C21363E51BA}">
      <dgm:prSet/>
      <dgm:spPr/>
      <dgm:t>
        <a:bodyPr/>
        <a:lstStyle/>
        <a:p>
          <a:endParaRPr lang="en-US"/>
        </a:p>
      </dgm:t>
    </dgm:pt>
    <dgm:pt modelId="{A4486FF1-7223-4D26-B969-BD499A86F466}" type="sibTrans" cxnId="{4008B8D6-8DF3-4827-B78A-4C21363E51BA}">
      <dgm:prSet/>
      <dgm:spPr/>
      <dgm:t>
        <a:bodyPr/>
        <a:lstStyle/>
        <a:p>
          <a:endParaRPr lang="en-US"/>
        </a:p>
      </dgm:t>
    </dgm:pt>
    <dgm:pt modelId="{0CED9DD0-DCDE-46F5-A4CE-FD822BE939B7}">
      <dgm:prSet/>
      <dgm:spPr/>
      <dgm:t>
        <a:bodyPr/>
        <a:lstStyle/>
        <a:p>
          <a:r>
            <a:rPr lang="en-US" b="1"/>
            <a:t>Payment Gateway:</a:t>
          </a:r>
          <a:r>
            <a:rPr lang="en-US"/>
            <a:t> Stripe, PayPal, Razorpay</a:t>
          </a:r>
        </a:p>
      </dgm:t>
    </dgm:pt>
    <dgm:pt modelId="{C9F0AD36-C3EE-493B-AA24-ED95B67FDFF2}" type="parTrans" cxnId="{E7EA4FFC-C10F-44EF-B092-2A751630B96A}">
      <dgm:prSet/>
      <dgm:spPr/>
      <dgm:t>
        <a:bodyPr/>
        <a:lstStyle/>
        <a:p>
          <a:endParaRPr lang="en-US"/>
        </a:p>
      </dgm:t>
    </dgm:pt>
    <dgm:pt modelId="{34C932A6-A64B-4555-8034-7B9605A111EE}" type="sibTrans" cxnId="{E7EA4FFC-C10F-44EF-B092-2A751630B96A}">
      <dgm:prSet/>
      <dgm:spPr/>
      <dgm:t>
        <a:bodyPr/>
        <a:lstStyle/>
        <a:p>
          <a:endParaRPr lang="en-US"/>
        </a:p>
      </dgm:t>
    </dgm:pt>
    <dgm:pt modelId="{3A846E5A-4FAA-4C00-9EFB-6554B5B83201}">
      <dgm:prSet/>
      <dgm:spPr/>
      <dgm:t>
        <a:bodyPr/>
        <a:lstStyle/>
        <a:p>
          <a:r>
            <a:rPr lang="en-US" b="1"/>
            <a:t>Hosting:</a:t>
          </a:r>
          <a:r>
            <a:rPr lang="en-US"/>
            <a:t> AWS, Azure, Google Cloud Platform</a:t>
          </a:r>
        </a:p>
      </dgm:t>
    </dgm:pt>
    <dgm:pt modelId="{40265A02-3F58-4E81-A3C4-B84B6503E9BB}" type="parTrans" cxnId="{4E7D8483-3EEB-476A-813E-A0D287DB77AE}">
      <dgm:prSet/>
      <dgm:spPr/>
      <dgm:t>
        <a:bodyPr/>
        <a:lstStyle/>
        <a:p>
          <a:endParaRPr lang="en-US"/>
        </a:p>
      </dgm:t>
    </dgm:pt>
    <dgm:pt modelId="{895FD9E6-AB82-44FC-B666-4ED10D17EA9C}" type="sibTrans" cxnId="{4E7D8483-3EEB-476A-813E-A0D287DB77AE}">
      <dgm:prSet/>
      <dgm:spPr/>
      <dgm:t>
        <a:bodyPr/>
        <a:lstStyle/>
        <a:p>
          <a:endParaRPr lang="en-US"/>
        </a:p>
      </dgm:t>
    </dgm:pt>
    <dgm:pt modelId="{DC323636-B8AD-47F1-A9CD-5903BA4D2796}">
      <dgm:prSet/>
      <dgm:spPr/>
      <dgm:t>
        <a:bodyPr/>
        <a:lstStyle/>
        <a:p>
          <a:r>
            <a:rPr lang="en-US" b="1"/>
            <a:t>5. Development Process:</a:t>
          </a:r>
          <a:endParaRPr lang="en-US"/>
        </a:p>
      </dgm:t>
    </dgm:pt>
    <dgm:pt modelId="{6D021456-D78E-4433-87B8-5C7C78E55C7B}" type="parTrans" cxnId="{7B355547-F578-48B1-93EC-561BD5F502A9}">
      <dgm:prSet/>
      <dgm:spPr/>
      <dgm:t>
        <a:bodyPr/>
        <a:lstStyle/>
        <a:p>
          <a:endParaRPr lang="en-US"/>
        </a:p>
      </dgm:t>
    </dgm:pt>
    <dgm:pt modelId="{38949038-AB73-48FF-96C3-464854DF0FBF}" type="sibTrans" cxnId="{7B355547-F578-48B1-93EC-561BD5F502A9}">
      <dgm:prSet/>
      <dgm:spPr/>
      <dgm:t>
        <a:bodyPr/>
        <a:lstStyle/>
        <a:p>
          <a:endParaRPr lang="en-US"/>
        </a:p>
      </dgm:t>
    </dgm:pt>
    <dgm:pt modelId="{2381997C-C7A5-43E3-9C03-FEB0307B9601}">
      <dgm:prSet/>
      <dgm:spPr/>
      <dgm:t>
        <a:bodyPr/>
        <a:lstStyle/>
        <a:p>
          <a:r>
            <a:rPr lang="en-US" b="1"/>
            <a:t>Requirements Gathering:</a:t>
          </a:r>
          <a:r>
            <a:rPr lang="en-US"/>
            <a:t> Understand user needs and system functionalities.</a:t>
          </a:r>
        </a:p>
      </dgm:t>
    </dgm:pt>
    <dgm:pt modelId="{8CE4A9D6-91F3-4FB3-B447-BAD3CFC67059}" type="parTrans" cxnId="{5047BC6D-5573-4ED3-9F1D-2ABD95A51E7C}">
      <dgm:prSet/>
      <dgm:spPr/>
      <dgm:t>
        <a:bodyPr/>
        <a:lstStyle/>
        <a:p>
          <a:endParaRPr lang="en-US"/>
        </a:p>
      </dgm:t>
    </dgm:pt>
    <dgm:pt modelId="{BDC14630-319C-445B-8985-0968E739EC66}" type="sibTrans" cxnId="{5047BC6D-5573-4ED3-9F1D-2ABD95A51E7C}">
      <dgm:prSet/>
      <dgm:spPr/>
      <dgm:t>
        <a:bodyPr/>
        <a:lstStyle/>
        <a:p>
          <a:endParaRPr lang="en-US"/>
        </a:p>
      </dgm:t>
    </dgm:pt>
    <dgm:pt modelId="{FD0FF4D8-B926-4D15-ACF2-E6FAEF08CFC9}">
      <dgm:prSet/>
      <dgm:spPr/>
      <dgm:t>
        <a:bodyPr/>
        <a:lstStyle/>
        <a:p>
          <a:r>
            <a:rPr lang="en-US" b="1"/>
            <a:t>Design:</a:t>
          </a:r>
          <a:r>
            <a:rPr lang="en-US"/>
            <a:t> Plan system architecture, database schema, and UI/UX.</a:t>
          </a:r>
        </a:p>
      </dgm:t>
    </dgm:pt>
    <dgm:pt modelId="{C942B58B-88D2-4570-8501-4E51177DB58A}" type="parTrans" cxnId="{29FDDE8C-9E32-40CB-B285-D6A62D279C8B}">
      <dgm:prSet/>
      <dgm:spPr/>
      <dgm:t>
        <a:bodyPr/>
        <a:lstStyle/>
        <a:p>
          <a:endParaRPr lang="en-US"/>
        </a:p>
      </dgm:t>
    </dgm:pt>
    <dgm:pt modelId="{4443D265-3EC2-47CA-92F0-BA1955FBE62D}" type="sibTrans" cxnId="{29FDDE8C-9E32-40CB-B285-D6A62D279C8B}">
      <dgm:prSet/>
      <dgm:spPr/>
      <dgm:t>
        <a:bodyPr/>
        <a:lstStyle/>
        <a:p>
          <a:endParaRPr lang="en-US"/>
        </a:p>
      </dgm:t>
    </dgm:pt>
    <dgm:pt modelId="{203725EC-9587-412E-BFB2-D28337E6B557}">
      <dgm:prSet/>
      <dgm:spPr/>
      <dgm:t>
        <a:bodyPr/>
        <a:lstStyle/>
        <a:p>
          <a:r>
            <a:rPr lang="en-US" b="1"/>
            <a:t>Development:</a:t>
          </a:r>
          <a:r>
            <a:rPr lang="en-US"/>
            <a:t> Implement frontend, backend, and database components.</a:t>
          </a:r>
        </a:p>
      </dgm:t>
    </dgm:pt>
    <dgm:pt modelId="{EB786DFE-37F0-4624-9527-8C82277CAE21}" type="parTrans" cxnId="{56EB56B4-2C9E-45A7-AACA-2E7960955886}">
      <dgm:prSet/>
      <dgm:spPr/>
      <dgm:t>
        <a:bodyPr/>
        <a:lstStyle/>
        <a:p>
          <a:endParaRPr lang="en-US"/>
        </a:p>
      </dgm:t>
    </dgm:pt>
    <dgm:pt modelId="{2DD9202B-D42F-452F-909C-D6EACD03E309}" type="sibTrans" cxnId="{56EB56B4-2C9E-45A7-AACA-2E7960955886}">
      <dgm:prSet/>
      <dgm:spPr/>
      <dgm:t>
        <a:bodyPr/>
        <a:lstStyle/>
        <a:p>
          <a:endParaRPr lang="en-US"/>
        </a:p>
      </dgm:t>
    </dgm:pt>
    <dgm:pt modelId="{E7E275AD-334B-45B1-90BF-CAF2E412F364}">
      <dgm:prSet/>
      <dgm:spPr/>
      <dgm:t>
        <a:bodyPr/>
        <a:lstStyle/>
        <a:p>
          <a:r>
            <a:rPr lang="en-US" b="1"/>
            <a:t>Testing:</a:t>
          </a:r>
          <a:r>
            <a:rPr lang="en-US"/>
            <a:t> Conduct unit tests, integration tests, and user acceptance tests.</a:t>
          </a:r>
        </a:p>
      </dgm:t>
    </dgm:pt>
    <dgm:pt modelId="{159EA1D6-88F9-4335-9CFD-F25C077DD1BB}" type="parTrans" cxnId="{A383A4C0-9E0E-4F59-B299-BBE24D6F755D}">
      <dgm:prSet/>
      <dgm:spPr/>
      <dgm:t>
        <a:bodyPr/>
        <a:lstStyle/>
        <a:p>
          <a:endParaRPr lang="en-US"/>
        </a:p>
      </dgm:t>
    </dgm:pt>
    <dgm:pt modelId="{FD857000-E31C-434D-938E-666515DAC053}" type="sibTrans" cxnId="{A383A4C0-9E0E-4F59-B299-BBE24D6F755D}">
      <dgm:prSet/>
      <dgm:spPr/>
      <dgm:t>
        <a:bodyPr/>
        <a:lstStyle/>
        <a:p>
          <a:endParaRPr lang="en-US"/>
        </a:p>
      </dgm:t>
    </dgm:pt>
    <dgm:pt modelId="{014DFAC4-EF3D-434A-BECC-7818272252B0}">
      <dgm:prSet/>
      <dgm:spPr/>
      <dgm:t>
        <a:bodyPr/>
        <a:lstStyle/>
        <a:p>
          <a:r>
            <a:rPr lang="en-US" b="1"/>
            <a:t>Deployment:</a:t>
          </a:r>
          <a:r>
            <a:rPr lang="en-US"/>
            <a:t> Deploy the system on cloud servers or dedicated hosting.</a:t>
          </a:r>
        </a:p>
      </dgm:t>
    </dgm:pt>
    <dgm:pt modelId="{37AECC14-9603-4B50-8BBF-6BF10D8AE122}" type="parTrans" cxnId="{11E81F97-1F41-44F5-AA0D-2068AA4B2E94}">
      <dgm:prSet/>
      <dgm:spPr/>
      <dgm:t>
        <a:bodyPr/>
        <a:lstStyle/>
        <a:p>
          <a:endParaRPr lang="en-US"/>
        </a:p>
      </dgm:t>
    </dgm:pt>
    <dgm:pt modelId="{F18A0328-E2CC-4EDD-9AAA-5C128D7AC2A3}" type="sibTrans" cxnId="{11E81F97-1F41-44F5-AA0D-2068AA4B2E94}">
      <dgm:prSet/>
      <dgm:spPr/>
      <dgm:t>
        <a:bodyPr/>
        <a:lstStyle/>
        <a:p>
          <a:endParaRPr lang="en-US"/>
        </a:p>
      </dgm:t>
    </dgm:pt>
    <dgm:pt modelId="{AB70D282-5D01-42E7-9F2E-49148F57839D}">
      <dgm:prSet/>
      <dgm:spPr/>
      <dgm:t>
        <a:bodyPr/>
        <a:lstStyle/>
        <a:p>
          <a:r>
            <a:rPr lang="en-US" b="1"/>
            <a:t>Maintenance:</a:t>
          </a:r>
          <a:r>
            <a:rPr lang="en-US"/>
            <a:t> Monitor system performance, fix bugs, and update features.</a:t>
          </a:r>
        </a:p>
      </dgm:t>
    </dgm:pt>
    <dgm:pt modelId="{1C0D6F20-BCC0-456E-9544-A1EA45AAB812}" type="parTrans" cxnId="{77C1D91C-0115-4159-9435-3F4A249B296E}">
      <dgm:prSet/>
      <dgm:spPr/>
      <dgm:t>
        <a:bodyPr/>
        <a:lstStyle/>
        <a:p>
          <a:endParaRPr lang="en-US"/>
        </a:p>
      </dgm:t>
    </dgm:pt>
    <dgm:pt modelId="{B8B40DCC-97B1-483B-B2DA-58D1A63D781C}" type="sibTrans" cxnId="{77C1D91C-0115-4159-9435-3F4A249B296E}">
      <dgm:prSet/>
      <dgm:spPr/>
      <dgm:t>
        <a:bodyPr/>
        <a:lstStyle/>
        <a:p>
          <a:endParaRPr lang="en-US"/>
        </a:p>
      </dgm:t>
    </dgm:pt>
    <dgm:pt modelId="{AB83CCE1-66C7-49E1-B704-045BC1F9F303}" type="pres">
      <dgm:prSet presAssocID="{C6A222A3-FB3E-49E8-983B-643180E7931E}" presName="vert0" presStyleCnt="0">
        <dgm:presLayoutVars>
          <dgm:dir/>
          <dgm:animOne val="branch"/>
          <dgm:animLvl val="lvl"/>
        </dgm:presLayoutVars>
      </dgm:prSet>
      <dgm:spPr/>
    </dgm:pt>
    <dgm:pt modelId="{BFFE25E8-B133-446F-A58B-382DA14C107D}" type="pres">
      <dgm:prSet presAssocID="{9275FFBA-0001-4298-950E-5C220F766D4B}" presName="thickLine" presStyleLbl="alignNode1" presStyleIdx="0" presStyleCnt="7"/>
      <dgm:spPr/>
    </dgm:pt>
    <dgm:pt modelId="{815E4744-36E8-422B-A3DE-F91D52876727}" type="pres">
      <dgm:prSet presAssocID="{9275FFBA-0001-4298-950E-5C220F766D4B}" presName="horz1" presStyleCnt="0"/>
      <dgm:spPr/>
    </dgm:pt>
    <dgm:pt modelId="{3C7FAD26-D873-4533-9A91-DB0C7815AB4A}" type="pres">
      <dgm:prSet presAssocID="{9275FFBA-0001-4298-950E-5C220F766D4B}" presName="tx1" presStyleLbl="revTx" presStyleIdx="0" presStyleCnt="28"/>
      <dgm:spPr/>
    </dgm:pt>
    <dgm:pt modelId="{8B7FBA19-253D-4CD6-9EC8-EA5861FAA4E1}" type="pres">
      <dgm:prSet presAssocID="{9275FFBA-0001-4298-950E-5C220F766D4B}" presName="vert1" presStyleCnt="0"/>
      <dgm:spPr/>
    </dgm:pt>
    <dgm:pt modelId="{86DE7022-A84F-43B4-96EB-D8037201475C}" type="pres">
      <dgm:prSet presAssocID="{768CBD43-1B7B-4069-9134-093E49CD14E3}" presName="thickLine" presStyleLbl="alignNode1" presStyleIdx="1" presStyleCnt="7"/>
      <dgm:spPr/>
    </dgm:pt>
    <dgm:pt modelId="{939A0155-F05E-47B4-8AAA-3F62C8072DBA}" type="pres">
      <dgm:prSet presAssocID="{768CBD43-1B7B-4069-9134-093E49CD14E3}" presName="horz1" presStyleCnt="0"/>
      <dgm:spPr/>
    </dgm:pt>
    <dgm:pt modelId="{A94F0290-B2F6-40A1-9304-49568EAD87D9}" type="pres">
      <dgm:prSet presAssocID="{768CBD43-1B7B-4069-9134-093E49CD14E3}" presName="tx1" presStyleLbl="revTx" presStyleIdx="1" presStyleCnt="28"/>
      <dgm:spPr/>
    </dgm:pt>
    <dgm:pt modelId="{4FCD3FBE-58DE-4FDD-80F6-CD095FA1C602}" type="pres">
      <dgm:prSet presAssocID="{768CBD43-1B7B-4069-9134-093E49CD14E3}" presName="vert1" presStyleCnt="0"/>
      <dgm:spPr/>
    </dgm:pt>
    <dgm:pt modelId="{5659661B-AFC9-4B3A-9BCA-581494FF1C57}" type="pres">
      <dgm:prSet presAssocID="{123CADC2-842C-4861-824B-920839E72519}" presName="vertSpace2a" presStyleCnt="0"/>
      <dgm:spPr/>
    </dgm:pt>
    <dgm:pt modelId="{0D9F4EEA-B7EB-4706-9ABD-69B041F4C6E8}" type="pres">
      <dgm:prSet presAssocID="{123CADC2-842C-4861-824B-920839E72519}" presName="horz2" presStyleCnt="0"/>
      <dgm:spPr/>
    </dgm:pt>
    <dgm:pt modelId="{4ADFC4E3-FECA-4CBE-987B-DBDCE6D40A53}" type="pres">
      <dgm:prSet presAssocID="{123CADC2-842C-4861-824B-920839E72519}" presName="horzSpace2" presStyleCnt="0"/>
      <dgm:spPr/>
    </dgm:pt>
    <dgm:pt modelId="{7EA32DB6-4456-4B69-8C40-52DAEA8F952C}" type="pres">
      <dgm:prSet presAssocID="{123CADC2-842C-4861-824B-920839E72519}" presName="tx2" presStyleLbl="revTx" presStyleIdx="2" presStyleCnt="28"/>
      <dgm:spPr/>
    </dgm:pt>
    <dgm:pt modelId="{DF53275C-FBFC-4BAB-8D32-F6B38AC7FEB5}" type="pres">
      <dgm:prSet presAssocID="{123CADC2-842C-4861-824B-920839E72519}" presName="vert2" presStyleCnt="0"/>
      <dgm:spPr/>
    </dgm:pt>
    <dgm:pt modelId="{B9A5CCA6-D588-4D4B-9EE0-C23ABC9F6BFF}" type="pres">
      <dgm:prSet presAssocID="{123CADC2-842C-4861-824B-920839E72519}" presName="thinLine2b" presStyleLbl="callout" presStyleIdx="0" presStyleCnt="21"/>
      <dgm:spPr/>
    </dgm:pt>
    <dgm:pt modelId="{D6E839B1-8A6C-453E-80D8-C5396AD1C8D3}" type="pres">
      <dgm:prSet presAssocID="{123CADC2-842C-4861-824B-920839E72519}" presName="vertSpace2b" presStyleCnt="0"/>
      <dgm:spPr/>
    </dgm:pt>
    <dgm:pt modelId="{475CCDF2-516D-4750-8B50-61BC4C3F4772}" type="pres">
      <dgm:prSet presAssocID="{1D7A0E49-EB08-4C39-97C0-7AD5828E2BAD}" presName="horz2" presStyleCnt="0"/>
      <dgm:spPr/>
    </dgm:pt>
    <dgm:pt modelId="{59EBC4C4-3798-4CB6-BCFB-B502B13D2599}" type="pres">
      <dgm:prSet presAssocID="{1D7A0E49-EB08-4C39-97C0-7AD5828E2BAD}" presName="horzSpace2" presStyleCnt="0"/>
      <dgm:spPr/>
    </dgm:pt>
    <dgm:pt modelId="{D0D714E9-943F-472A-ABDE-FAF53CAA568F}" type="pres">
      <dgm:prSet presAssocID="{1D7A0E49-EB08-4C39-97C0-7AD5828E2BAD}" presName="tx2" presStyleLbl="revTx" presStyleIdx="3" presStyleCnt="28"/>
      <dgm:spPr/>
    </dgm:pt>
    <dgm:pt modelId="{2609E00A-41E0-4CD5-BED4-371C3405E531}" type="pres">
      <dgm:prSet presAssocID="{1D7A0E49-EB08-4C39-97C0-7AD5828E2BAD}" presName="vert2" presStyleCnt="0"/>
      <dgm:spPr/>
    </dgm:pt>
    <dgm:pt modelId="{FA37CEF8-5058-4B54-AB00-436AA02AE380}" type="pres">
      <dgm:prSet presAssocID="{1D7A0E49-EB08-4C39-97C0-7AD5828E2BAD}" presName="thinLine2b" presStyleLbl="callout" presStyleIdx="1" presStyleCnt="21"/>
      <dgm:spPr/>
    </dgm:pt>
    <dgm:pt modelId="{5660427E-8D8B-4CD8-A47B-79C37CAF7C89}" type="pres">
      <dgm:prSet presAssocID="{1D7A0E49-EB08-4C39-97C0-7AD5828E2BAD}" presName="vertSpace2b" presStyleCnt="0"/>
      <dgm:spPr/>
    </dgm:pt>
    <dgm:pt modelId="{74BA8705-7711-4B0C-A00D-8C3B067F8B81}" type="pres">
      <dgm:prSet presAssocID="{17BDE4DE-766E-4261-987D-D4002E03163A}" presName="horz2" presStyleCnt="0"/>
      <dgm:spPr/>
    </dgm:pt>
    <dgm:pt modelId="{93B37021-7F2A-4627-B853-72A2825150F0}" type="pres">
      <dgm:prSet presAssocID="{17BDE4DE-766E-4261-987D-D4002E03163A}" presName="horzSpace2" presStyleCnt="0"/>
      <dgm:spPr/>
    </dgm:pt>
    <dgm:pt modelId="{A457F3F7-1EC7-4829-B154-D704F140D264}" type="pres">
      <dgm:prSet presAssocID="{17BDE4DE-766E-4261-987D-D4002E03163A}" presName="tx2" presStyleLbl="revTx" presStyleIdx="4" presStyleCnt="28"/>
      <dgm:spPr/>
    </dgm:pt>
    <dgm:pt modelId="{5BD4A1E3-6E7A-43A6-A033-2C6F5E6B4D02}" type="pres">
      <dgm:prSet presAssocID="{17BDE4DE-766E-4261-987D-D4002E03163A}" presName="vert2" presStyleCnt="0"/>
      <dgm:spPr/>
    </dgm:pt>
    <dgm:pt modelId="{AB023008-8A35-46BC-81B6-E722D3C82C78}" type="pres">
      <dgm:prSet presAssocID="{17BDE4DE-766E-4261-987D-D4002E03163A}" presName="thinLine2b" presStyleLbl="callout" presStyleIdx="2" presStyleCnt="21"/>
      <dgm:spPr/>
    </dgm:pt>
    <dgm:pt modelId="{EAECF398-B37E-4646-B62D-2772A0601AEE}" type="pres">
      <dgm:prSet presAssocID="{17BDE4DE-766E-4261-987D-D4002E03163A}" presName="vertSpace2b" presStyleCnt="0"/>
      <dgm:spPr/>
    </dgm:pt>
    <dgm:pt modelId="{13AD3D04-A449-4F88-8601-ABDE6AA67869}" type="pres">
      <dgm:prSet presAssocID="{6A9DC22E-3FC1-4926-BF14-716A283F9EB9}" presName="thickLine" presStyleLbl="alignNode1" presStyleIdx="2" presStyleCnt="7"/>
      <dgm:spPr/>
    </dgm:pt>
    <dgm:pt modelId="{088FD174-A59E-400F-B0DC-B2E873FD919E}" type="pres">
      <dgm:prSet presAssocID="{6A9DC22E-3FC1-4926-BF14-716A283F9EB9}" presName="horz1" presStyleCnt="0"/>
      <dgm:spPr/>
    </dgm:pt>
    <dgm:pt modelId="{AA81CDFF-3986-4F3E-8E5C-D58F3DAD2F8B}" type="pres">
      <dgm:prSet presAssocID="{6A9DC22E-3FC1-4926-BF14-716A283F9EB9}" presName="tx1" presStyleLbl="revTx" presStyleIdx="5" presStyleCnt="28"/>
      <dgm:spPr/>
    </dgm:pt>
    <dgm:pt modelId="{EC246D12-35EF-4FFE-BE27-812321E652B1}" type="pres">
      <dgm:prSet presAssocID="{6A9DC22E-3FC1-4926-BF14-716A283F9EB9}" presName="vert1" presStyleCnt="0"/>
      <dgm:spPr/>
    </dgm:pt>
    <dgm:pt modelId="{DA03E632-18B6-4231-BA60-BBAC5BA71235}" type="pres">
      <dgm:prSet presAssocID="{A9435C6C-AD74-4591-82D1-22FCF19C0C6A}" presName="vertSpace2a" presStyleCnt="0"/>
      <dgm:spPr/>
    </dgm:pt>
    <dgm:pt modelId="{4CF6236C-E021-45A1-B143-D874636A9C98}" type="pres">
      <dgm:prSet presAssocID="{A9435C6C-AD74-4591-82D1-22FCF19C0C6A}" presName="horz2" presStyleCnt="0"/>
      <dgm:spPr/>
    </dgm:pt>
    <dgm:pt modelId="{71038489-A305-4C1C-AAC2-20C7CFABFF8D}" type="pres">
      <dgm:prSet presAssocID="{A9435C6C-AD74-4591-82D1-22FCF19C0C6A}" presName="horzSpace2" presStyleCnt="0"/>
      <dgm:spPr/>
    </dgm:pt>
    <dgm:pt modelId="{4B27CE1C-5071-4270-9406-D5F95BC494B9}" type="pres">
      <dgm:prSet presAssocID="{A9435C6C-AD74-4591-82D1-22FCF19C0C6A}" presName="tx2" presStyleLbl="revTx" presStyleIdx="6" presStyleCnt="28"/>
      <dgm:spPr/>
    </dgm:pt>
    <dgm:pt modelId="{70A77D5C-669F-4FED-84DD-781D2BF45E51}" type="pres">
      <dgm:prSet presAssocID="{A9435C6C-AD74-4591-82D1-22FCF19C0C6A}" presName="vert2" presStyleCnt="0"/>
      <dgm:spPr/>
    </dgm:pt>
    <dgm:pt modelId="{BFDF832D-A955-46F8-8755-532596993318}" type="pres">
      <dgm:prSet presAssocID="{A9435C6C-AD74-4591-82D1-22FCF19C0C6A}" presName="thinLine2b" presStyleLbl="callout" presStyleIdx="3" presStyleCnt="21"/>
      <dgm:spPr/>
    </dgm:pt>
    <dgm:pt modelId="{65A22D74-3E07-4D0D-96EF-22C044C123AD}" type="pres">
      <dgm:prSet presAssocID="{A9435C6C-AD74-4591-82D1-22FCF19C0C6A}" presName="vertSpace2b" presStyleCnt="0"/>
      <dgm:spPr/>
    </dgm:pt>
    <dgm:pt modelId="{C83D8EF5-DBA7-4494-8123-2CD1C3724D20}" type="pres">
      <dgm:prSet presAssocID="{392DA1EB-0E5A-479E-8B4C-3BE8828095F7}" presName="horz2" presStyleCnt="0"/>
      <dgm:spPr/>
    </dgm:pt>
    <dgm:pt modelId="{44188992-2F0D-483D-B173-FF35DF33C366}" type="pres">
      <dgm:prSet presAssocID="{392DA1EB-0E5A-479E-8B4C-3BE8828095F7}" presName="horzSpace2" presStyleCnt="0"/>
      <dgm:spPr/>
    </dgm:pt>
    <dgm:pt modelId="{8F60AE0C-3083-4A53-95AC-03AEAF6B6024}" type="pres">
      <dgm:prSet presAssocID="{392DA1EB-0E5A-479E-8B4C-3BE8828095F7}" presName="tx2" presStyleLbl="revTx" presStyleIdx="7" presStyleCnt="28"/>
      <dgm:spPr/>
    </dgm:pt>
    <dgm:pt modelId="{6127DE7F-D9AE-4D3A-A658-137B3869E72D}" type="pres">
      <dgm:prSet presAssocID="{392DA1EB-0E5A-479E-8B4C-3BE8828095F7}" presName="vert2" presStyleCnt="0"/>
      <dgm:spPr/>
    </dgm:pt>
    <dgm:pt modelId="{7F570239-F438-4EEA-A248-F069ED0CA63A}" type="pres">
      <dgm:prSet presAssocID="{392DA1EB-0E5A-479E-8B4C-3BE8828095F7}" presName="thinLine2b" presStyleLbl="callout" presStyleIdx="4" presStyleCnt="21"/>
      <dgm:spPr/>
    </dgm:pt>
    <dgm:pt modelId="{5E6D1CB3-2E8C-4E9B-BDF0-5245150CA8C1}" type="pres">
      <dgm:prSet presAssocID="{392DA1EB-0E5A-479E-8B4C-3BE8828095F7}" presName="vertSpace2b" presStyleCnt="0"/>
      <dgm:spPr/>
    </dgm:pt>
    <dgm:pt modelId="{9F09585D-EEFF-44C5-ADD4-52288911BA7A}" type="pres">
      <dgm:prSet presAssocID="{FC11E77B-F5E6-44AD-B059-1353A239555F}" presName="thickLine" presStyleLbl="alignNode1" presStyleIdx="3" presStyleCnt="7"/>
      <dgm:spPr/>
    </dgm:pt>
    <dgm:pt modelId="{8BDB1A62-24AC-4DC6-8350-33D1F1DDC069}" type="pres">
      <dgm:prSet presAssocID="{FC11E77B-F5E6-44AD-B059-1353A239555F}" presName="horz1" presStyleCnt="0"/>
      <dgm:spPr/>
    </dgm:pt>
    <dgm:pt modelId="{92DEF271-ABD3-4FCA-8856-D40BE87A5C05}" type="pres">
      <dgm:prSet presAssocID="{FC11E77B-F5E6-44AD-B059-1353A239555F}" presName="tx1" presStyleLbl="revTx" presStyleIdx="8" presStyleCnt="28"/>
      <dgm:spPr/>
    </dgm:pt>
    <dgm:pt modelId="{2088E30E-1108-4B51-822B-D6F0DB986700}" type="pres">
      <dgm:prSet presAssocID="{FC11E77B-F5E6-44AD-B059-1353A239555F}" presName="vert1" presStyleCnt="0"/>
      <dgm:spPr/>
    </dgm:pt>
    <dgm:pt modelId="{38A34DAD-AC2E-42DB-B338-CB94419BDD42}" type="pres">
      <dgm:prSet presAssocID="{442F2764-4D3F-4939-B989-A7F7B9DA0116}" presName="vertSpace2a" presStyleCnt="0"/>
      <dgm:spPr/>
    </dgm:pt>
    <dgm:pt modelId="{D75C83D0-8B58-4524-8D44-9672FE509666}" type="pres">
      <dgm:prSet presAssocID="{442F2764-4D3F-4939-B989-A7F7B9DA0116}" presName="horz2" presStyleCnt="0"/>
      <dgm:spPr/>
    </dgm:pt>
    <dgm:pt modelId="{8BE86100-CA1E-47B0-8294-CB952DF1A141}" type="pres">
      <dgm:prSet presAssocID="{442F2764-4D3F-4939-B989-A7F7B9DA0116}" presName="horzSpace2" presStyleCnt="0"/>
      <dgm:spPr/>
    </dgm:pt>
    <dgm:pt modelId="{95E42607-5BE0-4441-89E8-80C1A3AC3251}" type="pres">
      <dgm:prSet presAssocID="{442F2764-4D3F-4939-B989-A7F7B9DA0116}" presName="tx2" presStyleLbl="revTx" presStyleIdx="9" presStyleCnt="28"/>
      <dgm:spPr/>
    </dgm:pt>
    <dgm:pt modelId="{5AFD4134-49DC-4CFC-9CC3-E1D959E005E9}" type="pres">
      <dgm:prSet presAssocID="{442F2764-4D3F-4939-B989-A7F7B9DA0116}" presName="vert2" presStyleCnt="0"/>
      <dgm:spPr/>
    </dgm:pt>
    <dgm:pt modelId="{4D9BCB9F-5B07-4138-AAE4-0FF78F2B87BB}" type="pres">
      <dgm:prSet presAssocID="{442F2764-4D3F-4939-B989-A7F7B9DA0116}" presName="thinLine2b" presStyleLbl="callout" presStyleIdx="5" presStyleCnt="21"/>
      <dgm:spPr/>
    </dgm:pt>
    <dgm:pt modelId="{CB49F70A-E494-4790-9131-7A62FAF6C6CC}" type="pres">
      <dgm:prSet presAssocID="{442F2764-4D3F-4939-B989-A7F7B9DA0116}" presName="vertSpace2b" presStyleCnt="0"/>
      <dgm:spPr/>
    </dgm:pt>
    <dgm:pt modelId="{EA404F53-1102-4176-9742-35625480B91F}" type="pres">
      <dgm:prSet presAssocID="{CA3282C1-BEAF-4503-BA08-A9F34EF63870}" presName="horz2" presStyleCnt="0"/>
      <dgm:spPr/>
    </dgm:pt>
    <dgm:pt modelId="{92D23935-4B09-48D7-B70F-F4B02064E7E3}" type="pres">
      <dgm:prSet presAssocID="{CA3282C1-BEAF-4503-BA08-A9F34EF63870}" presName="horzSpace2" presStyleCnt="0"/>
      <dgm:spPr/>
    </dgm:pt>
    <dgm:pt modelId="{08744E5F-6387-427F-91B0-62112759C750}" type="pres">
      <dgm:prSet presAssocID="{CA3282C1-BEAF-4503-BA08-A9F34EF63870}" presName="tx2" presStyleLbl="revTx" presStyleIdx="10" presStyleCnt="28"/>
      <dgm:spPr/>
    </dgm:pt>
    <dgm:pt modelId="{4BDF4F81-8432-4E53-A267-3DD3351247CE}" type="pres">
      <dgm:prSet presAssocID="{CA3282C1-BEAF-4503-BA08-A9F34EF63870}" presName="vert2" presStyleCnt="0"/>
      <dgm:spPr/>
    </dgm:pt>
    <dgm:pt modelId="{9796652A-BC4D-48A8-893D-9797F8F918D3}" type="pres">
      <dgm:prSet presAssocID="{CA3282C1-BEAF-4503-BA08-A9F34EF63870}" presName="thinLine2b" presStyleLbl="callout" presStyleIdx="6" presStyleCnt="21"/>
      <dgm:spPr/>
    </dgm:pt>
    <dgm:pt modelId="{EAB067E9-0762-4886-BEF4-771F6139209E}" type="pres">
      <dgm:prSet presAssocID="{CA3282C1-BEAF-4503-BA08-A9F34EF63870}" presName="vertSpace2b" presStyleCnt="0"/>
      <dgm:spPr/>
    </dgm:pt>
    <dgm:pt modelId="{27A7DFD0-4938-4CDB-9874-36A698CE0E0A}" type="pres">
      <dgm:prSet presAssocID="{F157C670-294D-4D55-A6C2-52A3D61BCD2D}" presName="thickLine" presStyleLbl="alignNode1" presStyleIdx="4" presStyleCnt="7"/>
      <dgm:spPr/>
    </dgm:pt>
    <dgm:pt modelId="{E34E2D08-E84F-43F7-9DCC-6BB058A45BE3}" type="pres">
      <dgm:prSet presAssocID="{F157C670-294D-4D55-A6C2-52A3D61BCD2D}" presName="horz1" presStyleCnt="0"/>
      <dgm:spPr/>
    </dgm:pt>
    <dgm:pt modelId="{123D4641-28BA-46E4-8072-3B5ECCAA0B39}" type="pres">
      <dgm:prSet presAssocID="{F157C670-294D-4D55-A6C2-52A3D61BCD2D}" presName="tx1" presStyleLbl="revTx" presStyleIdx="11" presStyleCnt="28"/>
      <dgm:spPr/>
    </dgm:pt>
    <dgm:pt modelId="{80B6C78A-86EF-48A3-8E82-C3AF178535FD}" type="pres">
      <dgm:prSet presAssocID="{F157C670-294D-4D55-A6C2-52A3D61BCD2D}" presName="vert1" presStyleCnt="0"/>
      <dgm:spPr/>
    </dgm:pt>
    <dgm:pt modelId="{41AED119-6C98-417F-9C9A-1F170DDC7974}" type="pres">
      <dgm:prSet presAssocID="{1724D3BD-A9E4-4407-992D-FE5A8CCC8A6C}" presName="vertSpace2a" presStyleCnt="0"/>
      <dgm:spPr/>
    </dgm:pt>
    <dgm:pt modelId="{CF3D8DE4-72E5-4ADF-8997-0BDFFF13DF14}" type="pres">
      <dgm:prSet presAssocID="{1724D3BD-A9E4-4407-992D-FE5A8CCC8A6C}" presName="horz2" presStyleCnt="0"/>
      <dgm:spPr/>
    </dgm:pt>
    <dgm:pt modelId="{DCD7DC10-F314-46D5-BF09-9460003DBADE}" type="pres">
      <dgm:prSet presAssocID="{1724D3BD-A9E4-4407-992D-FE5A8CCC8A6C}" presName="horzSpace2" presStyleCnt="0"/>
      <dgm:spPr/>
    </dgm:pt>
    <dgm:pt modelId="{6104A1E8-5C98-435A-BDB8-D67C90F8D637}" type="pres">
      <dgm:prSet presAssocID="{1724D3BD-A9E4-4407-992D-FE5A8CCC8A6C}" presName="tx2" presStyleLbl="revTx" presStyleIdx="12" presStyleCnt="28"/>
      <dgm:spPr/>
    </dgm:pt>
    <dgm:pt modelId="{7EC9E999-80B1-4E7B-9869-DB0E32633887}" type="pres">
      <dgm:prSet presAssocID="{1724D3BD-A9E4-4407-992D-FE5A8CCC8A6C}" presName="vert2" presStyleCnt="0"/>
      <dgm:spPr/>
    </dgm:pt>
    <dgm:pt modelId="{6D63CCBC-8999-4BF3-B2CB-98F3C008EAA8}" type="pres">
      <dgm:prSet presAssocID="{1724D3BD-A9E4-4407-992D-FE5A8CCC8A6C}" presName="thinLine2b" presStyleLbl="callout" presStyleIdx="7" presStyleCnt="21"/>
      <dgm:spPr/>
    </dgm:pt>
    <dgm:pt modelId="{E2815AC0-9195-4BF0-9F57-4114F93D0D30}" type="pres">
      <dgm:prSet presAssocID="{1724D3BD-A9E4-4407-992D-FE5A8CCC8A6C}" presName="vertSpace2b" presStyleCnt="0"/>
      <dgm:spPr/>
    </dgm:pt>
    <dgm:pt modelId="{C70028F9-5E1F-49FB-B25F-74118BA2FBC6}" type="pres">
      <dgm:prSet presAssocID="{A92253F2-4985-488F-AC19-F801236E27A2}" presName="horz2" presStyleCnt="0"/>
      <dgm:spPr/>
    </dgm:pt>
    <dgm:pt modelId="{39E46269-2826-4166-971B-D228464864FA}" type="pres">
      <dgm:prSet presAssocID="{A92253F2-4985-488F-AC19-F801236E27A2}" presName="horzSpace2" presStyleCnt="0"/>
      <dgm:spPr/>
    </dgm:pt>
    <dgm:pt modelId="{4CF2E39D-A600-4276-99EE-8647FEE71CE5}" type="pres">
      <dgm:prSet presAssocID="{A92253F2-4985-488F-AC19-F801236E27A2}" presName="tx2" presStyleLbl="revTx" presStyleIdx="13" presStyleCnt="28"/>
      <dgm:spPr/>
    </dgm:pt>
    <dgm:pt modelId="{088AD26E-0F90-40B2-B130-D140C842586F}" type="pres">
      <dgm:prSet presAssocID="{A92253F2-4985-488F-AC19-F801236E27A2}" presName="vert2" presStyleCnt="0"/>
      <dgm:spPr/>
    </dgm:pt>
    <dgm:pt modelId="{3C818A44-0FFC-4806-AA57-007E2C9580BF}" type="pres">
      <dgm:prSet presAssocID="{A92253F2-4985-488F-AC19-F801236E27A2}" presName="thinLine2b" presStyleLbl="callout" presStyleIdx="8" presStyleCnt="21"/>
      <dgm:spPr/>
    </dgm:pt>
    <dgm:pt modelId="{C01BC2C7-12C4-4F06-AF79-C42BEBE32579}" type="pres">
      <dgm:prSet presAssocID="{A92253F2-4985-488F-AC19-F801236E27A2}" presName="vertSpace2b" presStyleCnt="0"/>
      <dgm:spPr/>
    </dgm:pt>
    <dgm:pt modelId="{F901C424-BB8B-43C8-86CC-4AB92DEA55DD}" type="pres">
      <dgm:prSet presAssocID="{79F72AF8-6AFF-48A8-BA49-4E4C98EE48B5}" presName="horz2" presStyleCnt="0"/>
      <dgm:spPr/>
    </dgm:pt>
    <dgm:pt modelId="{D4B6E1C0-2111-4CDA-B868-7C8E32CAAD5F}" type="pres">
      <dgm:prSet presAssocID="{79F72AF8-6AFF-48A8-BA49-4E4C98EE48B5}" presName="horzSpace2" presStyleCnt="0"/>
      <dgm:spPr/>
    </dgm:pt>
    <dgm:pt modelId="{BCFE6376-C529-4CE9-BCEF-5EB957828C26}" type="pres">
      <dgm:prSet presAssocID="{79F72AF8-6AFF-48A8-BA49-4E4C98EE48B5}" presName="tx2" presStyleLbl="revTx" presStyleIdx="14" presStyleCnt="28"/>
      <dgm:spPr/>
    </dgm:pt>
    <dgm:pt modelId="{51F4D81B-4F07-4DE6-8666-CCEA2B12FDB2}" type="pres">
      <dgm:prSet presAssocID="{79F72AF8-6AFF-48A8-BA49-4E4C98EE48B5}" presName="vert2" presStyleCnt="0"/>
      <dgm:spPr/>
    </dgm:pt>
    <dgm:pt modelId="{C1CA34F3-6B30-45B3-BBDA-DD4806E09A2D}" type="pres">
      <dgm:prSet presAssocID="{79F72AF8-6AFF-48A8-BA49-4E4C98EE48B5}" presName="thinLine2b" presStyleLbl="callout" presStyleIdx="9" presStyleCnt="21"/>
      <dgm:spPr/>
    </dgm:pt>
    <dgm:pt modelId="{E3555285-AEBC-432E-AC91-92B9C2F020F8}" type="pres">
      <dgm:prSet presAssocID="{79F72AF8-6AFF-48A8-BA49-4E4C98EE48B5}" presName="vertSpace2b" presStyleCnt="0"/>
      <dgm:spPr/>
    </dgm:pt>
    <dgm:pt modelId="{62115CD7-D6A0-4692-AD76-45A1E42D0791}" type="pres">
      <dgm:prSet presAssocID="{7A026357-158C-480A-BB34-678A774C81CA}" presName="thickLine" presStyleLbl="alignNode1" presStyleIdx="5" presStyleCnt="7"/>
      <dgm:spPr/>
    </dgm:pt>
    <dgm:pt modelId="{66FA12BF-BBBA-48CF-B133-96B9515B4038}" type="pres">
      <dgm:prSet presAssocID="{7A026357-158C-480A-BB34-678A774C81CA}" presName="horz1" presStyleCnt="0"/>
      <dgm:spPr/>
    </dgm:pt>
    <dgm:pt modelId="{1E90F4E4-1FD5-4B05-A9A0-A21287DB675C}" type="pres">
      <dgm:prSet presAssocID="{7A026357-158C-480A-BB34-678A774C81CA}" presName="tx1" presStyleLbl="revTx" presStyleIdx="15" presStyleCnt="28"/>
      <dgm:spPr/>
    </dgm:pt>
    <dgm:pt modelId="{515A4977-7760-42D9-B5C6-7FBF143FDCD5}" type="pres">
      <dgm:prSet presAssocID="{7A026357-158C-480A-BB34-678A774C81CA}" presName="vert1" presStyleCnt="0"/>
      <dgm:spPr/>
    </dgm:pt>
    <dgm:pt modelId="{37C4F9FE-690F-4EAE-96CC-96ABA6123F46}" type="pres">
      <dgm:prSet presAssocID="{42779E94-A8F9-46D6-9F24-F85761868A93}" presName="vertSpace2a" presStyleCnt="0"/>
      <dgm:spPr/>
    </dgm:pt>
    <dgm:pt modelId="{64AF3594-5017-4E1C-9FC1-3C07A7D86319}" type="pres">
      <dgm:prSet presAssocID="{42779E94-A8F9-46D6-9F24-F85761868A93}" presName="horz2" presStyleCnt="0"/>
      <dgm:spPr/>
    </dgm:pt>
    <dgm:pt modelId="{6C97E9A2-568C-4D95-8891-80AC3FB6B0E8}" type="pres">
      <dgm:prSet presAssocID="{42779E94-A8F9-46D6-9F24-F85761868A93}" presName="horzSpace2" presStyleCnt="0"/>
      <dgm:spPr/>
    </dgm:pt>
    <dgm:pt modelId="{73A66AC7-1930-4747-8581-A6A72F401AB0}" type="pres">
      <dgm:prSet presAssocID="{42779E94-A8F9-46D6-9F24-F85761868A93}" presName="tx2" presStyleLbl="revTx" presStyleIdx="16" presStyleCnt="28"/>
      <dgm:spPr/>
    </dgm:pt>
    <dgm:pt modelId="{997277BE-4245-4DEE-B557-897069F5A2D5}" type="pres">
      <dgm:prSet presAssocID="{42779E94-A8F9-46D6-9F24-F85761868A93}" presName="vert2" presStyleCnt="0"/>
      <dgm:spPr/>
    </dgm:pt>
    <dgm:pt modelId="{51B43407-2CF8-4AB5-857E-BC6A1929AC54}" type="pres">
      <dgm:prSet presAssocID="{42779E94-A8F9-46D6-9F24-F85761868A93}" presName="thinLine2b" presStyleLbl="callout" presStyleIdx="10" presStyleCnt="21"/>
      <dgm:spPr/>
    </dgm:pt>
    <dgm:pt modelId="{6D88C9A0-6307-4B34-8B86-AB6B4FAD0016}" type="pres">
      <dgm:prSet presAssocID="{42779E94-A8F9-46D6-9F24-F85761868A93}" presName="vertSpace2b" presStyleCnt="0"/>
      <dgm:spPr/>
    </dgm:pt>
    <dgm:pt modelId="{F0FAAD42-F88D-4239-BD69-D44A196DB495}" type="pres">
      <dgm:prSet presAssocID="{37C380F8-96B8-4FC1-A6BA-6C61306DB71D}" presName="horz2" presStyleCnt="0"/>
      <dgm:spPr/>
    </dgm:pt>
    <dgm:pt modelId="{D6D1725E-39FA-4225-B8AD-458E3F2538D5}" type="pres">
      <dgm:prSet presAssocID="{37C380F8-96B8-4FC1-A6BA-6C61306DB71D}" presName="horzSpace2" presStyleCnt="0"/>
      <dgm:spPr/>
    </dgm:pt>
    <dgm:pt modelId="{35FC7A37-D47C-459B-9777-7D7DEE6FE360}" type="pres">
      <dgm:prSet presAssocID="{37C380F8-96B8-4FC1-A6BA-6C61306DB71D}" presName="tx2" presStyleLbl="revTx" presStyleIdx="17" presStyleCnt="28"/>
      <dgm:spPr/>
    </dgm:pt>
    <dgm:pt modelId="{1561E343-23F4-487C-8ECB-BCDE9902CF37}" type="pres">
      <dgm:prSet presAssocID="{37C380F8-96B8-4FC1-A6BA-6C61306DB71D}" presName="vert2" presStyleCnt="0"/>
      <dgm:spPr/>
    </dgm:pt>
    <dgm:pt modelId="{E9286DE1-7E33-45DF-8FB6-3E63DE43CC06}" type="pres">
      <dgm:prSet presAssocID="{37C380F8-96B8-4FC1-A6BA-6C61306DB71D}" presName="thinLine2b" presStyleLbl="callout" presStyleIdx="11" presStyleCnt="21"/>
      <dgm:spPr/>
    </dgm:pt>
    <dgm:pt modelId="{D04B46F6-41AB-454B-8DFE-B13143F45212}" type="pres">
      <dgm:prSet presAssocID="{37C380F8-96B8-4FC1-A6BA-6C61306DB71D}" presName="vertSpace2b" presStyleCnt="0"/>
      <dgm:spPr/>
    </dgm:pt>
    <dgm:pt modelId="{BC287BC2-37C6-42AF-8E23-9B4B098B0FC9}" type="pres">
      <dgm:prSet presAssocID="{A27CD139-4990-451B-B940-2016F04D3F74}" presName="horz2" presStyleCnt="0"/>
      <dgm:spPr/>
    </dgm:pt>
    <dgm:pt modelId="{459CBDB6-60A3-4395-ABC8-C99D1B30C733}" type="pres">
      <dgm:prSet presAssocID="{A27CD139-4990-451B-B940-2016F04D3F74}" presName="horzSpace2" presStyleCnt="0"/>
      <dgm:spPr/>
    </dgm:pt>
    <dgm:pt modelId="{1E4FA98F-80C6-4FB6-9386-3BC5767007C2}" type="pres">
      <dgm:prSet presAssocID="{A27CD139-4990-451B-B940-2016F04D3F74}" presName="tx2" presStyleLbl="revTx" presStyleIdx="18" presStyleCnt="28"/>
      <dgm:spPr/>
    </dgm:pt>
    <dgm:pt modelId="{894F4FCE-C254-4511-8793-C8F8079CCB47}" type="pres">
      <dgm:prSet presAssocID="{A27CD139-4990-451B-B940-2016F04D3F74}" presName="vert2" presStyleCnt="0"/>
      <dgm:spPr/>
    </dgm:pt>
    <dgm:pt modelId="{189D6756-5141-497D-8956-C2DED5276039}" type="pres">
      <dgm:prSet presAssocID="{A27CD139-4990-451B-B940-2016F04D3F74}" presName="thinLine2b" presStyleLbl="callout" presStyleIdx="12" presStyleCnt="21"/>
      <dgm:spPr/>
    </dgm:pt>
    <dgm:pt modelId="{B2842791-1EDB-4F3D-8844-F0F0C2390E4A}" type="pres">
      <dgm:prSet presAssocID="{A27CD139-4990-451B-B940-2016F04D3F74}" presName="vertSpace2b" presStyleCnt="0"/>
      <dgm:spPr/>
    </dgm:pt>
    <dgm:pt modelId="{D3A13BB6-0196-419D-A911-528F5B260F55}" type="pres">
      <dgm:prSet presAssocID="{0CED9DD0-DCDE-46F5-A4CE-FD822BE939B7}" presName="horz2" presStyleCnt="0"/>
      <dgm:spPr/>
    </dgm:pt>
    <dgm:pt modelId="{88C14AC6-1E95-4D99-BE27-471B17B3C41B}" type="pres">
      <dgm:prSet presAssocID="{0CED9DD0-DCDE-46F5-A4CE-FD822BE939B7}" presName="horzSpace2" presStyleCnt="0"/>
      <dgm:spPr/>
    </dgm:pt>
    <dgm:pt modelId="{3BDBED7C-6598-4A8D-87AA-F9DE570D23EA}" type="pres">
      <dgm:prSet presAssocID="{0CED9DD0-DCDE-46F5-A4CE-FD822BE939B7}" presName="tx2" presStyleLbl="revTx" presStyleIdx="19" presStyleCnt="28"/>
      <dgm:spPr/>
    </dgm:pt>
    <dgm:pt modelId="{701BD778-3992-41E5-8591-739258C4B3B7}" type="pres">
      <dgm:prSet presAssocID="{0CED9DD0-DCDE-46F5-A4CE-FD822BE939B7}" presName="vert2" presStyleCnt="0"/>
      <dgm:spPr/>
    </dgm:pt>
    <dgm:pt modelId="{074CB0B8-FC4E-4F0C-BDAF-D08591E080F1}" type="pres">
      <dgm:prSet presAssocID="{0CED9DD0-DCDE-46F5-A4CE-FD822BE939B7}" presName="thinLine2b" presStyleLbl="callout" presStyleIdx="13" presStyleCnt="21"/>
      <dgm:spPr/>
    </dgm:pt>
    <dgm:pt modelId="{3AE28E71-77D3-4ECA-931C-E702872AFC1E}" type="pres">
      <dgm:prSet presAssocID="{0CED9DD0-DCDE-46F5-A4CE-FD822BE939B7}" presName="vertSpace2b" presStyleCnt="0"/>
      <dgm:spPr/>
    </dgm:pt>
    <dgm:pt modelId="{4E48A332-14D5-4AFE-A0B9-F984BF2157B1}" type="pres">
      <dgm:prSet presAssocID="{3A846E5A-4FAA-4C00-9EFB-6554B5B83201}" presName="horz2" presStyleCnt="0"/>
      <dgm:spPr/>
    </dgm:pt>
    <dgm:pt modelId="{2092C187-29CD-4007-A6AC-EB67EC3DA1B0}" type="pres">
      <dgm:prSet presAssocID="{3A846E5A-4FAA-4C00-9EFB-6554B5B83201}" presName="horzSpace2" presStyleCnt="0"/>
      <dgm:spPr/>
    </dgm:pt>
    <dgm:pt modelId="{56F5B286-5A4D-4696-BDF9-C4D00634A237}" type="pres">
      <dgm:prSet presAssocID="{3A846E5A-4FAA-4C00-9EFB-6554B5B83201}" presName="tx2" presStyleLbl="revTx" presStyleIdx="20" presStyleCnt="28"/>
      <dgm:spPr/>
    </dgm:pt>
    <dgm:pt modelId="{B843F201-AB6B-4AB4-810A-0C1300EA663B}" type="pres">
      <dgm:prSet presAssocID="{3A846E5A-4FAA-4C00-9EFB-6554B5B83201}" presName="vert2" presStyleCnt="0"/>
      <dgm:spPr/>
    </dgm:pt>
    <dgm:pt modelId="{810B3464-C4A2-4EBE-9A3B-342215BAE374}" type="pres">
      <dgm:prSet presAssocID="{3A846E5A-4FAA-4C00-9EFB-6554B5B83201}" presName="thinLine2b" presStyleLbl="callout" presStyleIdx="14" presStyleCnt="21"/>
      <dgm:spPr/>
    </dgm:pt>
    <dgm:pt modelId="{26A0C7DC-4647-46F2-B49C-B07882BAE560}" type="pres">
      <dgm:prSet presAssocID="{3A846E5A-4FAA-4C00-9EFB-6554B5B83201}" presName="vertSpace2b" presStyleCnt="0"/>
      <dgm:spPr/>
    </dgm:pt>
    <dgm:pt modelId="{85B0B27A-D44A-430C-B003-D39891772EC1}" type="pres">
      <dgm:prSet presAssocID="{DC323636-B8AD-47F1-A9CD-5903BA4D2796}" presName="thickLine" presStyleLbl="alignNode1" presStyleIdx="6" presStyleCnt="7"/>
      <dgm:spPr/>
    </dgm:pt>
    <dgm:pt modelId="{DD4BF990-E0C4-4CD4-A803-64D545ADB747}" type="pres">
      <dgm:prSet presAssocID="{DC323636-B8AD-47F1-A9CD-5903BA4D2796}" presName="horz1" presStyleCnt="0"/>
      <dgm:spPr/>
    </dgm:pt>
    <dgm:pt modelId="{75A24320-FE06-43FE-9263-7B2B0AFAA59B}" type="pres">
      <dgm:prSet presAssocID="{DC323636-B8AD-47F1-A9CD-5903BA4D2796}" presName="tx1" presStyleLbl="revTx" presStyleIdx="21" presStyleCnt="28"/>
      <dgm:spPr/>
    </dgm:pt>
    <dgm:pt modelId="{BB756635-AD88-4D2E-98E9-24FE992F1D01}" type="pres">
      <dgm:prSet presAssocID="{DC323636-B8AD-47F1-A9CD-5903BA4D2796}" presName="vert1" presStyleCnt="0"/>
      <dgm:spPr/>
    </dgm:pt>
    <dgm:pt modelId="{03349A72-835B-4407-A12C-63DABFE87BB0}" type="pres">
      <dgm:prSet presAssocID="{2381997C-C7A5-43E3-9C03-FEB0307B9601}" presName="vertSpace2a" presStyleCnt="0"/>
      <dgm:spPr/>
    </dgm:pt>
    <dgm:pt modelId="{1CFFBE7D-BB15-4546-9165-AFC84523C534}" type="pres">
      <dgm:prSet presAssocID="{2381997C-C7A5-43E3-9C03-FEB0307B9601}" presName="horz2" presStyleCnt="0"/>
      <dgm:spPr/>
    </dgm:pt>
    <dgm:pt modelId="{18585367-FF33-4ECD-A350-D50F88650475}" type="pres">
      <dgm:prSet presAssocID="{2381997C-C7A5-43E3-9C03-FEB0307B9601}" presName="horzSpace2" presStyleCnt="0"/>
      <dgm:spPr/>
    </dgm:pt>
    <dgm:pt modelId="{A2023D3B-0CD6-4865-BA2C-FA102799DA41}" type="pres">
      <dgm:prSet presAssocID="{2381997C-C7A5-43E3-9C03-FEB0307B9601}" presName="tx2" presStyleLbl="revTx" presStyleIdx="22" presStyleCnt="28"/>
      <dgm:spPr/>
    </dgm:pt>
    <dgm:pt modelId="{B22695F2-F64D-4C45-9288-3E732ACE5FB0}" type="pres">
      <dgm:prSet presAssocID="{2381997C-C7A5-43E3-9C03-FEB0307B9601}" presName="vert2" presStyleCnt="0"/>
      <dgm:spPr/>
    </dgm:pt>
    <dgm:pt modelId="{C46C1AE0-C7F6-4ED2-BEB2-F825D67DE6FB}" type="pres">
      <dgm:prSet presAssocID="{2381997C-C7A5-43E3-9C03-FEB0307B9601}" presName="thinLine2b" presStyleLbl="callout" presStyleIdx="15" presStyleCnt="21"/>
      <dgm:spPr/>
    </dgm:pt>
    <dgm:pt modelId="{165A8610-17D4-4135-9547-C6DCDD0BB4FA}" type="pres">
      <dgm:prSet presAssocID="{2381997C-C7A5-43E3-9C03-FEB0307B9601}" presName="vertSpace2b" presStyleCnt="0"/>
      <dgm:spPr/>
    </dgm:pt>
    <dgm:pt modelId="{C6D6693B-6E39-4298-ABED-2A9F3256B491}" type="pres">
      <dgm:prSet presAssocID="{FD0FF4D8-B926-4D15-ACF2-E6FAEF08CFC9}" presName="horz2" presStyleCnt="0"/>
      <dgm:spPr/>
    </dgm:pt>
    <dgm:pt modelId="{08B91BEF-0B2C-4C3F-BF29-B4DC6403936F}" type="pres">
      <dgm:prSet presAssocID="{FD0FF4D8-B926-4D15-ACF2-E6FAEF08CFC9}" presName="horzSpace2" presStyleCnt="0"/>
      <dgm:spPr/>
    </dgm:pt>
    <dgm:pt modelId="{A35D4A5D-E787-4A66-8ED9-5D65551F91E3}" type="pres">
      <dgm:prSet presAssocID="{FD0FF4D8-B926-4D15-ACF2-E6FAEF08CFC9}" presName="tx2" presStyleLbl="revTx" presStyleIdx="23" presStyleCnt="28"/>
      <dgm:spPr/>
    </dgm:pt>
    <dgm:pt modelId="{5F1A0353-2541-4983-9215-5456137D440E}" type="pres">
      <dgm:prSet presAssocID="{FD0FF4D8-B926-4D15-ACF2-E6FAEF08CFC9}" presName="vert2" presStyleCnt="0"/>
      <dgm:spPr/>
    </dgm:pt>
    <dgm:pt modelId="{FCCA977B-1B4E-4628-A4A3-DCE6125F97FE}" type="pres">
      <dgm:prSet presAssocID="{FD0FF4D8-B926-4D15-ACF2-E6FAEF08CFC9}" presName="thinLine2b" presStyleLbl="callout" presStyleIdx="16" presStyleCnt="21"/>
      <dgm:spPr/>
    </dgm:pt>
    <dgm:pt modelId="{0A280707-AC81-43A9-B613-B5A5F5B93A4A}" type="pres">
      <dgm:prSet presAssocID="{FD0FF4D8-B926-4D15-ACF2-E6FAEF08CFC9}" presName="vertSpace2b" presStyleCnt="0"/>
      <dgm:spPr/>
    </dgm:pt>
    <dgm:pt modelId="{ECD71F2B-B102-4F3F-9B65-425849A7F613}" type="pres">
      <dgm:prSet presAssocID="{203725EC-9587-412E-BFB2-D28337E6B557}" presName="horz2" presStyleCnt="0"/>
      <dgm:spPr/>
    </dgm:pt>
    <dgm:pt modelId="{0A0C7321-0DC7-4305-A3EC-CEEB792A23F7}" type="pres">
      <dgm:prSet presAssocID="{203725EC-9587-412E-BFB2-D28337E6B557}" presName="horzSpace2" presStyleCnt="0"/>
      <dgm:spPr/>
    </dgm:pt>
    <dgm:pt modelId="{0906FC92-74AD-4C62-AC83-2A63AD060B65}" type="pres">
      <dgm:prSet presAssocID="{203725EC-9587-412E-BFB2-D28337E6B557}" presName="tx2" presStyleLbl="revTx" presStyleIdx="24" presStyleCnt="28"/>
      <dgm:spPr/>
    </dgm:pt>
    <dgm:pt modelId="{86501279-1DDA-4FEC-BD73-5D4E1BA71ADA}" type="pres">
      <dgm:prSet presAssocID="{203725EC-9587-412E-BFB2-D28337E6B557}" presName="vert2" presStyleCnt="0"/>
      <dgm:spPr/>
    </dgm:pt>
    <dgm:pt modelId="{8B03B41D-BCC3-4E01-8009-2A4BDAB5766D}" type="pres">
      <dgm:prSet presAssocID="{203725EC-9587-412E-BFB2-D28337E6B557}" presName="thinLine2b" presStyleLbl="callout" presStyleIdx="17" presStyleCnt="21"/>
      <dgm:spPr/>
    </dgm:pt>
    <dgm:pt modelId="{7ED8EE12-4E77-427F-8623-1BC54ABC3854}" type="pres">
      <dgm:prSet presAssocID="{203725EC-9587-412E-BFB2-D28337E6B557}" presName="vertSpace2b" presStyleCnt="0"/>
      <dgm:spPr/>
    </dgm:pt>
    <dgm:pt modelId="{46FDBFA6-C072-401E-ACB4-B1AC2DC8DBCB}" type="pres">
      <dgm:prSet presAssocID="{E7E275AD-334B-45B1-90BF-CAF2E412F364}" presName="horz2" presStyleCnt="0"/>
      <dgm:spPr/>
    </dgm:pt>
    <dgm:pt modelId="{55F9C85E-02F5-4DD6-9797-326AA6B921D4}" type="pres">
      <dgm:prSet presAssocID="{E7E275AD-334B-45B1-90BF-CAF2E412F364}" presName="horzSpace2" presStyleCnt="0"/>
      <dgm:spPr/>
    </dgm:pt>
    <dgm:pt modelId="{A096AE9F-667D-4D5F-AACC-69ABDDC1B0A3}" type="pres">
      <dgm:prSet presAssocID="{E7E275AD-334B-45B1-90BF-CAF2E412F364}" presName="tx2" presStyleLbl="revTx" presStyleIdx="25" presStyleCnt="28"/>
      <dgm:spPr/>
    </dgm:pt>
    <dgm:pt modelId="{0FB2C9FA-8C56-4E19-AB90-E4615B7579DD}" type="pres">
      <dgm:prSet presAssocID="{E7E275AD-334B-45B1-90BF-CAF2E412F364}" presName="vert2" presStyleCnt="0"/>
      <dgm:spPr/>
    </dgm:pt>
    <dgm:pt modelId="{9587F686-432C-45AF-A914-D2DFCD77C880}" type="pres">
      <dgm:prSet presAssocID="{E7E275AD-334B-45B1-90BF-CAF2E412F364}" presName="thinLine2b" presStyleLbl="callout" presStyleIdx="18" presStyleCnt="21"/>
      <dgm:spPr/>
    </dgm:pt>
    <dgm:pt modelId="{84E63D9A-1FED-4171-AA44-4F2DF0D575D2}" type="pres">
      <dgm:prSet presAssocID="{E7E275AD-334B-45B1-90BF-CAF2E412F364}" presName="vertSpace2b" presStyleCnt="0"/>
      <dgm:spPr/>
    </dgm:pt>
    <dgm:pt modelId="{1FFF7FDA-5356-466A-A385-DDF8FC86C318}" type="pres">
      <dgm:prSet presAssocID="{014DFAC4-EF3D-434A-BECC-7818272252B0}" presName="horz2" presStyleCnt="0"/>
      <dgm:spPr/>
    </dgm:pt>
    <dgm:pt modelId="{49F44558-CE3D-4149-94D1-3FB902A900EC}" type="pres">
      <dgm:prSet presAssocID="{014DFAC4-EF3D-434A-BECC-7818272252B0}" presName="horzSpace2" presStyleCnt="0"/>
      <dgm:spPr/>
    </dgm:pt>
    <dgm:pt modelId="{384758FF-8AC8-4134-A60F-7B93C834A1AC}" type="pres">
      <dgm:prSet presAssocID="{014DFAC4-EF3D-434A-BECC-7818272252B0}" presName="tx2" presStyleLbl="revTx" presStyleIdx="26" presStyleCnt="28"/>
      <dgm:spPr/>
    </dgm:pt>
    <dgm:pt modelId="{345CF701-50D1-48BB-9E3B-C17D94D46F47}" type="pres">
      <dgm:prSet presAssocID="{014DFAC4-EF3D-434A-BECC-7818272252B0}" presName="vert2" presStyleCnt="0"/>
      <dgm:spPr/>
    </dgm:pt>
    <dgm:pt modelId="{93DA4BDE-B3A9-40F6-BC26-2C834E802542}" type="pres">
      <dgm:prSet presAssocID="{014DFAC4-EF3D-434A-BECC-7818272252B0}" presName="thinLine2b" presStyleLbl="callout" presStyleIdx="19" presStyleCnt="21"/>
      <dgm:spPr/>
    </dgm:pt>
    <dgm:pt modelId="{194B2E0D-D015-4590-9B26-B0874F553BED}" type="pres">
      <dgm:prSet presAssocID="{014DFAC4-EF3D-434A-BECC-7818272252B0}" presName="vertSpace2b" presStyleCnt="0"/>
      <dgm:spPr/>
    </dgm:pt>
    <dgm:pt modelId="{6BCCC66C-3E20-470F-9319-92B2E53105E9}" type="pres">
      <dgm:prSet presAssocID="{AB70D282-5D01-42E7-9F2E-49148F57839D}" presName="horz2" presStyleCnt="0"/>
      <dgm:spPr/>
    </dgm:pt>
    <dgm:pt modelId="{819D780F-845B-4ACE-84B9-B2EFCCD88845}" type="pres">
      <dgm:prSet presAssocID="{AB70D282-5D01-42E7-9F2E-49148F57839D}" presName="horzSpace2" presStyleCnt="0"/>
      <dgm:spPr/>
    </dgm:pt>
    <dgm:pt modelId="{0D4FE3E4-B194-4BDA-8F32-7E87FD543122}" type="pres">
      <dgm:prSet presAssocID="{AB70D282-5D01-42E7-9F2E-49148F57839D}" presName="tx2" presStyleLbl="revTx" presStyleIdx="27" presStyleCnt="28"/>
      <dgm:spPr/>
    </dgm:pt>
    <dgm:pt modelId="{8F71195D-5896-4052-987A-0DB8797195FA}" type="pres">
      <dgm:prSet presAssocID="{AB70D282-5D01-42E7-9F2E-49148F57839D}" presName="vert2" presStyleCnt="0"/>
      <dgm:spPr/>
    </dgm:pt>
    <dgm:pt modelId="{93A1F2AF-460D-4E11-97A7-8DBB7733797E}" type="pres">
      <dgm:prSet presAssocID="{AB70D282-5D01-42E7-9F2E-49148F57839D}" presName="thinLine2b" presStyleLbl="callout" presStyleIdx="20" presStyleCnt="21"/>
      <dgm:spPr/>
    </dgm:pt>
    <dgm:pt modelId="{CBC1840C-638C-46FB-89BF-87DA7CB39C0E}" type="pres">
      <dgm:prSet presAssocID="{AB70D282-5D01-42E7-9F2E-49148F57839D}" presName="vertSpace2b" presStyleCnt="0"/>
      <dgm:spPr/>
    </dgm:pt>
  </dgm:ptLst>
  <dgm:cxnLst>
    <dgm:cxn modelId="{745E6D07-8B19-412A-8572-60820FCE5DB3}" type="presOf" srcId="{2381997C-C7A5-43E3-9C03-FEB0307B9601}" destId="{A2023D3B-0CD6-4865-BA2C-FA102799DA41}" srcOrd="0" destOrd="0" presId="urn:microsoft.com/office/officeart/2008/layout/LinedList"/>
    <dgm:cxn modelId="{B77AA30F-80A4-4F03-85A1-D6587493088E}" type="presOf" srcId="{17BDE4DE-766E-4261-987D-D4002E03163A}" destId="{A457F3F7-1EC7-4829-B154-D704F140D264}" srcOrd="0" destOrd="0" presId="urn:microsoft.com/office/officeart/2008/layout/LinedList"/>
    <dgm:cxn modelId="{A2213D11-E7BF-4C65-AE21-5934BED2B151}" type="presOf" srcId="{442F2764-4D3F-4939-B989-A7F7B9DA0116}" destId="{95E42607-5BE0-4441-89E8-80C1A3AC3251}" srcOrd="0" destOrd="0" presId="urn:microsoft.com/office/officeart/2008/layout/LinedList"/>
    <dgm:cxn modelId="{85E69615-CBBB-40C3-8DC3-E84CA9863734}" srcId="{FC11E77B-F5E6-44AD-B059-1353A239555F}" destId="{442F2764-4D3F-4939-B989-A7F7B9DA0116}" srcOrd="0" destOrd="0" parTransId="{752721C1-FCA6-419B-9345-7E9BED66E754}" sibTransId="{00BD58B8-5FB9-4CC8-B731-EACAD24506DD}"/>
    <dgm:cxn modelId="{0DF47616-9125-473E-B495-11426C4DAF82}" type="presOf" srcId="{1724D3BD-A9E4-4407-992D-FE5A8CCC8A6C}" destId="{6104A1E8-5C98-435A-BDB8-D67C90F8D637}" srcOrd="0" destOrd="0" presId="urn:microsoft.com/office/officeart/2008/layout/LinedList"/>
    <dgm:cxn modelId="{77C1D91C-0115-4159-9435-3F4A249B296E}" srcId="{DC323636-B8AD-47F1-A9CD-5903BA4D2796}" destId="{AB70D282-5D01-42E7-9F2E-49148F57839D}" srcOrd="5" destOrd="0" parTransId="{1C0D6F20-BCC0-456E-9544-A1EA45AAB812}" sibTransId="{B8B40DCC-97B1-483B-B2DA-58D1A63D781C}"/>
    <dgm:cxn modelId="{4E3BA41F-CA08-4DD6-A4E6-9906A60B0C2C}" srcId="{C6A222A3-FB3E-49E8-983B-643180E7931E}" destId="{7A026357-158C-480A-BB34-678A774C81CA}" srcOrd="5" destOrd="0" parTransId="{E1B830D1-35A3-4B12-8D62-717109C637C1}" sibTransId="{703D6A88-CD11-4761-8083-28E42B1D0A6D}"/>
    <dgm:cxn modelId="{3898E629-D425-479F-B7E1-C1F9F46D4EE5}" srcId="{C6A222A3-FB3E-49E8-983B-643180E7931E}" destId="{F157C670-294D-4D55-A6C2-52A3D61BCD2D}" srcOrd="4" destOrd="0" parTransId="{C84BE173-20CD-4119-831C-2A993CA7FB3F}" sibTransId="{18365C42-7380-4B91-B57F-ED0EE131210F}"/>
    <dgm:cxn modelId="{F15EA72B-96EE-445B-8672-B315FF371DEB}" srcId="{768CBD43-1B7B-4069-9134-093E49CD14E3}" destId="{123CADC2-842C-4861-824B-920839E72519}" srcOrd="0" destOrd="0" parTransId="{7371F3A3-67AA-40D9-B009-30D10FCB7B52}" sibTransId="{A380214D-99F4-4D1C-A1B9-B63A321FDB68}"/>
    <dgm:cxn modelId="{3CA9112C-E350-4715-9729-C1AEDADCBED9}" type="presOf" srcId="{0CED9DD0-DCDE-46F5-A4CE-FD822BE939B7}" destId="{3BDBED7C-6598-4A8D-87AA-F9DE570D23EA}" srcOrd="0" destOrd="0" presId="urn:microsoft.com/office/officeart/2008/layout/LinedList"/>
    <dgm:cxn modelId="{859B9930-EE4D-48F2-AD91-67905D36DE85}" type="presOf" srcId="{A27CD139-4990-451B-B940-2016F04D3F74}" destId="{1E4FA98F-80C6-4FB6-9386-3BC5767007C2}" srcOrd="0" destOrd="0" presId="urn:microsoft.com/office/officeart/2008/layout/LinedList"/>
    <dgm:cxn modelId="{1EA1D463-6E30-4071-93FD-4C4F04C25FE4}" type="presOf" srcId="{A92253F2-4985-488F-AC19-F801236E27A2}" destId="{4CF2E39D-A600-4276-99EE-8647FEE71CE5}" srcOrd="0" destOrd="0" presId="urn:microsoft.com/office/officeart/2008/layout/LinedList"/>
    <dgm:cxn modelId="{E0B83944-77C5-49C0-9C6B-F379AC2718B8}" type="presOf" srcId="{DC323636-B8AD-47F1-A9CD-5903BA4D2796}" destId="{75A24320-FE06-43FE-9263-7B2B0AFAA59B}" srcOrd="0" destOrd="0" presId="urn:microsoft.com/office/officeart/2008/layout/LinedList"/>
    <dgm:cxn modelId="{AB17EA44-0EB6-4800-BE94-42C9800E80CB}" type="presOf" srcId="{42779E94-A8F9-46D6-9F24-F85761868A93}" destId="{73A66AC7-1930-4747-8581-A6A72F401AB0}" srcOrd="0" destOrd="0" presId="urn:microsoft.com/office/officeart/2008/layout/LinedList"/>
    <dgm:cxn modelId="{7B355547-F578-48B1-93EC-561BD5F502A9}" srcId="{C6A222A3-FB3E-49E8-983B-643180E7931E}" destId="{DC323636-B8AD-47F1-A9CD-5903BA4D2796}" srcOrd="6" destOrd="0" parTransId="{6D021456-D78E-4433-87B8-5C7C78E55C7B}" sibTransId="{38949038-AB73-48FF-96C3-464854DF0FBF}"/>
    <dgm:cxn modelId="{37C45967-DD09-4524-8570-5A3622E690F2}" srcId="{F157C670-294D-4D55-A6C2-52A3D61BCD2D}" destId="{A92253F2-4985-488F-AC19-F801236E27A2}" srcOrd="1" destOrd="0" parTransId="{3E412503-CD11-403D-8056-D2852C4FE78D}" sibTransId="{BFED36DA-9930-4909-BBEE-4B6987F92B04}"/>
    <dgm:cxn modelId="{5047BC6D-5573-4ED3-9F1D-2ABD95A51E7C}" srcId="{DC323636-B8AD-47F1-A9CD-5903BA4D2796}" destId="{2381997C-C7A5-43E3-9C03-FEB0307B9601}" srcOrd="0" destOrd="0" parTransId="{8CE4A9D6-91F3-4FB3-B447-BAD3CFC67059}" sibTransId="{BDC14630-319C-445B-8985-0968E739EC66}"/>
    <dgm:cxn modelId="{C1660953-5B32-4322-A7C7-CE02294EF301}" type="presOf" srcId="{AB70D282-5D01-42E7-9F2E-49148F57839D}" destId="{0D4FE3E4-B194-4BDA-8F32-7E87FD543122}" srcOrd="0" destOrd="0" presId="urn:microsoft.com/office/officeart/2008/layout/LinedList"/>
    <dgm:cxn modelId="{4AEE2955-4E9C-4245-AA0F-0EA28269DA56}" type="presOf" srcId="{9275FFBA-0001-4298-950E-5C220F766D4B}" destId="{3C7FAD26-D873-4533-9A91-DB0C7815AB4A}" srcOrd="0" destOrd="0" presId="urn:microsoft.com/office/officeart/2008/layout/LinedList"/>
    <dgm:cxn modelId="{FDF9267B-6E95-463C-8DA7-56D17E7C2C58}" srcId="{768CBD43-1B7B-4069-9134-093E49CD14E3}" destId="{1D7A0E49-EB08-4C39-97C0-7AD5828E2BAD}" srcOrd="1" destOrd="0" parTransId="{57CAABEE-98DB-4F0E-872D-2BA5042F80F2}" sibTransId="{FBAAC982-BDCE-443C-B73F-4CD0B798BDAA}"/>
    <dgm:cxn modelId="{4E7D8483-3EEB-476A-813E-A0D287DB77AE}" srcId="{7A026357-158C-480A-BB34-678A774C81CA}" destId="{3A846E5A-4FAA-4C00-9EFB-6554B5B83201}" srcOrd="4" destOrd="0" parTransId="{40265A02-3F58-4E81-A3C4-B84B6503E9BB}" sibTransId="{895FD9E6-AB82-44FC-B666-4ED10D17EA9C}"/>
    <dgm:cxn modelId="{8270E587-8B56-441D-A0F0-CCAEEE7D5BE5}" type="presOf" srcId="{392DA1EB-0E5A-479E-8B4C-3BE8828095F7}" destId="{8F60AE0C-3083-4A53-95AC-03AEAF6B6024}" srcOrd="0" destOrd="0" presId="urn:microsoft.com/office/officeart/2008/layout/LinedList"/>
    <dgm:cxn modelId="{76A58E8B-EEEB-421A-8027-747DA81BF79B}" srcId="{F157C670-294D-4D55-A6C2-52A3D61BCD2D}" destId="{1724D3BD-A9E4-4407-992D-FE5A8CCC8A6C}" srcOrd="0" destOrd="0" parTransId="{BC138CF9-4222-444A-9301-024C4CD93A2B}" sibTransId="{97505799-FCC6-48EA-ACFD-3C23021671D5}"/>
    <dgm:cxn modelId="{2E0E0A8C-FAE4-4667-AF70-EFF07A24F178}" srcId="{768CBD43-1B7B-4069-9134-093E49CD14E3}" destId="{17BDE4DE-766E-4261-987D-D4002E03163A}" srcOrd="2" destOrd="0" parTransId="{29359D5A-422A-4C61-AE57-75C65000E3CA}" sibTransId="{A95477FE-A8F5-41FE-BFDC-71FF27D69FCE}"/>
    <dgm:cxn modelId="{29FDDE8C-9E32-40CB-B285-D6A62D279C8B}" srcId="{DC323636-B8AD-47F1-A9CD-5903BA4D2796}" destId="{FD0FF4D8-B926-4D15-ACF2-E6FAEF08CFC9}" srcOrd="1" destOrd="0" parTransId="{C942B58B-88D2-4570-8501-4E51177DB58A}" sibTransId="{4443D265-3EC2-47CA-92F0-BA1955FBE62D}"/>
    <dgm:cxn modelId="{E748F08D-278B-4605-B19A-14F7C4860E4E}" type="presOf" srcId="{203725EC-9587-412E-BFB2-D28337E6B557}" destId="{0906FC92-74AD-4C62-AC83-2A63AD060B65}" srcOrd="0" destOrd="0" presId="urn:microsoft.com/office/officeart/2008/layout/LinedList"/>
    <dgm:cxn modelId="{7A1F4992-4E2C-4561-96FF-25F35D0F3618}" type="presOf" srcId="{37C380F8-96B8-4FC1-A6BA-6C61306DB71D}" destId="{35FC7A37-D47C-459B-9777-7D7DEE6FE360}" srcOrd="0" destOrd="0" presId="urn:microsoft.com/office/officeart/2008/layout/LinedList"/>
    <dgm:cxn modelId="{6D839E93-C52D-4DD5-9D71-35D7B001AE8C}" type="presOf" srcId="{CA3282C1-BEAF-4503-BA08-A9F34EF63870}" destId="{08744E5F-6387-427F-91B0-62112759C750}" srcOrd="0" destOrd="0" presId="urn:microsoft.com/office/officeart/2008/layout/LinedList"/>
    <dgm:cxn modelId="{5DB3DB93-F306-4DB2-BDBC-09C831919547}" type="presOf" srcId="{3A846E5A-4FAA-4C00-9EFB-6554B5B83201}" destId="{56F5B286-5A4D-4696-BDF9-C4D00634A237}" srcOrd="0" destOrd="0" presId="urn:microsoft.com/office/officeart/2008/layout/LinedList"/>
    <dgm:cxn modelId="{11E81F97-1F41-44F5-AA0D-2068AA4B2E94}" srcId="{DC323636-B8AD-47F1-A9CD-5903BA4D2796}" destId="{014DFAC4-EF3D-434A-BECC-7818272252B0}" srcOrd="4" destOrd="0" parTransId="{37AECC14-9603-4B50-8BBF-6BF10D8AE122}" sibTransId="{F18A0328-E2CC-4EDD-9AAA-5C128D7AC2A3}"/>
    <dgm:cxn modelId="{62164898-07DC-42B1-8A8B-8428F08346A2}" srcId="{6A9DC22E-3FC1-4926-BF14-716A283F9EB9}" destId="{392DA1EB-0E5A-479E-8B4C-3BE8828095F7}" srcOrd="1" destOrd="0" parTransId="{B68BD9AE-58E7-4654-BF77-0041CBE78DD2}" sibTransId="{F6FF0308-1CC1-4F45-812A-A1983B94A752}"/>
    <dgm:cxn modelId="{EDACD2A5-B067-4822-A04D-EAE0E9E6C5FB}" type="presOf" srcId="{FC11E77B-F5E6-44AD-B059-1353A239555F}" destId="{92DEF271-ABD3-4FCA-8856-D40BE87A5C05}" srcOrd="0" destOrd="0" presId="urn:microsoft.com/office/officeart/2008/layout/LinedList"/>
    <dgm:cxn modelId="{E46160A6-B51F-48A5-846A-E0086B184425}" type="presOf" srcId="{C6A222A3-FB3E-49E8-983B-643180E7931E}" destId="{AB83CCE1-66C7-49E1-B704-045BC1F9F303}" srcOrd="0" destOrd="0" presId="urn:microsoft.com/office/officeart/2008/layout/LinedList"/>
    <dgm:cxn modelId="{4918B2AB-3F89-4C87-8A5B-1FF8DEE6F9E7}" srcId="{FC11E77B-F5E6-44AD-B059-1353A239555F}" destId="{CA3282C1-BEAF-4503-BA08-A9F34EF63870}" srcOrd="1" destOrd="0" parTransId="{7CACFAEB-0A01-4857-822C-3E9BD497A20A}" sibTransId="{E6DC896B-44E0-46F6-BF34-CCD81821C4B4}"/>
    <dgm:cxn modelId="{85FC3FB4-25FF-4E8A-AD86-C969C71BDE68}" type="presOf" srcId="{E7E275AD-334B-45B1-90BF-CAF2E412F364}" destId="{A096AE9F-667D-4D5F-AACC-69ABDDC1B0A3}" srcOrd="0" destOrd="0" presId="urn:microsoft.com/office/officeart/2008/layout/LinedList"/>
    <dgm:cxn modelId="{56EB56B4-2C9E-45A7-AACA-2E7960955886}" srcId="{DC323636-B8AD-47F1-A9CD-5903BA4D2796}" destId="{203725EC-9587-412E-BFB2-D28337E6B557}" srcOrd="2" destOrd="0" parTransId="{EB786DFE-37F0-4624-9527-8C82277CAE21}" sibTransId="{2DD9202B-D42F-452F-909C-D6EACD03E309}"/>
    <dgm:cxn modelId="{04563BB6-FE0C-427D-BCA5-0EA30603D0F2}" srcId="{C6A222A3-FB3E-49E8-983B-643180E7931E}" destId="{FC11E77B-F5E6-44AD-B059-1353A239555F}" srcOrd="3" destOrd="0" parTransId="{7262F894-3C0F-4377-881C-29E49B92E415}" sibTransId="{598AEB32-BBD2-4C7A-996F-5553BE39127B}"/>
    <dgm:cxn modelId="{D2F3DCBA-0FCE-42C6-A8EB-B3094B20C8BC}" type="presOf" srcId="{FD0FF4D8-B926-4D15-ACF2-E6FAEF08CFC9}" destId="{A35D4A5D-E787-4A66-8ED9-5D65551F91E3}" srcOrd="0" destOrd="0" presId="urn:microsoft.com/office/officeart/2008/layout/LinedList"/>
    <dgm:cxn modelId="{10797EBE-E808-4988-9B27-1655E54E1EB5}" type="presOf" srcId="{768CBD43-1B7B-4069-9134-093E49CD14E3}" destId="{A94F0290-B2F6-40A1-9304-49568EAD87D9}" srcOrd="0" destOrd="0" presId="urn:microsoft.com/office/officeart/2008/layout/LinedList"/>
    <dgm:cxn modelId="{2D514CBF-4B4E-4C14-A792-003DAFE99135}" type="presOf" srcId="{A9435C6C-AD74-4591-82D1-22FCF19C0C6A}" destId="{4B27CE1C-5071-4270-9406-D5F95BC494B9}" srcOrd="0" destOrd="0" presId="urn:microsoft.com/office/officeart/2008/layout/LinedList"/>
    <dgm:cxn modelId="{A383A4C0-9E0E-4F59-B299-BBE24D6F755D}" srcId="{DC323636-B8AD-47F1-A9CD-5903BA4D2796}" destId="{E7E275AD-334B-45B1-90BF-CAF2E412F364}" srcOrd="3" destOrd="0" parTransId="{159EA1D6-88F9-4335-9CFD-F25C077DD1BB}" sibTransId="{FD857000-E31C-434D-938E-666515DAC053}"/>
    <dgm:cxn modelId="{F11D31C1-F2C8-4375-BE09-0E449DE0E354}" srcId="{F157C670-294D-4D55-A6C2-52A3D61BCD2D}" destId="{79F72AF8-6AFF-48A8-BA49-4E4C98EE48B5}" srcOrd="2" destOrd="0" parTransId="{22FD7531-7F85-4C67-9DD9-555F10CD9EA8}" sibTransId="{B110C379-BECB-4C95-BC62-E8F42354A8CE}"/>
    <dgm:cxn modelId="{6248EDC2-A5C0-4489-BED3-7C6F965D0EA3}" srcId="{C6A222A3-FB3E-49E8-983B-643180E7931E}" destId="{6A9DC22E-3FC1-4926-BF14-716A283F9EB9}" srcOrd="2" destOrd="0" parTransId="{FF499EA9-2E1E-49DD-A345-C5FE190F85D2}" sibTransId="{C078CCE0-FEE6-481E-B055-8C7F1A5D295B}"/>
    <dgm:cxn modelId="{CA1DB7C4-49ED-4CED-B36E-EC026F99A0B4}" srcId="{7A026357-158C-480A-BB34-678A774C81CA}" destId="{37C380F8-96B8-4FC1-A6BA-6C61306DB71D}" srcOrd="1" destOrd="0" parTransId="{2DC8C382-5953-4967-AF5B-6DF63642FAC7}" sibTransId="{6AC07C88-A9D4-4AE1-8328-80DC1F26C6AD}"/>
    <dgm:cxn modelId="{104AB6CC-5181-4906-9367-B0972E3B8CCE}" type="presOf" srcId="{123CADC2-842C-4861-824B-920839E72519}" destId="{7EA32DB6-4456-4B69-8C40-52DAEA8F952C}" srcOrd="0" destOrd="0" presId="urn:microsoft.com/office/officeart/2008/layout/LinedList"/>
    <dgm:cxn modelId="{5A2720D5-348A-4A9D-947B-825E6E5590BE}" type="presOf" srcId="{6A9DC22E-3FC1-4926-BF14-716A283F9EB9}" destId="{AA81CDFF-3986-4F3E-8E5C-D58F3DAD2F8B}" srcOrd="0" destOrd="0" presId="urn:microsoft.com/office/officeart/2008/layout/LinedList"/>
    <dgm:cxn modelId="{671780D5-9570-46D2-9B6F-D2E916F0153A}" type="presOf" srcId="{7A026357-158C-480A-BB34-678A774C81CA}" destId="{1E90F4E4-1FD5-4B05-A9A0-A21287DB675C}" srcOrd="0" destOrd="0" presId="urn:microsoft.com/office/officeart/2008/layout/LinedList"/>
    <dgm:cxn modelId="{4008B8D6-8DF3-4827-B78A-4C21363E51BA}" srcId="{7A026357-158C-480A-BB34-678A774C81CA}" destId="{A27CD139-4990-451B-B940-2016F04D3F74}" srcOrd="2" destOrd="0" parTransId="{8F5B9D24-E654-4A38-B51C-99D526C0D686}" sibTransId="{A4486FF1-7223-4D26-B969-BD499A86F466}"/>
    <dgm:cxn modelId="{AB7000E5-924B-45BB-B206-E271C6BDC014}" type="presOf" srcId="{014DFAC4-EF3D-434A-BECC-7818272252B0}" destId="{384758FF-8AC8-4134-A60F-7B93C834A1AC}" srcOrd="0" destOrd="0" presId="urn:microsoft.com/office/officeart/2008/layout/LinedList"/>
    <dgm:cxn modelId="{2CC2F8E6-6CF7-4FA0-884C-925566BC8055}" srcId="{C6A222A3-FB3E-49E8-983B-643180E7931E}" destId="{768CBD43-1B7B-4069-9134-093E49CD14E3}" srcOrd="1" destOrd="0" parTransId="{7E63ADE1-900C-4270-ADDF-819608B67A4B}" sibTransId="{AEC4AAB1-783D-4B07-BB13-CDE18DFB3EB4}"/>
    <dgm:cxn modelId="{07720EE7-A793-4D23-8863-ACF5C52C2CDC}" srcId="{C6A222A3-FB3E-49E8-983B-643180E7931E}" destId="{9275FFBA-0001-4298-950E-5C220F766D4B}" srcOrd="0" destOrd="0" parTransId="{CA8287DB-C7E7-433E-8658-BE5B50DD0DA8}" sibTransId="{9B5C7008-BAFF-4575-B307-C34BED620DA8}"/>
    <dgm:cxn modelId="{2419D8E8-6D50-4900-A167-57B214DA5814}" type="presOf" srcId="{F157C670-294D-4D55-A6C2-52A3D61BCD2D}" destId="{123D4641-28BA-46E4-8072-3B5ECCAA0B39}" srcOrd="0" destOrd="0" presId="urn:microsoft.com/office/officeart/2008/layout/LinedList"/>
    <dgm:cxn modelId="{11F609F0-3CAF-46C3-A3EB-09198BF4E87F}" type="presOf" srcId="{1D7A0E49-EB08-4C39-97C0-7AD5828E2BAD}" destId="{D0D714E9-943F-472A-ABDE-FAF53CAA568F}" srcOrd="0" destOrd="0" presId="urn:microsoft.com/office/officeart/2008/layout/LinedList"/>
    <dgm:cxn modelId="{E4D69AF4-D9DC-4B2C-B2AD-234202441263}" srcId="{7A026357-158C-480A-BB34-678A774C81CA}" destId="{42779E94-A8F9-46D6-9F24-F85761868A93}" srcOrd="0" destOrd="0" parTransId="{DC52BDCB-B5B5-404D-A7D5-096A6973838C}" sibTransId="{D1D80CDF-56A1-4B23-A4D5-6AC721E9AAF9}"/>
    <dgm:cxn modelId="{D19761F7-9FC3-42CA-BC94-ADDDFC8700E5}" srcId="{6A9DC22E-3FC1-4926-BF14-716A283F9EB9}" destId="{A9435C6C-AD74-4591-82D1-22FCF19C0C6A}" srcOrd="0" destOrd="0" parTransId="{40E60224-C7B2-459A-B9C6-6ADD245F5B89}" sibTransId="{A99F56E9-C85E-41B2-9528-CF3E4EA33AE0}"/>
    <dgm:cxn modelId="{E7EA4FFC-C10F-44EF-B092-2A751630B96A}" srcId="{7A026357-158C-480A-BB34-678A774C81CA}" destId="{0CED9DD0-DCDE-46F5-A4CE-FD822BE939B7}" srcOrd="3" destOrd="0" parTransId="{C9F0AD36-C3EE-493B-AA24-ED95B67FDFF2}" sibTransId="{34C932A6-A64B-4555-8034-7B9605A111EE}"/>
    <dgm:cxn modelId="{0E8084FF-A8B8-456A-B784-47F797806BC7}" type="presOf" srcId="{79F72AF8-6AFF-48A8-BA49-4E4C98EE48B5}" destId="{BCFE6376-C529-4CE9-BCEF-5EB957828C26}" srcOrd="0" destOrd="0" presId="urn:microsoft.com/office/officeart/2008/layout/LinedList"/>
    <dgm:cxn modelId="{56E2F619-5A80-42B0-9255-26ADA380E506}" type="presParOf" srcId="{AB83CCE1-66C7-49E1-B704-045BC1F9F303}" destId="{BFFE25E8-B133-446F-A58B-382DA14C107D}" srcOrd="0" destOrd="0" presId="urn:microsoft.com/office/officeart/2008/layout/LinedList"/>
    <dgm:cxn modelId="{CF43A85B-77D8-4540-9D95-59F647133886}" type="presParOf" srcId="{AB83CCE1-66C7-49E1-B704-045BC1F9F303}" destId="{815E4744-36E8-422B-A3DE-F91D52876727}" srcOrd="1" destOrd="0" presId="urn:microsoft.com/office/officeart/2008/layout/LinedList"/>
    <dgm:cxn modelId="{C4644602-947F-4142-8C82-0EB502C8BBCA}" type="presParOf" srcId="{815E4744-36E8-422B-A3DE-F91D52876727}" destId="{3C7FAD26-D873-4533-9A91-DB0C7815AB4A}" srcOrd="0" destOrd="0" presId="urn:microsoft.com/office/officeart/2008/layout/LinedList"/>
    <dgm:cxn modelId="{40645112-B1BF-4EAE-9A0E-EDED5CDFE8B3}" type="presParOf" srcId="{815E4744-36E8-422B-A3DE-F91D52876727}" destId="{8B7FBA19-253D-4CD6-9EC8-EA5861FAA4E1}" srcOrd="1" destOrd="0" presId="urn:microsoft.com/office/officeart/2008/layout/LinedList"/>
    <dgm:cxn modelId="{1D151F03-64A3-4F53-AF12-FC7A4D17F89A}" type="presParOf" srcId="{AB83CCE1-66C7-49E1-B704-045BC1F9F303}" destId="{86DE7022-A84F-43B4-96EB-D8037201475C}" srcOrd="2" destOrd="0" presId="urn:microsoft.com/office/officeart/2008/layout/LinedList"/>
    <dgm:cxn modelId="{A1E0FB4A-C10E-4E9F-937E-5EBB6B36B5E2}" type="presParOf" srcId="{AB83CCE1-66C7-49E1-B704-045BC1F9F303}" destId="{939A0155-F05E-47B4-8AAA-3F62C8072DBA}" srcOrd="3" destOrd="0" presId="urn:microsoft.com/office/officeart/2008/layout/LinedList"/>
    <dgm:cxn modelId="{DDC9E6B4-836E-457A-998B-7D78D1E8D525}" type="presParOf" srcId="{939A0155-F05E-47B4-8AAA-3F62C8072DBA}" destId="{A94F0290-B2F6-40A1-9304-49568EAD87D9}" srcOrd="0" destOrd="0" presId="urn:microsoft.com/office/officeart/2008/layout/LinedList"/>
    <dgm:cxn modelId="{379D7AE1-E944-4212-812B-D54764DE8F16}" type="presParOf" srcId="{939A0155-F05E-47B4-8AAA-3F62C8072DBA}" destId="{4FCD3FBE-58DE-4FDD-80F6-CD095FA1C602}" srcOrd="1" destOrd="0" presId="urn:microsoft.com/office/officeart/2008/layout/LinedList"/>
    <dgm:cxn modelId="{B4A21244-4918-4C95-8940-B59E9A86A7A9}" type="presParOf" srcId="{4FCD3FBE-58DE-4FDD-80F6-CD095FA1C602}" destId="{5659661B-AFC9-4B3A-9BCA-581494FF1C57}" srcOrd="0" destOrd="0" presId="urn:microsoft.com/office/officeart/2008/layout/LinedList"/>
    <dgm:cxn modelId="{2071CC34-BD36-4C5E-9899-95D89C7E555F}" type="presParOf" srcId="{4FCD3FBE-58DE-4FDD-80F6-CD095FA1C602}" destId="{0D9F4EEA-B7EB-4706-9ABD-69B041F4C6E8}" srcOrd="1" destOrd="0" presId="urn:microsoft.com/office/officeart/2008/layout/LinedList"/>
    <dgm:cxn modelId="{44479516-56A7-466D-ABCB-4B40776BD336}" type="presParOf" srcId="{0D9F4EEA-B7EB-4706-9ABD-69B041F4C6E8}" destId="{4ADFC4E3-FECA-4CBE-987B-DBDCE6D40A53}" srcOrd="0" destOrd="0" presId="urn:microsoft.com/office/officeart/2008/layout/LinedList"/>
    <dgm:cxn modelId="{78E48626-C929-4FC9-82EB-52C944BCDF24}" type="presParOf" srcId="{0D9F4EEA-B7EB-4706-9ABD-69B041F4C6E8}" destId="{7EA32DB6-4456-4B69-8C40-52DAEA8F952C}" srcOrd="1" destOrd="0" presId="urn:microsoft.com/office/officeart/2008/layout/LinedList"/>
    <dgm:cxn modelId="{61DDDE0A-2F0C-46F6-8C09-38A866B7ECD6}" type="presParOf" srcId="{0D9F4EEA-B7EB-4706-9ABD-69B041F4C6E8}" destId="{DF53275C-FBFC-4BAB-8D32-F6B38AC7FEB5}" srcOrd="2" destOrd="0" presId="urn:microsoft.com/office/officeart/2008/layout/LinedList"/>
    <dgm:cxn modelId="{183E56E6-E557-4A43-B6EF-D0EDEA4AA839}" type="presParOf" srcId="{4FCD3FBE-58DE-4FDD-80F6-CD095FA1C602}" destId="{B9A5CCA6-D588-4D4B-9EE0-C23ABC9F6BFF}" srcOrd="2" destOrd="0" presId="urn:microsoft.com/office/officeart/2008/layout/LinedList"/>
    <dgm:cxn modelId="{01E6B1BB-9698-4AB2-90AE-C86029ECFF49}" type="presParOf" srcId="{4FCD3FBE-58DE-4FDD-80F6-CD095FA1C602}" destId="{D6E839B1-8A6C-453E-80D8-C5396AD1C8D3}" srcOrd="3" destOrd="0" presId="urn:microsoft.com/office/officeart/2008/layout/LinedList"/>
    <dgm:cxn modelId="{E183C0DA-F246-41D0-95ED-2CD1DDE0670D}" type="presParOf" srcId="{4FCD3FBE-58DE-4FDD-80F6-CD095FA1C602}" destId="{475CCDF2-516D-4750-8B50-61BC4C3F4772}" srcOrd="4" destOrd="0" presId="urn:microsoft.com/office/officeart/2008/layout/LinedList"/>
    <dgm:cxn modelId="{1235A638-BA3E-4C02-A448-39FF8C919AF6}" type="presParOf" srcId="{475CCDF2-516D-4750-8B50-61BC4C3F4772}" destId="{59EBC4C4-3798-4CB6-BCFB-B502B13D2599}" srcOrd="0" destOrd="0" presId="urn:microsoft.com/office/officeart/2008/layout/LinedList"/>
    <dgm:cxn modelId="{7CEB084C-6E54-4DD3-A9C2-D58527322928}" type="presParOf" srcId="{475CCDF2-516D-4750-8B50-61BC4C3F4772}" destId="{D0D714E9-943F-472A-ABDE-FAF53CAA568F}" srcOrd="1" destOrd="0" presId="urn:microsoft.com/office/officeart/2008/layout/LinedList"/>
    <dgm:cxn modelId="{B4A972F7-3BCB-4ABA-8E59-22DC7402197F}" type="presParOf" srcId="{475CCDF2-516D-4750-8B50-61BC4C3F4772}" destId="{2609E00A-41E0-4CD5-BED4-371C3405E531}" srcOrd="2" destOrd="0" presId="urn:microsoft.com/office/officeart/2008/layout/LinedList"/>
    <dgm:cxn modelId="{6F4EE951-1BEF-4932-A4AB-401DBC21E5E2}" type="presParOf" srcId="{4FCD3FBE-58DE-4FDD-80F6-CD095FA1C602}" destId="{FA37CEF8-5058-4B54-AB00-436AA02AE380}" srcOrd="5" destOrd="0" presId="urn:microsoft.com/office/officeart/2008/layout/LinedList"/>
    <dgm:cxn modelId="{BE2C0A15-244B-4521-84A8-70BDA9DBD5E7}" type="presParOf" srcId="{4FCD3FBE-58DE-4FDD-80F6-CD095FA1C602}" destId="{5660427E-8D8B-4CD8-A47B-79C37CAF7C89}" srcOrd="6" destOrd="0" presId="urn:microsoft.com/office/officeart/2008/layout/LinedList"/>
    <dgm:cxn modelId="{53D0FE0D-5E14-4CDA-9EB1-FB5C2B2FB427}" type="presParOf" srcId="{4FCD3FBE-58DE-4FDD-80F6-CD095FA1C602}" destId="{74BA8705-7711-4B0C-A00D-8C3B067F8B81}" srcOrd="7" destOrd="0" presId="urn:microsoft.com/office/officeart/2008/layout/LinedList"/>
    <dgm:cxn modelId="{955CC4CF-A12F-45B5-91CF-05FD9BE89214}" type="presParOf" srcId="{74BA8705-7711-4B0C-A00D-8C3B067F8B81}" destId="{93B37021-7F2A-4627-B853-72A2825150F0}" srcOrd="0" destOrd="0" presId="urn:microsoft.com/office/officeart/2008/layout/LinedList"/>
    <dgm:cxn modelId="{09B8CFF3-835B-45F3-9BA7-F3C8CFE9D56E}" type="presParOf" srcId="{74BA8705-7711-4B0C-A00D-8C3B067F8B81}" destId="{A457F3F7-1EC7-4829-B154-D704F140D264}" srcOrd="1" destOrd="0" presId="urn:microsoft.com/office/officeart/2008/layout/LinedList"/>
    <dgm:cxn modelId="{2CA4B77B-3F7C-410A-A6E6-B0EDEACE3063}" type="presParOf" srcId="{74BA8705-7711-4B0C-A00D-8C3B067F8B81}" destId="{5BD4A1E3-6E7A-43A6-A033-2C6F5E6B4D02}" srcOrd="2" destOrd="0" presId="urn:microsoft.com/office/officeart/2008/layout/LinedList"/>
    <dgm:cxn modelId="{57DD57E7-6F03-4D32-9B5E-BFDDA573131E}" type="presParOf" srcId="{4FCD3FBE-58DE-4FDD-80F6-CD095FA1C602}" destId="{AB023008-8A35-46BC-81B6-E722D3C82C78}" srcOrd="8" destOrd="0" presId="urn:microsoft.com/office/officeart/2008/layout/LinedList"/>
    <dgm:cxn modelId="{0CCBA6E3-EC71-4856-B24A-CD66584FBD81}" type="presParOf" srcId="{4FCD3FBE-58DE-4FDD-80F6-CD095FA1C602}" destId="{EAECF398-B37E-4646-B62D-2772A0601AEE}" srcOrd="9" destOrd="0" presId="urn:microsoft.com/office/officeart/2008/layout/LinedList"/>
    <dgm:cxn modelId="{C8BECE3B-E615-41F1-9C10-6D9C44FFD566}" type="presParOf" srcId="{AB83CCE1-66C7-49E1-B704-045BC1F9F303}" destId="{13AD3D04-A449-4F88-8601-ABDE6AA67869}" srcOrd="4" destOrd="0" presId="urn:microsoft.com/office/officeart/2008/layout/LinedList"/>
    <dgm:cxn modelId="{68560C90-E56C-4921-8181-643CCE2898D8}" type="presParOf" srcId="{AB83CCE1-66C7-49E1-B704-045BC1F9F303}" destId="{088FD174-A59E-400F-B0DC-B2E873FD919E}" srcOrd="5" destOrd="0" presId="urn:microsoft.com/office/officeart/2008/layout/LinedList"/>
    <dgm:cxn modelId="{B1042BB1-305E-4E42-BE78-B425CAD3B635}" type="presParOf" srcId="{088FD174-A59E-400F-B0DC-B2E873FD919E}" destId="{AA81CDFF-3986-4F3E-8E5C-D58F3DAD2F8B}" srcOrd="0" destOrd="0" presId="urn:microsoft.com/office/officeart/2008/layout/LinedList"/>
    <dgm:cxn modelId="{D8A1E7C3-4C14-4809-839B-4D2FD3BB2CA8}" type="presParOf" srcId="{088FD174-A59E-400F-B0DC-B2E873FD919E}" destId="{EC246D12-35EF-4FFE-BE27-812321E652B1}" srcOrd="1" destOrd="0" presId="urn:microsoft.com/office/officeart/2008/layout/LinedList"/>
    <dgm:cxn modelId="{A09EAFDB-C7DC-41E1-A44E-EC0DEFCCC005}" type="presParOf" srcId="{EC246D12-35EF-4FFE-BE27-812321E652B1}" destId="{DA03E632-18B6-4231-BA60-BBAC5BA71235}" srcOrd="0" destOrd="0" presId="urn:microsoft.com/office/officeart/2008/layout/LinedList"/>
    <dgm:cxn modelId="{1D556210-4056-4CEA-9FC0-BAA3DC99FD2F}" type="presParOf" srcId="{EC246D12-35EF-4FFE-BE27-812321E652B1}" destId="{4CF6236C-E021-45A1-B143-D874636A9C98}" srcOrd="1" destOrd="0" presId="urn:microsoft.com/office/officeart/2008/layout/LinedList"/>
    <dgm:cxn modelId="{8A4A601D-5D52-4281-9E4D-AC424AB9F320}" type="presParOf" srcId="{4CF6236C-E021-45A1-B143-D874636A9C98}" destId="{71038489-A305-4C1C-AAC2-20C7CFABFF8D}" srcOrd="0" destOrd="0" presId="urn:microsoft.com/office/officeart/2008/layout/LinedList"/>
    <dgm:cxn modelId="{FEB1FD29-ACC1-43F6-A019-0BBF10957173}" type="presParOf" srcId="{4CF6236C-E021-45A1-B143-D874636A9C98}" destId="{4B27CE1C-5071-4270-9406-D5F95BC494B9}" srcOrd="1" destOrd="0" presId="urn:microsoft.com/office/officeart/2008/layout/LinedList"/>
    <dgm:cxn modelId="{77FB9BB6-522D-42BD-9062-362C7D94DC2C}" type="presParOf" srcId="{4CF6236C-E021-45A1-B143-D874636A9C98}" destId="{70A77D5C-669F-4FED-84DD-781D2BF45E51}" srcOrd="2" destOrd="0" presId="urn:microsoft.com/office/officeart/2008/layout/LinedList"/>
    <dgm:cxn modelId="{B273441A-B9DA-4D99-AFD8-23860DEDB9BB}" type="presParOf" srcId="{EC246D12-35EF-4FFE-BE27-812321E652B1}" destId="{BFDF832D-A955-46F8-8755-532596993318}" srcOrd="2" destOrd="0" presId="urn:microsoft.com/office/officeart/2008/layout/LinedList"/>
    <dgm:cxn modelId="{5FD93A9A-B9AF-44C4-A0BD-FEEC71462B8D}" type="presParOf" srcId="{EC246D12-35EF-4FFE-BE27-812321E652B1}" destId="{65A22D74-3E07-4D0D-96EF-22C044C123AD}" srcOrd="3" destOrd="0" presId="urn:microsoft.com/office/officeart/2008/layout/LinedList"/>
    <dgm:cxn modelId="{58512402-ACCF-45A4-B938-05FC62D30BC1}" type="presParOf" srcId="{EC246D12-35EF-4FFE-BE27-812321E652B1}" destId="{C83D8EF5-DBA7-4494-8123-2CD1C3724D20}" srcOrd="4" destOrd="0" presId="urn:microsoft.com/office/officeart/2008/layout/LinedList"/>
    <dgm:cxn modelId="{2187E584-FEFF-44F6-A8E5-88221B1751BF}" type="presParOf" srcId="{C83D8EF5-DBA7-4494-8123-2CD1C3724D20}" destId="{44188992-2F0D-483D-B173-FF35DF33C366}" srcOrd="0" destOrd="0" presId="urn:microsoft.com/office/officeart/2008/layout/LinedList"/>
    <dgm:cxn modelId="{F2EB3DE2-A742-4659-AFC0-30279DAB047F}" type="presParOf" srcId="{C83D8EF5-DBA7-4494-8123-2CD1C3724D20}" destId="{8F60AE0C-3083-4A53-95AC-03AEAF6B6024}" srcOrd="1" destOrd="0" presId="urn:microsoft.com/office/officeart/2008/layout/LinedList"/>
    <dgm:cxn modelId="{DECD4AB7-EC8E-45D0-B5AB-37773D281711}" type="presParOf" srcId="{C83D8EF5-DBA7-4494-8123-2CD1C3724D20}" destId="{6127DE7F-D9AE-4D3A-A658-137B3869E72D}" srcOrd="2" destOrd="0" presId="urn:microsoft.com/office/officeart/2008/layout/LinedList"/>
    <dgm:cxn modelId="{D4D485D8-6202-4BF5-9989-B0C054658196}" type="presParOf" srcId="{EC246D12-35EF-4FFE-BE27-812321E652B1}" destId="{7F570239-F438-4EEA-A248-F069ED0CA63A}" srcOrd="5" destOrd="0" presId="urn:microsoft.com/office/officeart/2008/layout/LinedList"/>
    <dgm:cxn modelId="{AB759168-76C9-4D4C-B6F6-E9778146CAA7}" type="presParOf" srcId="{EC246D12-35EF-4FFE-BE27-812321E652B1}" destId="{5E6D1CB3-2E8C-4E9B-BDF0-5245150CA8C1}" srcOrd="6" destOrd="0" presId="urn:microsoft.com/office/officeart/2008/layout/LinedList"/>
    <dgm:cxn modelId="{C804ED86-11A0-48EC-AD9F-B406F9A51B30}" type="presParOf" srcId="{AB83CCE1-66C7-49E1-B704-045BC1F9F303}" destId="{9F09585D-EEFF-44C5-ADD4-52288911BA7A}" srcOrd="6" destOrd="0" presId="urn:microsoft.com/office/officeart/2008/layout/LinedList"/>
    <dgm:cxn modelId="{3650BCDA-A2CB-4150-BA69-1822DE8D83FC}" type="presParOf" srcId="{AB83CCE1-66C7-49E1-B704-045BC1F9F303}" destId="{8BDB1A62-24AC-4DC6-8350-33D1F1DDC069}" srcOrd="7" destOrd="0" presId="urn:microsoft.com/office/officeart/2008/layout/LinedList"/>
    <dgm:cxn modelId="{627E0F96-4F61-4D8E-94CB-E38C2449FBCC}" type="presParOf" srcId="{8BDB1A62-24AC-4DC6-8350-33D1F1DDC069}" destId="{92DEF271-ABD3-4FCA-8856-D40BE87A5C05}" srcOrd="0" destOrd="0" presId="urn:microsoft.com/office/officeart/2008/layout/LinedList"/>
    <dgm:cxn modelId="{59A1E3F0-CA41-4BBA-8D53-BCDF4C53286A}" type="presParOf" srcId="{8BDB1A62-24AC-4DC6-8350-33D1F1DDC069}" destId="{2088E30E-1108-4B51-822B-D6F0DB986700}" srcOrd="1" destOrd="0" presId="urn:microsoft.com/office/officeart/2008/layout/LinedList"/>
    <dgm:cxn modelId="{1F4893C3-5D96-4151-82A3-9F04B64A26E6}" type="presParOf" srcId="{2088E30E-1108-4B51-822B-D6F0DB986700}" destId="{38A34DAD-AC2E-42DB-B338-CB94419BDD42}" srcOrd="0" destOrd="0" presId="urn:microsoft.com/office/officeart/2008/layout/LinedList"/>
    <dgm:cxn modelId="{AF8A2020-729F-4CD9-A4F5-C87C1CAECB5E}" type="presParOf" srcId="{2088E30E-1108-4B51-822B-D6F0DB986700}" destId="{D75C83D0-8B58-4524-8D44-9672FE509666}" srcOrd="1" destOrd="0" presId="urn:microsoft.com/office/officeart/2008/layout/LinedList"/>
    <dgm:cxn modelId="{5AFB89EB-91D9-4FF5-A77E-D30834EF83A3}" type="presParOf" srcId="{D75C83D0-8B58-4524-8D44-9672FE509666}" destId="{8BE86100-CA1E-47B0-8294-CB952DF1A141}" srcOrd="0" destOrd="0" presId="urn:microsoft.com/office/officeart/2008/layout/LinedList"/>
    <dgm:cxn modelId="{FB04B7DF-4EBF-4007-AAAD-AA7AB29FEB8D}" type="presParOf" srcId="{D75C83D0-8B58-4524-8D44-9672FE509666}" destId="{95E42607-5BE0-4441-89E8-80C1A3AC3251}" srcOrd="1" destOrd="0" presId="urn:microsoft.com/office/officeart/2008/layout/LinedList"/>
    <dgm:cxn modelId="{F0ED143C-B0E2-4725-A6FD-C74642D91136}" type="presParOf" srcId="{D75C83D0-8B58-4524-8D44-9672FE509666}" destId="{5AFD4134-49DC-4CFC-9CC3-E1D959E005E9}" srcOrd="2" destOrd="0" presId="urn:microsoft.com/office/officeart/2008/layout/LinedList"/>
    <dgm:cxn modelId="{7BEECE85-B574-4F8A-8FAC-01B0741E3A7E}" type="presParOf" srcId="{2088E30E-1108-4B51-822B-D6F0DB986700}" destId="{4D9BCB9F-5B07-4138-AAE4-0FF78F2B87BB}" srcOrd="2" destOrd="0" presId="urn:microsoft.com/office/officeart/2008/layout/LinedList"/>
    <dgm:cxn modelId="{FB2F5272-A0DF-428A-93D8-245B4C0464CD}" type="presParOf" srcId="{2088E30E-1108-4B51-822B-D6F0DB986700}" destId="{CB49F70A-E494-4790-9131-7A62FAF6C6CC}" srcOrd="3" destOrd="0" presId="urn:microsoft.com/office/officeart/2008/layout/LinedList"/>
    <dgm:cxn modelId="{F351B57C-BE1D-4B79-9F80-796F9D7E851D}" type="presParOf" srcId="{2088E30E-1108-4B51-822B-D6F0DB986700}" destId="{EA404F53-1102-4176-9742-35625480B91F}" srcOrd="4" destOrd="0" presId="urn:microsoft.com/office/officeart/2008/layout/LinedList"/>
    <dgm:cxn modelId="{72E8E2C3-853A-4243-A148-3DC127341583}" type="presParOf" srcId="{EA404F53-1102-4176-9742-35625480B91F}" destId="{92D23935-4B09-48D7-B70F-F4B02064E7E3}" srcOrd="0" destOrd="0" presId="urn:microsoft.com/office/officeart/2008/layout/LinedList"/>
    <dgm:cxn modelId="{C14CDAA9-D53C-4680-A9B5-97739D5503F4}" type="presParOf" srcId="{EA404F53-1102-4176-9742-35625480B91F}" destId="{08744E5F-6387-427F-91B0-62112759C750}" srcOrd="1" destOrd="0" presId="urn:microsoft.com/office/officeart/2008/layout/LinedList"/>
    <dgm:cxn modelId="{7F8C6569-9A44-4F9B-96C2-0B4ED9078EA0}" type="presParOf" srcId="{EA404F53-1102-4176-9742-35625480B91F}" destId="{4BDF4F81-8432-4E53-A267-3DD3351247CE}" srcOrd="2" destOrd="0" presId="urn:microsoft.com/office/officeart/2008/layout/LinedList"/>
    <dgm:cxn modelId="{388DCAD0-8E59-4E15-A5F5-A4785E91171C}" type="presParOf" srcId="{2088E30E-1108-4B51-822B-D6F0DB986700}" destId="{9796652A-BC4D-48A8-893D-9797F8F918D3}" srcOrd="5" destOrd="0" presId="urn:microsoft.com/office/officeart/2008/layout/LinedList"/>
    <dgm:cxn modelId="{B4D3E40D-CF76-4585-BAA0-DA761E72CD96}" type="presParOf" srcId="{2088E30E-1108-4B51-822B-D6F0DB986700}" destId="{EAB067E9-0762-4886-BEF4-771F6139209E}" srcOrd="6" destOrd="0" presId="urn:microsoft.com/office/officeart/2008/layout/LinedList"/>
    <dgm:cxn modelId="{0666B9A3-899A-4664-91BB-909E3424E3FC}" type="presParOf" srcId="{AB83CCE1-66C7-49E1-B704-045BC1F9F303}" destId="{27A7DFD0-4938-4CDB-9874-36A698CE0E0A}" srcOrd="8" destOrd="0" presId="urn:microsoft.com/office/officeart/2008/layout/LinedList"/>
    <dgm:cxn modelId="{7AFDD31C-53F6-49E2-9D57-AFB28C8F7B72}" type="presParOf" srcId="{AB83CCE1-66C7-49E1-B704-045BC1F9F303}" destId="{E34E2D08-E84F-43F7-9DCC-6BB058A45BE3}" srcOrd="9" destOrd="0" presId="urn:microsoft.com/office/officeart/2008/layout/LinedList"/>
    <dgm:cxn modelId="{03A222D4-1F22-425A-847C-2678291F47AC}" type="presParOf" srcId="{E34E2D08-E84F-43F7-9DCC-6BB058A45BE3}" destId="{123D4641-28BA-46E4-8072-3B5ECCAA0B39}" srcOrd="0" destOrd="0" presId="urn:microsoft.com/office/officeart/2008/layout/LinedList"/>
    <dgm:cxn modelId="{27CB2D19-482D-4EF6-86AE-341640DD4A4E}" type="presParOf" srcId="{E34E2D08-E84F-43F7-9DCC-6BB058A45BE3}" destId="{80B6C78A-86EF-48A3-8E82-C3AF178535FD}" srcOrd="1" destOrd="0" presId="urn:microsoft.com/office/officeart/2008/layout/LinedList"/>
    <dgm:cxn modelId="{AFAEF8A8-C6AE-484F-B71C-7A85AA87A112}" type="presParOf" srcId="{80B6C78A-86EF-48A3-8E82-C3AF178535FD}" destId="{41AED119-6C98-417F-9C9A-1F170DDC7974}" srcOrd="0" destOrd="0" presId="urn:microsoft.com/office/officeart/2008/layout/LinedList"/>
    <dgm:cxn modelId="{E79BB856-D850-43B5-A1D9-956C2F4FBE06}" type="presParOf" srcId="{80B6C78A-86EF-48A3-8E82-C3AF178535FD}" destId="{CF3D8DE4-72E5-4ADF-8997-0BDFFF13DF14}" srcOrd="1" destOrd="0" presId="urn:microsoft.com/office/officeart/2008/layout/LinedList"/>
    <dgm:cxn modelId="{47A12279-8D97-4B6C-920F-F35A6D4C681D}" type="presParOf" srcId="{CF3D8DE4-72E5-4ADF-8997-0BDFFF13DF14}" destId="{DCD7DC10-F314-46D5-BF09-9460003DBADE}" srcOrd="0" destOrd="0" presId="urn:microsoft.com/office/officeart/2008/layout/LinedList"/>
    <dgm:cxn modelId="{1010B3A3-DDBB-43CE-8375-BE00BC3685F9}" type="presParOf" srcId="{CF3D8DE4-72E5-4ADF-8997-0BDFFF13DF14}" destId="{6104A1E8-5C98-435A-BDB8-D67C90F8D637}" srcOrd="1" destOrd="0" presId="urn:microsoft.com/office/officeart/2008/layout/LinedList"/>
    <dgm:cxn modelId="{F2E11EFD-FEBA-47C9-95B7-AE39418A71E1}" type="presParOf" srcId="{CF3D8DE4-72E5-4ADF-8997-0BDFFF13DF14}" destId="{7EC9E999-80B1-4E7B-9869-DB0E32633887}" srcOrd="2" destOrd="0" presId="urn:microsoft.com/office/officeart/2008/layout/LinedList"/>
    <dgm:cxn modelId="{50E6F2F0-31EE-414D-B285-5E2E7B9DCD59}" type="presParOf" srcId="{80B6C78A-86EF-48A3-8E82-C3AF178535FD}" destId="{6D63CCBC-8999-4BF3-B2CB-98F3C008EAA8}" srcOrd="2" destOrd="0" presId="urn:microsoft.com/office/officeart/2008/layout/LinedList"/>
    <dgm:cxn modelId="{82237C1E-9805-41EE-B4BF-0ACAA1B1D8A1}" type="presParOf" srcId="{80B6C78A-86EF-48A3-8E82-C3AF178535FD}" destId="{E2815AC0-9195-4BF0-9F57-4114F93D0D30}" srcOrd="3" destOrd="0" presId="urn:microsoft.com/office/officeart/2008/layout/LinedList"/>
    <dgm:cxn modelId="{DAE8F382-C0FF-49DF-9039-131ADC9E3218}" type="presParOf" srcId="{80B6C78A-86EF-48A3-8E82-C3AF178535FD}" destId="{C70028F9-5E1F-49FB-B25F-74118BA2FBC6}" srcOrd="4" destOrd="0" presId="urn:microsoft.com/office/officeart/2008/layout/LinedList"/>
    <dgm:cxn modelId="{4984B4D4-36FE-4196-B876-48E5D2861345}" type="presParOf" srcId="{C70028F9-5E1F-49FB-B25F-74118BA2FBC6}" destId="{39E46269-2826-4166-971B-D228464864FA}" srcOrd="0" destOrd="0" presId="urn:microsoft.com/office/officeart/2008/layout/LinedList"/>
    <dgm:cxn modelId="{37A9EAE5-A5A2-4623-83AE-B6CB827E3BF7}" type="presParOf" srcId="{C70028F9-5E1F-49FB-B25F-74118BA2FBC6}" destId="{4CF2E39D-A600-4276-99EE-8647FEE71CE5}" srcOrd="1" destOrd="0" presId="urn:microsoft.com/office/officeart/2008/layout/LinedList"/>
    <dgm:cxn modelId="{8EAA6635-403D-4BD0-94EB-248FBA74DAD4}" type="presParOf" srcId="{C70028F9-5E1F-49FB-B25F-74118BA2FBC6}" destId="{088AD26E-0F90-40B2-B130-D140C842586F}" srcOrd="2" destOrd="0" presId="urn:microsoft.com/office/officeart/2008/layout/LinedList"/>
    <dgm:cxn modelId="{C118D948-6269-4F72-8080-EF7D2CCC1974}" type="presParOf" srcId="{80B6C78A-86EF-48A3-8E82-C3AF178535FD}" destId="{3C818A44-0FFC-4806-AA57-007E2C9580BF}" srcOrd="5" destOrd="0" presId="urn:microsoft.com/office/officeart/2008/layout/LinedList"/>
    <dgm:cxn modelId="{41CD1E3D-C356-4FBD-A3B8-6A80186B70DF}" type="presParOf" srcId="{80B6C78A-86EF-48A3-8E82-C3AF178535FD}" destId="{C01BC2C7-12C4-4F06-AF79-C42BEBE32579}" srcOrd="6" destOrd="0" presId="urn:microsoft.com/office/officeart/2008/layout/LinedList"/>
    <dgm:cxn modelId="{0D40CE1C-2758-4F71-8501-B5DD77C61CFC}" type="presParOf" srcId="{80B6C78A-86EF-48A3-8E82-C3AF178535FD}" destId="{F901C424-BB8B-43C8-86CC-4AB92DEA55DD}" srcOrd="7" destOrd="0" presId="urn:microsoft.com/office/officeart/2008/layout/LinedList"/>
    <dgm:cxn modelId="{46F2F788-DA29-4E78-90CD-CB8868505BA9}" type="presParOf" srcId="{F901C424-BB8B-43C8-86CC-4AB92DEA55DD}" destId="{D4B6E1C0-2111-4CDA-B868-7C8E32CAAD5F}" srcOrd="0" destOrd="0" presId="urn:microsoft.com/office/officeart/2008/layout/LinedList"/>
    <dgm:cxn modelId="{54FEFBA1-BA61-47FE-9658-DF54AD281D88}" type="presParOf" srcId="{F901C424-BB8B-43C8-86CC-4AB92DEA55DD}" destId="{BCFE6376-C529-4CE9-BCEF-5EB957828C26}" srcOrd="1" destOrd="0" presId="urn:microsoft.com/office/officeart/2008/layout/LinedList"/>
    <dgm:cxn modelId="{4E72C655-C6C0-4349-BED8-FF279544BCAF}" type="presParOf" srcId="{F901C424-BB8B-43C8-86CC-4AB92DEA55DD}" destId="{51F4D81B-4F07-4DE6-8666-CCEA2B12FDB2}" srcOrd="2" destOrd="0" presId="urn:microsoft.com/office/officeart/2008/layout/LinedList"/>
    <dgm:cxn modelId="{3D80A003-7F28-4438-90DA-DD362A732F3F}" type="presParOf" srcId="{80B6C78A-86EF-48A3-8E82-C3AF178535FD}" destId="{C1CA34F3-6B30-45B3-BBDA-DD4806E09A2D}" srcOrd="8" destOrd="0" presId="urn:microsoft.com/office/officeart/2008/layout/LinedList"/>
    <dgm:cxn modelId="{3F8ED988-59E9-4C6A-AC47-2241F36F0A83}" type="presParOf" srcId="{80B6C78A-86EF-48A3-8E82-C3AF178535FD}" destId="{E3555285-AEBC-432E-AC91-92B9C2F020F8}" srcOrd="9" destOrd="0" presId="urn:microsoft.com/office/officeart/2008/layout/LinedList"/>
    <dgm:cxn modelId="{5DAA8338-B141-4F29-AF42-A287C7FE47C5}" type="presParOf" srcId="{AB83CCE1-66C7-49E1-B704-045BC1F9F303}" destId="{62115CD7-D6A0-4692-AD76-45A1E42D0791}" srcOrd="10" destOrd="0" presId="urn:microsoft.com/office/officeart/2008/layout/LinedList"/>
    <dgm:cxn modelId="{C17AE508-1FF2-401C-A870-AB47F2E15954}" type="presParOf" srcId="{AB83CCE1-66C7-49E1-B704-045BC1F9F303}" destId="{66FA12BF-BBBA-48CF-B133-96B9515B4038}" srcOrd="11" destOrd="0" presId="urn:microsoft.com/office/officeart/2008/layout/LinedList"/>
    <dgm:cxn modelId="{9C81CB33-E37D-4E3A-8AC1-C1111A35BBC7}" type="presParOf" srcId="{66FA12BF-BBBA-48CF-B133-96B9515B4038}" destId="{1E90F4E4-1FD5-4B05-A9A0-A21287DB675C}" srcOrd="0" destOrd="0" presId="urn:microsoft.com/office/officeart/2008/layout/LinedList"/>
    <dgm:cxn modelId="{B698519B-6593-46C6-9A6B-3C6B9AD873D0}" type="presParOf" srcId="{66FA12BF-BBBA-48CF-B133-96B9515B4038}" destId="{515A4977-7760-42D9-B5C6-7FBF143FDCD5}" srcOrd="1" destOrd="0" presId="urn:microsoft.com/office/officeart/2008/layout/LinedList"/>
    <dgm:cxn modelId="{9365F7B1-0B73-4B44-A734-4718BFE255A3}" type="presParOf" srcId="{515A4977-7760-42D9-B5C6-7FBF143FDCD5}" destId="{37C4F9FE-690F-4EAE-96CC-96ABA6123F46}" srcOrd="0" destOrd="0" presId="urn:microsoft.com/office/officeart/2008/layout/LinedList"/>
    <dgm:cxn modelId="{51759EDC-E165-4175-8961-AB0FC6C89573}" type="presParOf" srcId="{515A4977-7760-42D9-B5C6-7FBF143FDCD5}" destId="{64AF3594-5017-4E1C-9FC1-3C07A7D86319}" srcOrd="1" destOrd="0" presId="urn:microsoft.com/office/officeart/2008/layout/LinedList"/>
    <dgm:cxn modelId="{CC0B45AD-4692-4626-8F56-ACAD8D3409C5}" type="presParOf" srcId="{64AF3594-5017-4E1C-9FC1-3C07A7D86319}" destId="{6C97E9A2-568C-4D95-8891-80AC3FB6B0E8}" srcOrd="0" destOrd="0" presId="urn:microsoft.com/office/officeart/2008/layout/LinedList"/>
    <dgm:cxn modelId="{2D23A58D-6FE6-4958-A49C-CF34572C1A9B}" type="presParOf" srcId="{64AF3594-5017-4E1C-9FC1-3C07A7D86319}" destId="{73A66AC7-1930-4747-8581-A6A72F401AB0}" srcOrd="1" destOrd="0" presId="urn:microsoft.com/office/officeart/2008/layout/LinedList"/>
    <dgm:cxn modelId="{07D1A08D-3CA5-41FA-8314-ABF8E4F5F7C8}" type="presParOf" srcId="{64AF3594-5017-4E1C-9FC1-3C07A7D86319}" destId="{997277BE-4245-4DEE-B557-897069F5A2D5}" srcOrd="2" destOrd="0" presId="urn:microsoft.com/office/officeart/2008/layout/LinedList"/>
    <dgm:cxn modelId="{43E6D803-3A68-49EC-AC7B-E9DD41D5CAE1}" type="presParOf" srcId="{515A4977-7760-42D9-B5C6-7FBF143FDCD5}" destId="{51B43407-2CF8-4AB5-857E-BC6A1929AC54}" srcOrd="2" destOrd="0" presId="urn:microsoft.com/office/officeart/2008/layout/LinedList"/>
    <dgm:cxn modelId="{1D5ED05C-EC35-4BF4-8FDB-5A787DF65D70}" type="presParOf" srcId="{515A4977-7760-42D9-B5C6-7FBF143FDCD5}" destId="{6D88C9A0-6307-4B34-8B86-AB6B4FAD0016}" srcOrd="3" destOrd="0" presId="urn:microsoft.com/office/officeart/2008/layout/LinedList"/>
    <dgm:cxn modelId="{B2B92476-3AF7-466A-8FE0-5AEBFCEBC421}" type="presParOf" srcId="{515A4977-7760-42D9-B5C6-7FBF143FDCD5}" destId="{F0FAAD42-F88D-4239-BD69-D44A196DB495}" srcOrd="4" destOrd="0" presId="urn:microsoft.com/office/officeart/2008/layout/LinedList"/>
    <dgm:cxn modelId="{7506F0FA-6589-4210-B040-59A328EABAF5}" type="presParOf" srcId="{F0FAAD42-F88D-4239-BD69-D44A196DB495}" destId="{D6D1725E-39FA-4225-B8AD-458E3F2538D5}" srcOrd="0" destOrd="0" presId="urn:microsoft.com/office/officeart/2008/layout/LinedList"/>
    <dgm:cxn modelId="{FD24C0EB-52E1-46C1-BB32-DB3AA26D3B35}" type="presParOf" srcId="{F0FAAD42-F88D-4239-BD69-D44A196DB495}" destId="{35FC7A37-D47C-459B-9777-7D7DEE6FE360}" srcOrd="1" destOrd="0" presId="urn:microsoft.com/office/officeart/2008/layout/LinedList"/>
    <dgm:cxn modelId="{D2A1EECC-13F9-489F-B26E-B02472258197}" type="presParOf" srcId="{F0FAAD42-F88D-4239-BD69-D44A196DB495}" destId="{1561E343-23F4-487C-8ECB-BCDE9902CF37}" srcOrd="2" destOrd="0" presId="urn:microsoft.com/office/officeart/2008/layout/LinedList"/>
    <dgm:cxn modelId="{50762BE8-653E-4FDF-B172-B74090380EA1}" type="presParOf" srcId="{515A4977-7760-42D9-B5C6-7FBF143FDCD5}" destId="{E9286DE1-7E33-45DF-8FB6-3E63DE43CC06}" srcOrd="5" destOrd="0" presId="urn:microsoft.com/office/officeart/2008/layout/LinedList"/>
    <dgm:cxn modelId="{6F656DB4-F6DA-4133-9B63-4E08672102EF}" type="presParOf" srcId="{515A4977-7760-42D9-B5C6-7FBF143FDCD5}" destId="{D04B46F6-41AB-454B-8DFE-B13143F45212}" srcOrd="6" destOrd="0" presId="urn:microsoft.com/office/officeart/2008/layout/LinedList"/>
    <dgm:cxn modelId="{C46966F1-2764-4D17-8EDC-BFA574C7734C}" type="presParOf" srcId="{515A4977-7760-42D9-B5C6-7FBF143FDCD5}" destId="{BC287BC2-37C6-42AF-8E23-9B4B098B0FC9}" srcOrd="7" destOrd="0" presId="urn:microsoft.com/office/officeart/2008/layout/LinedList"/>
    <dgm:cxn modelId="{11C4E05B-71F8-4C56-A148-1E80F50AF59A}" type="presParOf" srcId="{BC287BC2-37C6-42AF-8E23-9B4B098B0FC9}" destId="{459CBDB6-60A3-4395-ABC8-C99D1B30C733}" srcOrd="0" destOrd="0" presId="urn:microsoft.com/office/officeart/2008/layout/LinedList"/>
    <dgm:cxn modelId="{FCED1A44-04DA-42F9-98DE-8BB02C341B9C}" type="presParOf" srcId="{BC287BC2-37C6-42AF-8E23-9B4B098B0FC9}" destId="{1E4FA98F-80C6-4FB6-9386-3BC5767007C2}" srcOrd="1" destOrd="0" presId="urn:microsoft.com/office/officeart/2008/layout/LinedList"/>
    <dgm:cxn modelId="{799F6084-1DDD-4FD4-B1D9-7584CFD190AC}" type="presParOf" srcId="{BC287BC2-37C6-42AF-8E23-9B4B098B0FC9}" destId="{894F4FCE-C254-4511-8793-C8F8079CCB47}" srcOrd="2" destOrd="0" presId="urn:microsoft.com/office/officeart/2008/layout/LinedList"/>
    <dgm:cxn modelId="{FEB88F3A-1447-456D-97BC-FA6DCB25B4A9}" type="presParOf" srcId="{515A4977-7760-42D9-B5C6-7FBF143FDCD5}" destId="{189D6756-5141-497D-8956-C2DED5276039}" srcOrd="8" destOrd="0" presId="urn:microsoft.com/office/officeart/2008/layout/LinedList"/>
    <dgm:cxn modelId="{620E5130-7C1D-402A-9702-EB1D3CB5B8E1}" type="presParOf" srcId="{515A4977-7760-42D9-B5C6-7FBF143FDCD5}" destId="{B2842791-1EDB-4F3D-8844-F0F0C2390E4A}" srcOrd="9" destOrd="0" presId="urn:microsoft.com/office/officeart/2008/layout/LinedList"/>
    <dgm:cxn modelId="{14FB97E7-AB89-4E08-9E9C-CBF238174A8D}" type="presParOf" srcId="{515A4977-7760-42D9-B5C6-7FBF143FDCD5}" destId="{D3A13BB6-0196-419D-A911-528F5B260F55}" srcOrd="10" destOrd="0" presId="urn:microsoft.com/office/officeart/2008/layout/LinedList"/>
    <dgm:cxn modelId="{099588AD-B0D8-47DD-B74F-2785CA3574E0}" type="presParOf" srcId="{D3A13BB6-0196-419D-A911-528F5B260F55}" destId="{88C14AC6-1E95-4D99-BE27-471B17B3C41B}" srcOrd="0" destOrd="0" presId="urn:microsoft.com/office/officeart/2008/layout/LinedList"/>
    <dgm:cxn modelId="{49773C2A-E03B-4E27-88AB-C214D99A59D2}" type="presParOf" srcId="{D3A13BB6-0196-419D-A911-528F5B260F55}" destId="{3BDBED7C-6598-4A8D-87AA-F9DE570D23EA}" srcOrd="1" destOrd="0" presId="urn:microsoft.com/office/officeart/2008/layout/LinedList"/>
    <dgm:cxn modelId="{3600A93B-47CD-45E1-B380-6CF0B34D0A3A}" type="presParOf" srcId="{D3A13BB6-0196-419D-A911-528F5B260F55}" destId="{701BD778-3992-41E5-8591-739258C4B3B7}" srcOrd="2" destOrd="0" presId="urn:microsoft.com/office/officeart/2008/layout/LinedList"/>
    <dgm:cxn modelId="{90D153A8-464B-4421-8AF6-05388D3A3CCE}" type="presParOf" srcId="{515A4977-7760-42D9-B5C6-7FBF143FDCD5}" destId="{074CB0B8-FC4E-4F0C-BDAF-D08591E080F1}" srcOrd="11" destOrd="0" presId="urn:microsoft.com/office/officeart/2008/layout/LinedList"/>
    <dgm:cxn modelId="{6DEF77EF-742B-439C-B452-9DCA4F8A7FF7}" type="presParOf" srcId="{515A4977-7760-42D9-B5C6-7FBF143FDCD5}" destId="{3AE28E71-77D3-4ECA-931C-E702872AFC1E}" srcOrd="12" destOrd="0" presId="urn:microsoft.com/office/officeart/2008/layout/LinedList"/>
    <dgm:cxn modelId="{4BB73A3E-98EE-4A9F-85A3-F988F916F058}" type="presParOf" srcId="{515A4977-7760-42D9-B5C6-7FBF143FDCD5}" destId="{4E48A332-14D5-4AFE-A0B9-F984BF2157B1}" srcOrd="13" destOrd="0" presId="urn:microsoft.com/office/officeart/2008/layout/LinedList"/>
    <dgm:cxn modelId="{193B55CD-CB8A-4FD7-9D00-BC8823043672}" type="presParOf" srcId="{4E48A332-14D5-4AFE-A0B9-F984BF2157B1}" destId="{2092C187-29CD-4007-A6AC-EB67EC3DA1B0}" srcOrd="0" destOrd="0" presId="urn:microsoft.com/office/officeart/2008/layout/LinedList"/>
    <dgm:cxn modelId="{6377EBDF-BD8B-4EA2-8706-5D5C61FFEC69}" type="presParOf" srcId="{4E48A332-14D5-4AFE-A0B9-F984BF2157B1}" destId="{56F5B286-5A4D-4696-BDF9-C4D00634A237}" srcOrd="1" destOrd="0" presId="urn:microsoft.com/office/officeart/2008/layout/LinedList"/>
    <dgm:cxn modelId="{1025B9B3-50E6-44C0-9324-A074C56DA0B0}" type="presParOf" srcId="{4E48A332-14D5-4AFE-A0B9-F984BF2157B1}" destId="{B843F201-AB6B-4AB4-810A-0C1300EA663B}" srcOrd="2" destOrd="0" presId="urn:microsoft.com/office/officeart/2008/layout/LinedList"/>
    <dgm:cxn modelId="{882C8BB9-F0A7-46D4-A047-4C6FD5F43A22}" type="presParOf" srcId="{515A4977-7760-42D9-B5C6-7FBF143FDCD5}" destId="{810B3464-C4A2-4EBE-9A3B-342215BAE374}" srcOrd="14" destOrd="0" presId="urn:microsoft.com/office/officeart/2008/layout/LinedList"/>
    <dgm:cxn modelId="{2DB5638A-C98B-4777-B7BB-50BA45C3B42C}" type="presParOf" srcId="{515A4977-7760-42D9-B5C6-7FBF143FDCD5}" destId="{26A0C7DC-4647-46F2-B49C-B07882BAE560}" srcOrd="15" destOrd="0" presId="urn:microsoft.com/office/officeart/2008/layout/LinedList"/>
    <dgm:cxn modelId="{4420CB79-F3C5-44BA-B97C-3FAD82153678}" type="presParOf" srcId="{AB83CCE1-66C7-49E1-B704-045BC1F9F303}" destId="{85B0B27A-D44A-430C-B003-D39891772EC1}" srcOrd="12" destOrd="0" presId="urn:microsoft.com/office/officeart/2008/layout/LinedList"/>
    <dgm:cxn modelId="{CC718BA4-7354-4421-A28C-7891FD80844A}" type="presParOf" srcId="{AB83CCE1-66C7-49E1-B704-045BC1F9F303}" destId="{DD4BF990-E0C4-4CD4-A803-64D545ADB747}" srcOrd="13" destOrd="0" presId="urn:microsoft.com/office/officeart/2008/layout/LinedList"/>
    <dgm:cxn modelId="{415C6D17-D522-4763-9F04-1D289754563B}" type="presParOf" srcId="{DD4BF990-E0C4-4CD4-A803-64D545ADB747}" destId="{75A24320-FE06-43FE-9263-7B2B0AFAA59B}" srcOrd="0" destOrd="0" presId="urn:microsoft.com/office/officeart/2008/layout/LinedList"/>
    <dgm:cxn modelId="{1C180E11-A87F-4186-948F-7FAD09D36B55}" type="presParOf" srcId="{DD4BF990-E0C4-4CD4-A803-64D545ADB747}" destId="{BB756635-AD88-4D2E-98E9-24FE992F1D01}" srcOrd="1" destOrd="0" presId="urn:microsoft.com/office/officeart/2008/layout/LinedList"/>
    <dgm:cxn modelId="{4273D648-C1BE-4C3B-90EB-3F0B27A625C8}" type="presParOf" srcId="{BB756635-AD88-4D2E-98E9-24FE992F1D01}" destId="{03349A72-835B-4407-A12C-63DABFE87BB0}" srcOrd="0" destOrd="0" presId="urn:microsoft.com/office/officeart/2008/layout/LinedList"/>
    <dgm:cxn modelId="{3E0BD8F8-8F13-473B-A5EB-BEFE29544AC0}" type="presParOf" srcId="{BB756635-AD88-4D2E-98E9-24FE992F1D01}" destId="{1CFFBE7D-BB15-4546-9165-AFC84523C534}" srcOrd="1" destOrd="0" presId="urn:microsoft.com/office/officeart/2008/layout/LinedList"/>
    <dgm:cxn modelId="{DFC8E3ED-37A5-4334-9ED6-314834A34FF8}" type="presParOf" srcId="{1CFFBE7D-BB15-4546-9165-AFC84523C534}" destId="{18585367-FF33-4ECD-A350-D50F88650475}" srcOrd="0" destOrd="0" presId="urn:microsoft.com/office/officeart/2008/layout/LinedList"/>
    <dgm:cxn modelId="{168DA89C-D519-4AD0-9BEC-910DE9B27E9D}" type="presParOf" srcId="{1CFFBE7D-BB15-4546-9165-AFC84523C534}" destId="{A2023D3B-0CD6-4865-BA2C-FA102799DA41}" srcOrd="1" destOrd="0" presId="urn:microsoft.com/office/officeart/2008/layout/LinedList"/>
    <dgm:cxn modelId="{1B058F65-353B-4A57-9C63-FBDD9826EF3C}" type="presParOf" srcId="{1CFFBE7D-BB15-4546-9165-AFC84523C534}" destId="{B22695F2-F64D-4C45-9288-3E732ACE5FB0}" srcOrd="2" destOrd="0" presId="urn:microsoft.com/office/officeart/2008/layout/LinedList"/>
    <dgm:cxn modelId="{830A7353-DBFB-4DFF-8D7E-CC8F9DDF1EBF}" type="presParOf" srcId="{BB756635-AD88-4D2E-98E9-24FE992F1D01}" destId="{C46C1AE0-C7F6-4ED2-BEB2-F825D67DE6FB}" srcOrd="2" destOrd="0" presId="urn:microsoft.com/office/officeart/2008/layout/LinedList"/>
    <dgm:cxn modelId="{1E19C836-A768-4E20-9C46-8F61811FDEE1}" type="presParOf" srcId="{BB756635-AD88-4D2E-98E9-24FE992F1D01}" destId="{165A8610-17D4-4135-9547-C6DCDD0BB4FA}" srcOrd="3" destOrd="0" presId="urn:microsoft.com/office/officeart/2008/layout/LinedList"/>
    <dgm:cxn modelId="{3DEF226F-023F-4FC7-AA9E-60D39BEEDEEF}" type="presParOf" srcId="{BB756635-AD88-4D2E-98E9-24FE992F1D01}" destId="{C6D6693B-6E39-4298-ABED-2A9F3256B491}" srcOrd="4" destOrd="0" presId="urn:microsoft.com/office/officeart/2008/layout/LinedList"/>
    <dgm:cxn modelId="{A60D080C-27C3-4177-AAB5-6FBC812E9C88}" type="presParOf" srcId="{C6D6693B-6E39-4298-ABED-2A9F3256B491}" destId="{08B91BEF-0B2C-4C3F-BF29-B4DC6403936F}" srcOrd="0" destOrd="0" presId="urn:microsoft.com/office/officeart/2008/layout/LinedList"/>
    <dgm:cxn modelId="{88109D78-A524-4D7E-8B39-BA49949C3ACE}" type="presParOf" srcId="{C6D6693B-6E39-4298-ABED-2A9F3256B491}" destId="{A35D4A5D-E787-4A66-8ED9-5D65551F91E3}" srcOrd="1" destOrd="0" presId="urn:microsoft.com/office/officeart/2008/layout/LinedList"/>
    <dgm:cxn modelId="{D9CAE1AA-1EF0-4D69-B394-4989767EBBDE}" type="presParOf" srcId="{C6D6693B-6E39-4298-ABED-2A9F3256B491}" destId="{5F1A0353-2541-4983-9215-5456137D440E}" srcOrd="2" destOrd="0" presId="urn:microsoft.com/office/officeart/2008/layout/LinedList"/>
    <dgm:cxn modelId="{4D8FD653-6438-4CEF-A402-114DDFBEF356}" type="presParOf" srcId="{BB756635-AD88-4D2E-98E9-24FE992F1D01}" destId="{FCCA977B-1B4E-4628-A4A3-DCE6125F97FE}" srcOrd="5" destOrd="0" presId="urn:microsoft.com/office/officeart/2008/layout/LinedList"/>
    <dgm:cxn modelId="{72AABADC-57AD-4241-B5FF-53CF263C43EF}" type="presParOf" srcId="{BB756635-AD88-4D2E-98E9-24FE992F1D01}" destId="{0A280707-AC81-43A9-B613-B5A5F5B93A4A}" srcOrd="6" destOrd="0" presId="urn:microsoft.com/office/officeart/2008/layout/LinedList"/>
    <dgm:cxn modelId="{BF51DAB2-9745-4BAF-A02D-60FB97B0C411}" type="presParOf" srcId="{BB756635-AD88-4D2E-98E9-24FE992F1D01}" destId="{ECD71F2B-B102-4F3F-9B65-425849A7F613}" srcOrd="7" destOrd="0" presId="urn:microsoft.com/office/officeart/2008/layout/LinedList"/>
    <dgm:cxn modelId="{30D84D65-B062-4A77-951B-DB3F7218E422}" type="presParOf" srcId="{ECD71F2B-B102-4F3F-9B65-425849A7F613}" destId="{0A0C7321-0DC7-4305-A3EC-CEEB792A23F7}" srcOrd="0" destOrd="0" presId="urn:microsoft.com/office/officeart/2008/layout/LinedList"/>
    <dgm:cxn modelId="{5EDD6FFF-9AF3-42E3-8544-EAECB102D14C}" type="presParOf" srcId="{ECD71F2B-B102-4F3F-9B65-425849A7F613}" destId="{0906FC92-74AD-4C62-AC83-2A63AD060B65}" srcOrd="1" destOrd="0" presId="urn:microsoft.com/office/officeart/2008/layout/LinedList"/>
    <dgm:cxn modelId="{5D82BE43-50EE-4A6B-A8ED-8FB8328FE674}" type="presParOf" srcId="{ECD71F2B-B102-4F3F-9B65-425849A7F613}" destId="{86501279-1DDA-4FEC-BD73-5D4E1BA71ADA}" srcOrd="2" destOrd="0" presId="urn:microsoft.com/office/officeart/2008/layout/LinedList"/>
    <dgm:cxn modelId="{A923CFCF-4FD0-48D3-9943-FE987F30958E}" type="presParOf" srcId="{BB756635-AD88-4D2E-98E9-24FE992F1D01}" destId="{8B03B41D-BCC3-4E01-8009-2A4BDAB5766D}" srcOrd="8" destOrd="0" presId="urn:microsoft.com/office/officeart/2008/layout/LinedList"/>
    <dgm:cxn modelId="{A8A424D2-07B0-4994-B2B4-31DDEC8340E7}" type="presParOf" srcId="{BB756635-AD88-4D2E-98E9-24FE992F1D01}" destId="{7ED8EE12-4E77-427F-8623-1BC54ABC3854}" srcOrd="9" destOrd="0" presId="urn:microsoft.com/office/officeart/2008/layout/LinedList"/>
    <dgm:cxn modelId="{CBD80B70-31CF-49D9-8410-DF319C400C2B}" type="presParOf" srcId="{BB756635-AD88-4D2E-98E9-24FE992F1D01}" destId="{46FDBFA6-C072-401E-ACB4-B1AC2DC8DBCB}" srcOrd="10" destOrd="0" presId="urn:microsoft.com/office/officeart/2008/layout/LinedList"/>
    <dgm:cxn modelId="{0706A41F-85B7-4154-B444-6E54F8141B47}" type="presParOf" srcId="{46FDBFA6-C072-401E-ACB4-B1AC2DC8DBCB}" destId="{55F9C85E-02F5-4DD6-9797-326AA6B921D4}" srcOrd="0" destOrd="0" presId="urn:microsoft.com/office/officeart/2008/layout/LinedList"/>
    <dgm:cxn modelId="{ECA4FFD1-528C-40B4-9F2F-974856FD1B4E}" type="presParOf" srcId="{46FDBFA6-C072-401E-ACB4-B1AC2DC8DBCB}" destId="{A096AE9F-667D-4D5F-AACC-69ABDDC1B0A3}" srcOrd="1" destOrd="0" presId="urn:microsoft.com/office/officeart/2008/layout/LinedList"/>
    <dgm:cxn modelId="{10E0D914-BF85-4C7B-AD7E-7AED4793C600}" type="presParOf" srcId="{46FDBFA6-C072-401E-ACB4-B1AC2DC8DBCB}" destId="{0FB2C9FA-8C56-4E19-AB90-E4615B7579DD}" srcOrd="2" destOrd="0" presId="urn:microsoft.com/office/officeart/2008/layout/LinedList"/>
    <dgm:cxn modelId="{6E8E2C8A-03A6-4721-8ADC-4DE5960B0CA0}" type="presParOf" srcId="{BB756635-AD88-4D2E-98E9-24FE992F1D01}" destId="{9587F686-432C-45AF-A914-D2DFCD77C880}" srcOrd="11" destOrd="0" presId="urn:microsoft.com/office/officeart/2008/layout/LinedList"/>
    <dgm:cxn modelId="{E560218C-4BB4-49F5-8D44-5A04136CAD9C}" type="presParOf" srcId="{BB756635-AD88-4D2E-98E9-24FE992F1D01}" destId="{84E63D9A-1FED-4171-AA44-4F2DF0D575D2}" srcOrd="12" destOrd="0" presId="urn:microsoft.com/office/officeart/2008/layout/LinedList"/>
    <dgm:cxn modelId="{8F7362A6-3171-44BD-96D5-F1E582847BDE}" type="presParOf" srcId="{BB756635-AD88-4D2E-98E9-24FE992F1D01}" destId="{1FFF7FDA-5356-466A-A385-DDF8FC86C318}" srcOrd="13" destOrd="0" presId="urn:microsoft.com/office/officeart/2008/layout/LinedList"/>
    <dgm:cxn modelId="{2E9C68EF-3348-48C8-9A18-2E9928BFB810}" type="presParOf" srcId="{1FFF7FDA-5356-466A-A385-DDF8FC86C318}" destId="{49F44558-CE3D-4149-94D1-3FB902A900EC}" srcOrd="0" destOrd="0" presId="urn:microsoft.com/office/officeart/2008/layout/LinedList"/>
    <dgm:cxn modelId="{C2158E25-D2D4-4A7B-91AD-51D71069165F}" type="presParOf" srcId="{1FFF7FDA-5356-466A-A385-DDF8FC86C318}" destId="{384758FF-8AC8-4134-A60F-7B93C834A1AC}" srcOrd="1" destOrd="0" presId="urn:microsoft.com/office/officeart/2008/layout/LinedList"/>
    <dgm:cxn modelId="{33A70409-5878-430D-A5C1-482546108672}" type="presParOf" srcId="{1FFF7FDA-5356-466A-A385-DDF8FC86C318}" destId="{345CF701-50D1-48BB-9E3B-C17D94D46F47}" srcOrd="2" destOrd="0" presId="urn:microsoft.com/office/officeart/2008/layout/LinedList"/>
    <dgm:cxn modelId="{5C1AF8EA-5DAB-437D-8CD2-B54DF7ABE06C}" type="presParOf" srcId="{BB756635-AD88-4D2E-98E9-24FE992F1D01}" destId="{93DA4BDE-B3A9-40F6-BC26-2C834E802542}" srcOrd="14" destOrd="0" presId="urn:microsoft.com/office/officeart/2008/layout/LinedList"/>
    <dgm:cxn modelId="{A54BA469-2FC9-4029-8C90-B2233AFA535E}" type="presParOf" srcId="{BB756635-AD88-4D2E-98E9-24FE992F1D01}" destId="{194B2E0D-D015-4590-9B26-B0874F553BED}" srcOrd="15" destOrd="0" presId="urn:microsoft.com/office/officeart/2008/layout/LinedList"/>
    <dgm:cxn modelId="{7B3143EE-09A7-4915-8704-DF5BFD42FC70}" type="presParOf" srcId="{BB756635-AD88-4D2E-98E9-24FE992F1D01}" destId="{6BCCC66C-3E20-470F-9319-92B2E53105E9}" srcOrd="16" destOrd="0" presId="urn:microsoft.com/office/officeart/2008/layout/LinedList"/>
    <dgm:cxn modelId="{AC5A5102-265A-415E-841A-47EBEBE2C6E7}" type="presParOf" srcId="{6BCCC66C-3E20-470F-9319-92B2E53105E9}" destId="{819D780F-845B-4ACE-84B9-B2EFCCD88845}" srcOrd="0" destOrd="0" presId="urn:microsoft.com/office/officeart/2008/layout/LinedList"/>
    <dgm:cxn modelId="{17737AB0-DE1E-47AC-9514-4834BB066736}" type="presParOf" srcId="{6BCCC66C-3E20-470F-9319-92B2E53105E9}" destId="{0D4FE3E4-B194-4BDA-8F32-7E87FD543122}" srcOrd="1" destOrd="0" presId="urn:microsoft.com/office/officeart/2008/layout/LinedList"/>
    <dgm:cxn modelId="{9EF279A5-F7B1-4471-BA03-57D62C1B9027}" type="presParOf" srcId="{6BCCC66C-3E20-470F-9319-92B2E53105E9}" destId="{8F71195D-5896-4052-987A-0DB8797195FA}" srcOrd="2" destOrd="0" presId="urn:microsoft.com/office/officeart/2008/layout/LinedList"/>
    <dgm:cxn modelId="{40A3556D-7C64-445B-B9C8-7EA5476EEAF2}" type="presParOf" srcId="{BB756635-AD88-4D2E-98E9-24FE992F1D01}" destId="{93A1F2AF-460D-4E11-97A7-8DBB7733797E}" srcOrd="17" destOrd="0" presId="urn:microsoft.com/office/officeart/2008/layout/LinedList"/>
    <dgm:cxn modelId="{951528F0-E12E-45A6-829F-1D78E4741529}" type="presParOf" srcId="{BB756635-AD88-4D2E-98E9-24FE992F1D01}" destId="{CBC1840C-638C-46FB-89BF-87DA7CB39C0E}" srcOrd="18"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5C3496-9AEE-4AA0-B33F-E321C76D8A1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28FB0F9-39D7-4EA6-AC4E-2B653D327426}">
      <dgm:prSet/>
      <dgm:spPr/>
      <dgm:t>
        <a:bodyPr/>
        <a:lstStyle/>
        <a:p>
          <a:r>
            <a:rPr lang="en-US" b="1"/>
            <a:t>Efficient Operations</a:t>
          </a:r>
          <a:r>
            <a:rPr lang="en-US"/>
            <a:t>: By digitizing the reservation process, the system optimizes bus fleet management and scheduling. Bus companies can efficiently allocate resources, manage seat inventory, and monitor bookings in real-time, leading to improved operational efficiency and reduced overhead costs.</a:t>
          </a:r>
        </a:p>
      </dgm:t>
    </dgm:pt>
    <dgm:pt modelId="{D97D446F-B82C-4D8E-B963-53AD08ADED4C}" type="parTrans" cxnId="{0A528792-BEED-48C4-924D-FD537C606692}">
      <dgm:prSet/>
      <dgm:spPr/>
      <dgm:t>
        <a:bodyPr/>
        <a:lstStyle/>
        <a:p>
          <a:endParaRPr lang="en-US"/>
        </a:p>
      </dgm:t>
    </dgm:pt>
    <dgm:pt modelId="{DAD60302-6A1F-413E-AFF0-48F8F6218E7F}" type="sibTrans" cxnId="{0A528792-BEED-48C4-924D-FD537C606692}">
      <dgm:prSet/>
      <dgm:spPr/>
      <dgm:t>
        <a:bodyPr/>
        <a:lstStyle/>
        <a:p>
          <a:endParaRPr lang="en-US"/>
        </a:p>
      </dgm:t>
    </dgm:pt>
    <dgm:pt modelId="{A6FA1DF2-667B-436C-99A3-E79336B1E236}">
      <dgm:prSet/>
      <dgm:spPr/>
      <dgm:t>
        <a:bodyPr/>
        <a:lstStyle/>
        <a:p>
          <a:r>
            <a:rPr lang="en-US" b="1"/>
            <a:t>Data-Driven Decision Making</a:t>
          </a:r>
          <a:r>
            <a:rPr lang="en-US"/>
            <a:t>: The system provides valuable insights through data analytics. Operators can analyze booking trends, passenger preferences, and route performance, enabling informed decision-making to enhance service quality and optimize routes.</a:t>
          </a:r>
        </a:p>
      </dgm:t>
    </dgm:pt>
    <dgm:pt modelId="{34B502DF-A39F-4401-B162-140859C93F2E}" type="parTrans" cxnId="{1B3C9CFD-41E3-4D69-9203-7661CE95EBB7}">
      <dgm:prSet/>
      <dgm:spPr/>
      <dgm:t>
        <a:bodyPr/>
        <a:lstStyle/>
        <a:p>
          <a:endParaRPr lang="en-US"/>
        </a:p>
      </dgm:t>
    </dgm:pt>
    <dgm:pt modelId="{8B1354CD-3E65-4322-B178-63893A485EC8}" type="sibTrans" cxnId="{1B3C9CFD-41E3-4D69-9203-7661CE95EBB7}">
      <dgm:prSet/>
      <dgm:spPr/>
      <dgm:t>
        <a:bodyPr/>
        <a:lstStyle/>
        <a:p>
          <a:endParaRPr lang="en-US"/>
        </a:p>
      </dgm:t>
    </dgm:pt>
    <dgm:pt modelId="{862B9A4A-FBF1-4F13-A88F-CD3F20F83F72}" type="pres">
      <dgm:prSet presAssocID="{C25C3496-9AEE-4AA0-B33F-E321C76D8A1D}" presName="hierChild1" presStyleCnt="0">
        <dgm:presLayoutVars>
          <dgm:chPref val="1"/>
          <dgm:dir/>
          <dgm:animOne val="branch"/>
          <dgm:animLvl val="lvl"/>
          <dgm:resizeHandles/>
        </dgm:presLayoutVars>
      </dgm:prSet>
      <dgm:spPr/>
    </dgm:pt>
    <dgm:pt modelId="{17165024-CD16-4ECE-8724-F451E443701D}" type="pres">
      <dgm:prSet presAssocID="{E28FB0F9-39D7-4EA6-AC4E-2B653D327426}" presName="hierRoot1" presStyleCnt="0"/>
      <dgm:spPr/>
    </dgm:pt>
    <dgm:pt modelId="{B801FE92-4BFF-42F3-856A-E0D838FFE3B2}" type="pres">
      <dgm:prSet presAssocID="{E28FB0F9-39D7-4EA6-AC4E-2B653D327426}" presName="composite" presStyleCnt="0"/>
      <dgm:spPr/>
    </dgm:pt>
    <dgm:pt modelId="{735477D7-D456-4C8C-AE67-CE13E09854FF}" type="pres">
      <dgm:prSet presAssocID="{E28FB0F9-39D7-4EA6-AC4E-2B653D327426}" presName="background" presStyleLbl="node0" presStyleIdx="0" presStyleCnt="2"/>
      <dgm:spPr/>
    </dgm:pt>
    <dgm:pt modelId="{64ECEF7D-8BBB-479A-BE02-8B45014156A0}" type="pres">
      <dgm:prSet presAssocID="{E28FB0F9-39D7-4EA6-AC4E-2B653D327426}" presName="text" presStyleLbl="fgAcc0" presStyleIdx="0" presStyleCnt="2">
        <dgm:presLayoutVars>
          <dgm:chPref val="3"/>
        </dgm:presLayoutVars>
      </dgm:prSet>
      <dgm:spPr/>
    </dgm:pt>
    <dgm:pt modelId="{A2A28DAC-A2D6-4D37-ABAE-724EC964870B}" type="pres">
      <dgm:prSet presAssocID="{E28FB0F9-39D7-4EA6-AC4E-2B653D327426}" presName="hierChild2" presStyleCnt="0"/>
      <dgm:spPr/>
    </dgm:pt>
    <dgm:pt modelId="{D6B0CA94-82CA-4847-BC8F-71E98F36450A}" type="pres">
      <dgm:prSet presAssocID="{A6FA1DF2-667B-436C-99A3-E79336B1E236}" presName="hierRoot1" presStyleCnt="0"/>
      <dgm:spPr/>
    </dgm:pt>
    <dgm:pt modelId="{5FA8300A-8D93-4E3C-B075-599DF8675128}" type="pres">
      <dgm:prSet presAssocID="{A6FA1DF2-667B-436C-99A3-E79336B1E236}" presName="composite" presStyleCnt="0"/>
      <dgm:spPr/>
    </dgm:pt>
    <dgm:pt modelId="{50E427AB-37D4-41EE-8101-D268E70CF88F}" type="pres">
      <dgm:prSet presAssocID="{A6FA1DF2-667B-436C-99A3-E79336B1E236}" presName="background" presStyleLbl="node0" presStyleIdx="1" presStyleCnt="2"/>
      <dgm:spPr/>
    </dgm:pt>
    <dgm:pt modelId="{D0433097-8D97-4F73-874F-F52AA3A37D09}" type="pres">
      <dgm:prSet presAssocID="{A6FA1DF2-667B-436C-99A3-E79336B1E236}" presName="text" presStyleLbl="fgAcc0" presStyleIdx="1" presStyleCnt="2">
        <dgm:presLayoutVars>
          <dgm:chPref val="3"/>
        </dgm:presLayoutVars>
      </dgm:prSet>
      <dgm:spPr/>
    </dgm:pt>
    <dgm:pt modelId="{BBFAC814-7762-4148-988E-E04AEF857174}" type="pres">
      <dgm:prSet presAssocID="{A6FA1DF2-667B-436C-99A3-E79336B1E236}" presName="hierChild2" presStyleCnt="0"/>
      <dgm:spPr/>
    </dgm:pt>
  </dgm:ptLst>
  <dgm:cxnLst>
    <dgm:cxn modelId="{C48E3252-EE73-4E52-9FF3-E64A22EB2657}" type="presOf" srcId="{C25C3496-9AEE-4AA0-B33F-E321C76D8A1D}" destId="{862B9A4A-FBF1-4F13-A88F-CD3F20F83F72}" srcOrd="0" destOrd="0" presId="urn:microsoft.com/office/officeart/2005/8/layout/hierarchy1"/>
    <dgm:cxn modelId="{0A528792-BEED-48C4-924D-FD537C606692}" srcId="{C25C3496-9AEE-4AA0-B33F-E321C76D8A1D}" destId="{E28FB0F9-39D7-4EA6-AC4E-2B653D327426}" srcOrd="0" destOrd="0" parTransId="{D97D446F-B82C-4D8E-B963-53AD08ADED4C}" sibTransId="{DAD60302-6A1F-413E-AFF0-48F8F6218E7F}"/>
    <dgm:cxn modelId="{03D71F9B-ADBE-4C18-AC17-CCB037F84B66}" type="presOf" srcId="{A6FA1DF2-667B-436C-99A3-E79336B1E236}" destId="{D0433097-8D97-4F73-874F-F52AA3A37D09}" srcOrd="0" destOrd="0" presId="urn:microsoft.com/office/officeart/2005/8/layout/hierarchy1"/>
    <dgm:cxn modelId="{94C465D9-9F25-4C2C-A358-0F2BF2CB4809}" type="presOf" srcId="{E28FB0F9-39D7-4EA6-AC4E-2B653D327426}" destId="{64ECEF7D-8BBB-479A-BE02-8B45014156A0}" srcOrd="0" destOrd="0" presId="urn:microsoft.com/office/officeart/2005/8/layout/hierarchy1"/>
    <dgm:cxn modelId="{1B3C9CFD-41E3-4D69-9203-7661CE95EBB7}" srcId="{C25C3496-9AEE-4AA0-B33F-E321C76D8A1D}" destId="{A6FA1DF2-667B-436C-99A3-E79336B1E236}" srcOrd="1" destOrd="0" parTransId="{34B502DF-A39F-4401-B162-140859C93F2E}" sibTransId="{8B1354CD-3E65-4322-B178-63893A485EC8}"/>
    <dgm:cxn modelId="{446EC6E3-7D4D-422F-82D3-6EC26ED2A4A9}" type="presParOf" srcId="{862B9A4A-FBF1-4F13-A88F-CD3F20F83F72}" destId="{17165024-CD16-4ECE-8724-F451E443701D}" srcOrd="0" destOrd="0" presId="urn:microsoft.com/office/officeart/2005/8/layout/hierarchy1"/>
    <dgm:cxn modelId="{90365019-24E7-4F68-A874-659A15DDDB2D}" type="presParOf" srcId="{17165024-CD16-4ECE-8724-F451E443701D}" destId="{B801FE92-4BFF-42F3-856A-E0D838FFE3B2}" srcOrd="0" destOrd="0" presId="urn:microsoft.com/office/officeart/2005/8/layout/hierarchy1"/>
    <dgm:cxn modelId="{31E2153F-3C1F-423D-84D5-F23E6D777D7D}" type="presParOf" srcId="{B801FE92-4BFF-42F3-856A-E0D838FFE3B2}" destId="{735477D7-D456-4C8C-AE67-CE13E09854FF}" srcOrd="0" destOrd="0" presId="urn:microsoft.com/office/officeart/2005/8/layout/hierarchy1"/>
    <dgm:cxn modelId="{B5B41FD6-96C7-46F0-BA59-61B247D67A84}" type="presParOf" srcId="{B801FE92-4BFF-42F3-856A-E0D838FFE3B2}" destId="{64ECEF7D-8BBB-479A-BE02-8B45014156A0}" srcOrd="1" destOrd="0" presId="urn:microsoft.com/office/officeart/2005/8/layout/hierarchy1"/>
    <dgm:cxn modelId="{5E99CA50-B300-4AF2-99C1-94CFBA5A237A}" type="presParOf" srcId="{17165024-CD16-4ECE-8724-F451E443701D}" destId="{A2A28DAC-A2D6-4D37-ABAE-724EC964870B}" srcOrd="1" destOrd="0" presId="urn:microsoft.com/office/officeart/2005/8/layout/hierarchy1"/>
    <dgm:cxn modelId="{52EF3671-0027-43D0-B02B-113373913577}" type="presParOf" srcId="{862B9A4A-FBF1-4F13-A88F-CD3F20F83F72}" destId="{D6B0CA94-82CA-4847-BC8F-71E98F36450A}" srcOrd="1" destOrd="0" presId="urn:microsoft.com/office/officeart/2005/8/layout/hierarchy1"/>
    <dgm:cxn modelId="{98D7239C-EBF9-4A3F-880F-7EFD6A8C5285}" type="presParOf" srcId="{D6B0CA94-82CA-4847-BC8F-71E98F36450A}" destId="{5FA8300A-8D93-4E3C-B075-599DF8675128}" srcOrd="0" destOrd="0" presId="urn:microsoft.com/office/officeart/2005/8/layout/hierarchy1"/>
    <dgm:cxn modelId="{E549C5BE-81BA-45F6-88D4-B0BFFC6A550A}" type="presParOf" srcId="{5FA8300A-8D93-4E3C-B075-599DF8675128}" destId="{50E427AB-37D4-41EE-8101-D268E70CF88F}" srcOrd="0" destOrd="0" presId="urn:microsoft.com/office/officeart/2005/8/layout/hierarchy1"/>
    <dgm:cxn modelId="{92BCFF43-2F8B-4A97-8C83-60BD8F9865ED}" type="presParOf" srcId="{5FA8300A-8D93-4E3C-B075-599DF8675128}" destId="{D0433097-8D97-4F73-874F-F52AA3A37D09}" srcOrd="1" destOrd="0" presId="urn:microsoft.com/office/officeart/2005/8/layout/hierarchy1"/>
    <dgm:cxn modelId="{0DCC18CD-771A-4929-BE56-C649EB890915}" type="presParOf" srcId="{D6B0CA94-82CA-4847-BC8F-71E98F36450A}" destId="{BBFAC814-7762-4148-988E-E04AEF857174}"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C0D628-8E78-42BB-89F3-93023482DEBE}">
      <dsp:nvSpPr>
        <dsp:cNvPr id="0" name=""/>
        <dsp:cNvSpPr/>
      </dsp:nvSpPr>
      <dsp:spPr>
        <a:xfrm>
          <a:off x="0" y="0"/>
          <a:ext cx="5518943" cy="2297430"/>
        </a:xfrm>
        <a:prstGeom prst="roundRect">
          <a:avLst>
            <a:gd name="adj" fmla="val 10000"/>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User Interface (UI)</a:t>
          </a:r>
          <a:r>
            <a:rPr lang="en-US" sz="2300" kern="1200"/>
            <a:t>: Develop a user-friendly web or mobile interface for customers to search and book bus tickets.</a:t>
          </a:r>
        </a:p>
      </dsp:txBody>
      <dsp:txXfrm>
        <a:off x="67289" y="67289"/>
        <a:ext cx="3144371" cy="2162852"/>
      </dsp:txXfrm>
    </dsp:sp>
    <dsp:sp modelId="{BE99A7B2-EF9C-4DD8-ABBC-DFCD5238C447}">
      <dsp:nvSpPr>
        <dsp:cNvPr id="0" name=""/>
        <dsp:cNvSpPr/>
      </dsp:nvSpPr>
      <dsp:spPr>
        <a:xfrm>
          <a:off x="973931" y="2807970"/>
          <a:ext cx="5518943" cy="2297430"/>
        </a:xfrm>
        <a:prstGeom prst="roundRect">
          <a:avLst>
            <a:gd name="adj" fmla="val 10000"/>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1" kern="1200"/>
            <a:t>Technologies</a:t>
          </a:r>
          <a:r>
            <a:rPr lang="en-US" sz="2300" kern="1200"/>
            <a:t>: HTML/CSS for structure and styling, JavaScript (React, Vue.js) for interactive components.</a:t>
          </a:r>
        </a:p>
      </dsp:txBody>
      <dsp:txXfrm>
        <a:off x="1041220" y="2875259"/>
        <a:ext cx="2917105" cy="2162852"/>
      </dsp:txXfrm>
    </dsp:sp>
    <dsp:sp modelId="{D6C28CF2-3BD7-43AE-AF39-66DC0EC0E847}">
      <dsp:nvSpPr>
        <dsp:cNvPr id="0" name=""/>
        <dsp:cNvSpPr/>
      </dsp:nvSpPr>
      <dsp:spPr>
        <a:xfrm>
          <a:off x="4025614" y="1806035"/>
          <a:ext cx="1493329" cy="1493329"/>
        </a:xfrm>
        <a:prstGeom prst="downArrow">
          <a:avLst>
            <a:gd name="adj1" fmla="val 55000"/>
            <a:gd name="adj2" fmla="val 45000"/>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61613" y="1806035"/>
        <a:ext cx="821331" cy="1123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9005B-8944-483A-851F-267BF1A3D1F0}">
      <dsp:nvSpPr>
        <dsp:cNvPr id="0" name=""/>
        <dsp:cNvSpPr/>
      </dsp:nvSpPr>
      <dsp:spPr>
        <a:xfrm>
          <a:off x="0" y="6138595"/>
          <a:ext cx="2024224" cy="402955"/>
        </a:xfrm>
        <a:prstGeom prst="rect">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Confirmation</a:t>
          </a:r>
          <a:r>
            <a:rPr lang="en-US" sz="1300" kern="1200"/>
            <a:t>:</a:t>
          </a:r>
        </a:p>
      </dsp:txBody>
      <dsp:txXfrm>
        <a:off x="0" y="6138595"/>
        <a:ext cx="2024224" cy="402955"/>
      </dsp:txXfrm>
    </dsp:sp>
    <dsp:sp modelId="{D5D15B57-AFF7-454D-B7A9-6039D64B53B5}">
      <dsp:nvSpPr>
        <dsp:cNvPr id="0" name=""/>
        <dsp:cNvSpPr/>
      </dsp:nvSpPr>
      <dsp:spPr>
        <a:xfrm>
          <a:off x="2024224" y="6138595"/>
          <a:ext cx="6072672" cy="402955"/>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Booking details and e-ticket are provided upon successful payment.</a:t>
          </a:r>
        </a:p>
      </dsp:txBody>
      <dsp:txXfrm>
        <a:off x="2024224" y="6138595"/>
        <a:ext cx="6072672" cy="402955"/>
      </dsp:txXfrm>
    </dsp:sp>
    <dsp:sp modelId="{5CA8356B-4190-4A38-BDB9-1FEA33E434A5}">
      <dsp:nvSpPr>
        <dsp:cNvPr id="0" name=""/>
        <dsp:cNvSpPr/>
      </dsp:nvSpPr>
      <dsp:spPr>
        <a:xfrm rot="10800000">
          <a:off x="0" y="5524893"/>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Payment</a:t>
          </a:r>
          <a:r>
            <a:rPr lang="en-US" sz="1300" kern="1200"/>
            <a:t>:</a:t>
          </a:r>
        </a:p>
      </dsp:txBody>
      <dsp:txXfrm rot="-10800000">
        <a:off x="0" y="5524893"/>
        <a:ext cx="2024224" cy="402834"/>
      </dsp:txXfrm>
    </dsp:sp>
    <dsp:sp modelId="{784678D2-85A0-4CBE-9A60-8F5438AD963D}">
      <dsp:nvSpPr>
        <dsp:cNvPr id="0" name=""/>
        <dsp:cNvSpPr/>
      </dsp:nvSpPr>
      <dsp:spPr>
        <a:xfrm>
          <a:off x="2024224" y="5524893"/>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Users pay for the reservation using integrated payment methods.</a:t>
          </a:r>
        </a:p>
      </dsp:txBody>
      <dsp:txXfrm>
        <a:off x="2024224" y="5524893"/>
        <a:ext cx="6072672" cy="402834"/>
      </dsp:txXfrm>
    </dsp:sp>
    <dsp:sp modelId="{A3CB2051-84AF-4762-9AFC-217F9C046702}">
      <dsp:nvSpPr>
        <dsp:cNvPr id="0" name=""/>
        <dsp:cNvSpPr/>
      </dsp:nvSpPr>
      <dsp:spPr>
        <a:xfrm rot="10800000">
          <a:off x="0" y="4911192"/>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Make Reservation</a:t>
          </a:r>
          <a:r>
            <a:rPr lang="en-US" sz="1300" kern="1200"/>
            <a:t>:</a:t>
          </a:r>
        </a:p>
      </dsp:txBody>
      <dsp:txXfrm rot="-10800000">
        <a:off x="0" y="4911192"/>
        <a:ext cx="2024224" cy="402834"/>
      </dsp:txXfrm>
    </dsp:sp>
    <dsp:sp modelId="{5E675EE6-CFC5-4E85-BC99-613206202897}">
      <dsp:nvSpPr>
        <dsp:cNvPr id="0" name=""/>
        <dsp:cNvSpPr/>
      </dsp:nvSpPr>
      <dsp:spPr>
        <a:xfrm>
          <a:off x="2024224" y="4911192"/>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Users confirm the booking and proceed to payment.</a:t>
          </a:r>
        </a:p>
      </dsp:txBody>
      <dsp:txXfrm>
        <a:off x="2024224" y="4911192"/>
        <a:ext cx="6072672" cy="402834"/>
      </dsp:txXfrm>
    </dsp:sp>
    <dsp:sp modelId="{0BB6E1A3-FC6A-4968-8E86-CF7F0868707B}">
      <dsp:nvSpPr>
        <dsp:cNvPr id="0" name=""/>
        <dsp:cNvSpPr/>
      </dsp:nvSpPr>
      <dsp:spPr>
        <a:xfrm rot="10800000">
          <a:off x="0" y="4297491"/>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Select Seats</a:t>
          </a:r>
          <a:r>
            <a:rPr lang="en-US" sz="1300" kern="1200"/>
            <a:t>:</a:t>
          </a:r>
        </a:p>
      </dsp:txBody>
      <dsp:txXfrm rot="-10800000">
        <a:off x="0" y="4297491"/>
        <a:ext cx="2024224" cy="402834"/>
      </dsp:txXfrm>
    </dsp:sp>
    <dsp:sp modelId="{FB3EFE6A-2C21-4C12-B1A5-6142B936FF97}">
      <dsp:nvSpPr>
        <dsp:cNvPr id="0" name=""/>
        <dsp:cNvSpPr/>
      </dsp:nvSpPr>
      <dsp:spPr>
        <a:xfrm>
          <a:off x="2024224" y="4297491"/>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Users choose seats from the available options.</a:t>
          </a:r>
        </a:p>
      </dsp:txBody>
      <dsp:txXfrm>
        <a:off x="2024224" y="4297491"/>
        <a:ext cx="6072672" cy="402834"/>
      </dsp:txXfrm>
    </dsp:sp>
    <dsp:sp modelId="{9B24F3FA-EE35-4952-8098-291824B44861}">
      <dsp:nvSpPr>
        <dsp:cNvPr id="0" name=""/>
        <dsp:cNvSpPr/>
      </dsp:nvSpPr>
      <dsp:spPr>
        <a:xfrm rot="10800000">
          <a:off x="0" y="3683790"/>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Search for Buses</a:t>
          </a:r>
          <a:r>
            <a:rPr lang="en-US" sz="1300" kern="1200"/>
            <a:t>:</a:t>
          </a:r>
        </a:p>
      </dsp:txBody>
      <dsp:txXfrm rot="-10800000">
        <a:off x="0" y="3683790"/>
        <a:ext cx="2024224" cy="402834"/>
      </dsp:txXfrm>
    </dsp:sp>
    <dsp:sp modelId="{3462949D-3FB7-4641-99A1-92F1420FE16B}">
      <dsp:nvSpPr>
        <dsp:cNvPr id="0" name=""/>
        <dsp:cNvSpPr/>
      </dsp:nvSpPr>
      <dsp:spPr>
        <a:xfrm>
          <a:off x="2024224" y="3683790"/>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Users enter their travel details (source, destination, date).</a:t>
          </a:r>
        </a:p>
        <a:p>
          <a:pPr marL="0" lvl="0" indent="0" algn="l" defTabSz="488950">
            <a:lnSpc>
              <a:spcPct val="90000"/>
            </a:lnSpc>
            <a:spcBef>
              <a:spcPct val="0"/>
            </a:spcBef>
            <a:spcAft>
              <a:spcPct val="35000"/>
            </a:spcAft>
            <a:buNone/>
          </a:pPr>
          <a:r>
            <a:rPr lang="en-US" sz="1100" kern="1200"/>
            <a:t>The system displays available buses matching the search criteria.</a:t>
          </a:r>
        </a:p>
      </dsp:txBody>
      <dsp:txXfrm>
        <a:off x="2024224" y="3683790"/>
        <a:ext cx="6072672" cy="402834"/>
      </dsp:txXfrm>
    </dsp:sp>
    <dsp:sp modelId="{26808DB4-BEBC-4929-8B16-A155E07A557F}">
      <dsp:nvSpPr>
        <dsp:cNvPr id="0" name=""/>
        <dsp:cNvSpPr/>
      </dsp:nvSpPr>
      <dsp:spPr>
        <a:xfrm rot="10800000">
          <a:off x="0" y="3070089"/>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User Registration/Login</a:t>
          </a:r>
          <a:r>
            <a:rPr lang="en-US" sz="1300" kern="1200"/>
            <a:t>:</a:t>
          </a:r>
        </a:p>
      </dsp:txBody>
      <dsp:txXfrm rot="-10800000">
        <a:off x="0" y="3070089"/>
        <a:ext cx="2024224" cy="402834"/>
      </dsp:txXfrm>
    </dsp:sp>
    <dsp:sp modelId="{7F4F6967-C828-430E-8547-F4F0BE3454A2}">
      <dsp:nvSpPr>
        <dsp:cNvPr id="0" name=""/>
        <dsp:cNvSpPr/>
      </dsp:nvSpPr>
      <dsp:spPr>
        <a:xfrm>
          <a:off x="2024224" y="3070089"/>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kern="1200"/>
            <a:t>New users register or existing users log in.</a:t>
          </a:r>
        </a:p>
      </dsp:txBody>
      <dsp:txXfrm>
        <a:off x="2024224" y="3070089"/>
        <a:ext cx="6072672" cy="402834"/>
      </dsp:txXfrm>
    </dsp:sp>
    <dsp:sp modelId="{2D551E6C-C899-44E5-ADE2-BD0A87DFAED2}">
      <dsp:nvSpPr>
        <dsp:cNvPr id="0" name=""/>
        <dsp:cNvSpPr/>
      </dsp:nvSpPr>
      <dsp:spPr>
        <a:xfrm rot="10800000">
          <a:off x="0" y="2456388"/>
          <a:ext cx="2024224" cy="402834"/>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2. System Flow:</a:t>
          </a:r>
          <a:endParaRPr lang="en-US" sz="1300" kern="1200"/>
        </a:p>
      </dsp:txBody>
      <dsp:txXfrm rot="10800000">
        <a:off x="0" y="2456388"/>
        <a:ext cx="2024224" cy="261749"/>
      </dsp:txXfrm>
    </dsp:sp>
    <dsp:sp modelId="{9C0DA47D-C31E-4DB1-8D49-E114DCA517F3}">
      <dsp:nvSpPr>
        <dsp:cNvPr id="0" name=""/>
        <dsp:cNvSpPr/>
      </dsp:nvSpPr>
      <dsp:spPr>
        <a:xfrm rot="10800000">
          <a:off x="0" y="2456388"/>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2. System Flow:</a:t>
          </a:r>
          <a:endParaRPr lang="en-US" sz="1300" kern="1200"/>
        </a:p>
      </dsp:txBody>
      <dsp:txXfrm rot="10800000">
        <a:off x="0" y="2456388"/>
        <a:ext cx="2024224" cy="261749"/>
      </dsp:txXfrm>
    </dsp:sp>
    <dsp:sp modelId="{450D3757-441A-469F-AF59-3F1E10C530FA}">
      <dsp:nvSpPr>
        <dsp:cNvPr id="0" name=""/>
        <dsp:cNvSpPr/>
      </dsp:nvSpPr>
      <dsp:spPr>
        <a:xfrm>
          <a:off x="2024224" y="2456388"/>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D56869-EDE7-4813-8200-A255859C667F}">
      <dsp:nvSpPr>
        <dsp:cNvPr id="0" name=""/>
        <dsp:cNvSpPr/>
      </dsp:nvSpPr>
      <dsp:spPr>
        <a:xfrm rot="10800000">
          <a:off x="0" y="1842686"/>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kern="1200"/>
            <a:t>iii. Database:</a:t>
          </a:r>
        </a:p>
      </dsp:txBody>
      <dsp:txXfrm rot="-10800000">
        <a:off x="0" y="1842686"/>
        <a:ext cx="2024224" cy="402834"/>
      </dsp:txXfrm>
    </dsp:sp>
    <dsp:sp modelId="{54961F55-91F1-43B2-BB91-94B8BCF8005F}">
      <dsp:nvSpPr>
        <dsp:cNvPr id="0" name=""/>
        <dsp:cNvSpPr/>
      </dsp:nvSpPr>
      <dsp:spPr>
        <a:xfrm>
          <a:off x="2024224" y="1842686"/>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b="1" kern="1200"/>
            <a:t>Users:</a:t>
          </a:r>
          <a:r>
            <a:rPr lang="en-US" sz="1100" kern="1200"/>
            <a:t> Store user details and booking history.</a:t>
          </a:r>
        </a:p>
        <a:p>
          <a:pPr marL="0" lvl="0" indent="0" algn="l" defTabSz="488950">
            <a:lnSpc>
              <a:spcPct val="90000"/>
            </a:lnSpc>
            <a:spcBef>
              <a:spcPct val="0"/>
            </a:spcBef>
            <a:spcAft>
              <a:spcPct val="35000"/>
            </a:spcAft>
            <a:buNone/>
          </a:pPr>
          <a:r>
            <a:rPr lang="en-US" sz="1100" b="1" kern="1200"/>
            <a:t>Buses/Routes:</a:t>
          </a:r>
          <a:r>
            <a:rPr lang="en-US" sz="1100" kern="1200"/>
            <a:t> Information about bus schedules, routes, and seat availability.</a:t>
          </a:r>
        </a:p>
        <a:p>
          <a:pPr marL="0" lvl="0" indent="0" algn="l" defTabSz="488950">
            <a:lnSpc>
              <a:spcPct val="90000"/>
            </a:lnSpc>
            <a:spcBef>
              <a:spcPct val="0"/>
            </a:spcBef>
            <a:spcAft>
              <a:spcPct val="35000"/>
            </a:spcAft>
            <a:buNone/>
          </a:pPr>
          <a:r>
            <a:rPr lang="en-US" sz="1100" b="1" kern="1200"/>
            <a:t>Bookings:</a:t>
          </a:r>
          <a:r>
            <a:rPr lang="en-US" sz="1100" kern="1200"/>
            <a:t> Records of user bookings and transaction details.</a:t>
          </a:r>
        </a:p>
      </dsp:txBody>
      <dsp:txXfrm>
        <a:off x="2024224" y="1842686"/>
        <a:ext cx="6072672" cy="402834"/>
      </dsp:txXfrm>
    </dsp:sp>
    <dsp:sp modelId="{0054568E-005D-41E7-A74C-70858D94F998}">
      <dsp:nvSpPr>
        <dsp:cNvPr id="0" name=""/>
        <dsp:cNvSpPr/>
      </dsp:nvSpPr>
      <dsp:spPr>
        <a:xfrm rot="10800000">
          <a:off x="0" y="1228985"/>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kern="1200"/>
            <a:t>ii. Backend Services:</a:t>
          </a:r>
        </a:p>
      </dsp:txBody>
      <dsp:txXfrm rot="-10800000">
        <a:off x="0" y="1228985"/>
        <a:ext cx="2024224" cy="402834"/>
      </dsp:txXfrm>
    </dsp:sp>
    <dsp:sp modelId="{2CC9E560-20F4-428C-B5CB-F6B908E690D1}">
      <dsp:nvSpPr>
        <dsp:cNvPr id="0" name=""/>
        <dsp:cNvSpPr/>
      </dsp:nvSpPr>
      <dsp:spPr>
        <a:xfrm>
          <a:off x="2024224" y="1228985"/>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b="1" kern="1200"/>
            <a:t>Bus Management:</a:t>
          </a:r>
          <a:r>
            <a:rPr lang="en-US" sz="1100" kern="1200"/>
            <a:t> CRUD operations for bus schedules, routes, and seat availability.</a:t>
          </a:r>
        </a:p>
        <a:p>
          <a:pPr marL="0" lvl="0" indent="0" algn="l" defTabSz="488950">
            <a:lnSpc>
              <a:spcPct val="90000"/>
            </a:lnSpc>
            <a:spcBef>
              <a:spcPct val="0"/>
            </a:spcBef>
            <a:spcAft>
              <a:spcPct val="35000"/>
            </a:spcAft>
            <a:buNone/>
          </a:pPr>
          <a:r>
            <a:rPr lang="en-US" sz="1100" b="1" kern="1200"/>
            <a:t>User Management:</a:t>
          </a:r>
          <a:r>
            <a:rPr lang="en-US" sz="1100" kern="1200"/>
            <a:t> Handle user profiles, bookings, and payments.</a:t>
          </a:r>
        </a:p>
        <a:p>
          <a:pPr marL="0" lvl="0" indent="0" algn="l" defTabSz="488950">
            <a:lnSpc>
              <a:spcPct val="90000"/>
            </a:lnSpc>
            <a:spcBef>
              <a:spcPct val="0"/>
            </a:spcBef>
            <a:spcAft>
              <a:spcPct val="35000"/>
            </a:spcAft>
            <a:buNone/>
          </a:pPr>
          <a:r>
            <a:rPr lang="en-US" sz="1100" b="1" kern="1200"/>
            <a:t>Search and Filter:</a:t>
          </a:r>
          <a:r>
            <a:rPr lang="en-US" sz="1100" kern="1200"/>
            <a:t> Algorithms to find available buses based on user criteria.</a:t>
          </a:r>
        </a:p>
      </dsp:txBody>
      <dsp:txXfrm>
        <a:off x="2024224" y="1228985"/>
        <a:ext cx="6072672" cy="402834"/>
      </dsp:txXfrm>
    </dsp:sp>
    <dsp:sp modelId="{461D5373-67AD-4A19-9414-60A9DE7D06FF}">
      <dsp:nvSpPr>
        <dsp:cNvPr id="0" name=""/>
        <dsp:cNvSpPr/>
      </dsp:nvSpPr>
      <dsp:spPr>
        <a:xfrm rot="10800000">
          <a:off x="0" y="615284"/>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kern="1200"/>
            <a:t>i. User Interface:</a:t>
          </a:r>
        </a:p>
      </dsp:txBody>
      <dsp:txXfrm rot="-10800000">
        <a:off x="0" y="615284"/>
        <a:ext cx="2024224" cy="402834"/>
      </dsp:txXfrm>
    </dsp:sp>
    <dsp:sp modelId="{6B5EF549-34ED-451B-8161-71AF51156443}">
      <dsp:nvSpPr>
        <dsp:cNvPr id="0" name=""/>
        <dsp:cNvSpPr/>
      </dsp:nvSpPr>
      <dsp:spPr>
        <a:xfrm>
          <a:off x="2024224" y="615284"/>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182" tIns="139700" rIns="123182" bIns="139700" numCol="1" spcCol="1270" anchor="ctr" anchorCtr="0">
          <a:noAutofit/>
        </a:bodyPr>
        <a:lstStyle/>
        <a:p>
          <a:pPr marL="0" lvl="0" indent="0" algn="l" defTabSz="488950">
            <a:lnSpc>
              <a:spcPct val="90000"/>
            </a:lnSpc>
            <a:spcBef>
              <a:spcPct val="0"/>
            </a:spcBef>
            <a:spcAft>
              <a:spcPct val="35000"/>
            </a:spcAft>
            <a:buNone/>
          </a:pPr>
          <a:r>
            <a:rPr lang="en-US" sz="1100" b="1" kern="1200"/>
            <a:t>Booking Portal:</a:t>
          </a:r>
          <a:r>
            <a:rPr lang="en-US" sz="1100" kern="1200"/>
            <a:t> Allows users to search for buses, select seats, and make reservations.</a:t>
          </a:r>
        </a:p>
        <a:p>
          <a:pPr marL="0" lvl="0" indent="0" algn="l" defTabSz="488950">
            <a:lnSpc>
              <a:spcPct val="90000"/>
            </a:lnSpc>
            <a:spcBef>
              <a:spcPct val="0"/>
            </a:spcBef>
            <a:spcAft>
              <a:spcPct val="35000"/>
            </a:spcAft>
            <a:buNone/>
          </a:pPr>
          <a:r>
            <a:rPr lang="en-US" sz="1100" b="1" kern="1200"/>
            <a:t>Registration/Login:</a:t>
          </a:r>
          <a:r>
            <a:rPr lang="en-US" sz="1100" kern="1200"/>
            <a:t> Users can create accounts or log in to access booking features.</a:t>
          </a:r>
        </a:p>
        <a:p>
          <a:pPr marL="0" lvl="0" indent="0" algn="l" defTabSz="488950">
            <a:lnSpc>
              <a:spcPct val="90000"/>
            </a:lnSpc>
            <a:spcBef>
              <a:spcPct val="0"/>
            </a:spcBef>
            <a:spcAft>
              <a:spcPct val="35000"/>
            </a:spcAft>
            <a:buNone/>
          </a:pPr>
          <a:r>
            <a:rPr lang="en-US" sz="1100" b="1" kern="1200"/>
            <a:t>Payment Gateway:</a:t>
          </a:r>
          <a:r>
            <a:rPr lang="en-US" sz="1100" kern="1200"/>
            <a:t> Integration with a secure payment system for transactions.</a:t>
          </a:r>
        </a:p>
      </dsp:txBody>
      <dsp:txXfrm>
        <a:off x="2024224" y="615284"/>
        <a:ext cx="6072672" cy="402834"/>
      </dsp:txXfrm>
    </dsp:sp>
    <dsp:sp modelId="{C0328C94-7915-46BC-A725-A499CE54557B}">
      <dsp:nvSpPr>
        <dsp:cNvPr id="0" name=""/>
        <dsp:cNvSpPr/>
      </dsp:nvSpPr>
      <dsp:spPr>
        <a:xfrm rot="10800000">
          <a:off x="0" y="1583"/>
          <a:ext cx="2024224" cy="402834"/>
        </a:xfrm>
        <a:prstGeom prst="upArrowCallou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System Components:</a:t>
          </a:r>
          <a:endParaRPr lang="en-US" sz="1300" kern="1200"/>
        </a:p>
      </dsp:txBody>
      <dsp:txXfrm rot="10800000">
        <a:off x="0" y="1583"/>
        <a:ext cx="2024224" cy="261749"/>
      </dsp:txXfrm>
    </dsp:sp>
    <dsp:sp modelId="{C20323FC-B7BC-441A-AE0F-C5F1325C28B7}">
      <dsp:nvSpPr>
        <dsp:cNvPr id="0" name=""/>
        <dsp:cNvSpPr/>
      </dsp:nvSpPr>
      <dsp:spPr>
        <a:xfrm rot="10800000">
          <a:off x="0" y="1583"/>
          <a:ext cx="2024224" cy="619745"/>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3963" tIns="92456" rIns="143963" bIns="92456" numCol="1" spcCol="1270" anchor="ctr" anchorCtr="0">
          <a:noAutofit/>
        </a:bodyPr>
        <a:lstStyle/>
        <a:p>
          <a:pPr marL="0" lvl="0" indent="0" algn="ctr" defTabSz="577850">
            <a:lnSpc>
              <a:spcPct val="90000"/>
            </a:lnSpc>
            <a:spcBef>
              <a:spcPct val="0"/>
            </a:spcBef>
            <a:spcAft>
              <a:spcPct val="35000"/>
            </a:spcAft>
            <a:buNone/>
          </a:pPr>
          <a:r>
            <a:rPr lang="en-US" sz="1300" b="1" kern="1200"/>
            <a:t>System Components:</a:t>
          </a:r>
          <a:endParaRPr lang="en-US" sz="1300" kern="1200"/>
        </a:p>
      </dsp:txBody>
      <dsp:txXfrm rot="10800000">
        <a:off x="0" y="1583"/>
        <a:ext cx="2024224" cy="261749"/>
      </dsp:txXfrm>
    </dsp:sp>
    <dsp:sp modelId="{0B131C2F-EEDD-4A6C-BA18-ACBF3AFD17E5}">
      <dsp:nvSpPr>
        <dsp:cNvPr id="0" name=""/>
        <dsp:cNvSpPr/>
      </dsp:nvSpPr>
      <dsp:spPr>
        <a:xfrm>
          <a:off x="2024224" y="1583"/>
          <a:ext cx="6072672" cy="402834"/>
        </a:xfrm>
        <a:prstGeom prst="rect">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FE25E8-B133-446F-A58B-382DA14C107D}">
      <dsp:nvSpPr>
        <dsp:cNvPr id="0" name=""/>
        <dsp:cNvSpPr/>
      </dsp:nvSpPr>
      <dsp:spPr>
        <a:xfrm>
          <a:off x="0" y="864"/>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3C7FAD26-D873-4533-9A91-DB0C7815AB4A}">
      <dsp:nvSpPr>
        <dsp:cNvPr id="0" name=""/>
        <dsp:cNvSpPr/>
      </dsp:nvSpPr>
      <dsp:spPr>
        <a:xfrm>
          <a:off x="0" y="864"/>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Expected Results:</a:t>
          </a:r>
          <a:endParaRPr lang="en-US" sz="2800" kern="1200"/>
        </a:p>
      </dsp:txBody>
      <dsp:txXfrm>
        <a:off x="0" y="864"/>
        <a:ext cx="2903376" cy="1011101"/>
      </dsp:txXfrm>
    </dsp:sp>
    <dsp:sp modelId="{86DE7022-A84F-43B4-96EB-D8037201475C}">
      <dsp:nvSpPr>
        <dsp:cNvPr id="0" name=""/>
        <dsp:cNvSpPr/>
      </dsp:nvSpPr>
      <dsp:spPr>
        <a:xfrm>
          <a:off x="0" y="1011965"/>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94F0290-B2F6-40A1-9304-49568EAD87D9}">
      <dsp:nvSpPr>
        <dsp:cNvPr id="0" name=""/>
        <dsp:cNvSpPr/>
      </dsp:nvSpPr>
      <dsp:spPr>
        <a:xfrm>
          <a:off x="0" y="1011965"/>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 User Experience:</a:t>
          </a:r>
        </a:p>
      </dsp:txBody>
      <dsp:txXfrm>
        <a:off x="0" y="1011965"/>
        <a:ext cx="2903376" cy="1011101"/>
      </dsp:txXfrm>
    </dsp:sp>
    <dsp:sp modelId="{7EA32DB6-4456-4B69-8C40-52DAEA8F952C}">
      <dsp:nvSpPr>
        <dsp:cNvPr id="0" name=""/>
        <dsp:cNvSpPr/>
      </dsp:nvSpPr>
      <dsp:spPr>
        <a:xfrm>
          <a:off x="3121129" y="1027764"/>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Seamless booking flow with intuitive UI/UX.</a:t>
          </a:r>
        </a:p>
      </dsp:txBody>
      <dsp:txXfrm>
        <a:off x="3121129" y="1027764"/>
        <a:ext cx="11395751" cy="315969"/>
      </dsp:txXfrm>
    </dsp:sp>
    <dsp:sp modelId="{B9A5CCA6-D588-4D4B-9EE0-C23ABC9F6BFF}">
      <dsp:nvSpPr>
        <dsp:cNvPr id="0" name=""/>
        <dsp:cNvSpPr/>
      </dsp:nvSpPr>
      <dsp:spPr>
        <a:xfrm>
          <a:off x="2903376" y="1343733"/>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D0D714E9-943F-472A-ABDE-FAF53CAA568F}">
      <dsp:nvSpPr>
        <dsp:cNvPr id="0" name=""/>
        <dsp:cNvSpPr/>
      </dsp:nvSpPr>
      <dsp:spPr>
        <a:xfrm>
          <a:off x="3121129" y="1359531"/>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Fast search and seat selection process.</a:t>
          </a:r>
        </a:p>
      </dsp:txBody>
      <dsp:txXfrm>
        <a:off x="3121129" y="1359531"/>
        <a:ext cx="11395751" cy="315969"/>
      </dsp:txXfrm>
    </dsp:sp>
    <dsp:sp modelId="{FA37CEF8-5058-4B54-AB00-436AA02AE380}">
      <dsp:nvSpPr>
        <dsp:cNvPr id="0" name=""/>
        <dsp:cNvSpPr/>
      </dsp:nvSpPr>
      <dsp:spPr>
        <a:xfrm>
          <a:off x="2903376" y="1675500"/>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457F3F7-1EC7-4829-B154-D704F140D264}">
      <dsp:nvSpPr>
        <dsp:cNvPr id="0" name=""/>
        <dsp:cNvSpPr/>
      </dsp:nvSpPr>
      <dsp:spPr>
        <a:xfrm>
          <a:off x="3121129" y="1691299"/>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Clear booking confirmation and e-ticket issuance.</a:t>
          </a:r>
        </a:p>
      </dsp:txBody>
      <dsp:txXfrm>
        <a:off x="3121129" y="1691299"/>
        <a:ext cx="11395751" cy="315969"/>
      </dsp:txXfrm>
    </dsp:sp>
    <dsp:sp modelId="{AB023008-8A35-46BC-81B6-E722D3C82C78}">
      <dsp:nvSpPr>
        <dsp:cNvPr id="0" name=""/>
        <dsp:cNvSpPr/>
      </dsp:nvSpPr>
      <dsp:spPr>
        <a:xfrm>
          <a:off x="2903376" y="2007268"/>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3AD3D04-A449-4F88-8601-ABDE6AA67869}">
      <dsp:nvSpPr>
        <dsp:cNvPr id="0" name=""/>
        <dsp:cNvSpPr/>
      </dsp:nvSpPr>
      <dsp:spPr>
        <a:xfrm>
          <a:off x="0" y="2023066"/>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AA81CDFF-3986-4F3E-8E5C-D58F3DAD2F8B}">
      <dsp:nvSpPr>
        <dsp:cNvPr id="0" name=""/>
        <dsp:cNvSpPr/>
      </dsp:nvSpPr>
      <dsp:spPr>
        <a:xfrm>
          <a:off x="0" y="2023066"/>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ii. Administrative Tools:</a:t>
          </a:r>
        </a:p>
      </dsp:txBody>
      <dsp:txXfrm>
        <a:off x="0" y="2023066"/>
        <a:ext cx="2903376" cy="1011101"/>
      </dsp:txXfrm>
    </dsp:sp>
    <dsp:sp modelId="{4B27CE1C-5071-4270-9406-D5F95BC494B9}">
      <dsp:nvSpPr>
        <dsp:cNvPr id="0" name=""/>
        <dsp:cNvSpPr/>
      </dsp:nvSpPr>
      <dsp:spPr>
        <a:xfrm>
          <a:off x="3121129" y="2046567"/>
          <a:ext cx="11395751" cy="47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Dashboard for bus operators to manage schedules and seat allocations.</a:t>
          </a:r>
        </a:p>
      </dsp:txBody>
      <dsp:txXfrm>
        <a:off x="3121129" y="2046567"/>
        <a:ext cx="11395751" cy="470004"/>
      </dsp:txXfrm>
    </dsp:sp>
    <dsp:sp modelId="{BFDF832D-A955-46F8-8755-532596993318}">
      <dsp:nvSpPr>
        <dsp:cNvPr id="0" name=""/>
        <dsp:cNvSpPr/>
      </dsp:nvSpPr>
      <dsp:spPr>
        <a:xfrm>
          <a:off x="2903376" y="2516571"/>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F60AE0C-3083-4A53-95AC-03AEAF6B6024}">
      <dsp:nvSpPr>
        <dsp:cNvPr id="0" name=""/>
        <dsp:cNvSpPr/>
      </dsp:nvSpPr>
      <dsp:spPr>
        <a:xfrm>
          <a:off x="3121129" y="2540071"/>
          <a:ext cx="11395751" cy="47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Reporting tools to track bookings, revenue, and popular routes.</a:t>
          </a:r>
        </a:p>
      </dsp:txBody>
      <dsp:txXfrm>
        <a:off x="3121129" y="2540071"/>
        <a:ext cx="11395751" cy="470004"/>
      </dsp:txXfrm>
    </dsp:sp>
    <dsp:sp modelId="{7F570239-F438-4EEA-A248-F069ED0CA63A}">
      <dsp:nvSpPr>
        <dsp:cNvPr id="0" name=""/>
        <dsp:cNvSpPr/>
      </dsp:nvSpPr>
      <dsp:spPr>
        <a:xfrm>
          <a:off x="2903376" y="3010075"/>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9F09585D-EEFF-44C5-ADD4-52288911BA7A}">
      <dsp:nvSpPr>
        <dsp:cNvPr id="0" name=""/>
        <dsp:cNvSpPr/>
      </dsp:nvSpPr>
      <dsp:spPr>
        <a:xfrm>
          <a:off x="0" y="3034168"/>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92DEF271-ABD3-4FCA-8856-D40BE87A5C05}">
      <dsp:nvSpPr>
        <dsp:cNvPr id="0" name=""/>
        <dsp:cNvSpPr/>
      </dsp:nvSpPr>
      <dsp:spPr>
        <a:xfrm>
          <a:off x="0" y="3034168"/>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iii. System Performance:</a:t>
          </a:r>
        </a:p>
      </dsp:txBody>
      <dsp:txXfrm>
        <a:off x="0" y="3034168"/>
        <a:ext cx="2903376" cy="1011101"/>
      </dsp:txXfrm>
    </dsp:sp>
    <dsp:sp modelId="{95E42607-5BE0-4441-89E8-80C1A3AC3251}">
      <dsp:nvSpPr>
        <dsp:cNvPr id="0" name=""/>
        <dsp:cNvSpPr/>
      </dsp:nvSpPr>
      <dsp:spPr>
        <a:xfrm>
          <a:off x="3121129" y="3057668"/>
          <a:ext cx="11395751" cy="47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Scalability to handle multiple users and concurrent transactions.</a:t>
          </a:r>
        </a:p>
      </dsp:txBody>
      <dsp:txXfrm>
        <a:off x="3121129" y="3057668"/>
        <a:ext cx="11395751" cy="470004"/>
      </dsp:txXfrm>
    </dsp:sp>
    <dsp:sp modelId="{4D9BCB9F-5B07-4138-AAE4-0FF78F2B87BB}">
      <dsp:nvSpPr>
        <dsp:cNvPr id="0" name=""/>
        <dsp:cNvSpPr/>
      </dsp:nvSpPr>
      <dsp:spPr>
        <a:xfrm>
          <a:off x="2903376" y="3527672"/>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8744E5F-6387-427F-91B0-62112759C750}">
      <dsp:nvSpPr>
        <dsp:cNvPr id="0" name=""/>
        <dsp:cNvSpPr/>
      </dsp:nvSpPr>
      <dsp:spPr>
        <a:xfrm>
          <a:off x="3121129" y="3551172"/>
          <a:ext cx="11395751" cy="4700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Robust security measures to protect user data and transactions.</a:t>
          </a:r>
        </a:p>
      </dsp:txBody>
      <dsp:txXfrm>
        <a:off x="3121129" y="3551172"/>
        <a:ext cx="11395751" cy="470004"/>
      </dsp:txXfrm>
    </dsp:sp>
    <dsp:sp modelId="{9796652A-BC4D-48A8-893D-9797F8F918D3}">
      <dsp:nvSpPr>
        <dsp:cNvPr id="0" name=""/>
        <dsp:cNvSpPr/>
      </dsp:nvSpPr>
      <dsp:spPr>
        <a:xfrm>
          <a:off x="2903376" y="4021177"/>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27A7DFD0-4938-4CDB-9874-36A698CE0E0A}">
      <dsp:nvSpPr>
        <dsp:cNvPr id="0" name=""/>
        <dsp:cNvSpPr/>
      </dsp:nvSpPr>
      <dsp:spPr>
        <a:xfrm>
          <a:off x="0" y="4045269"/>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23D4641-28BA-46E4-8072-3B5ECCAA0B39}">
      <dsp:nvSpPr>
        <dsp:cNvPr id="0" name=""/>
        <dsp:cNvSpPr/>
      </dsp:nvSpPr>
      <dsp:spPr>
        <a:xfrm>
          <a:off x="0" y="4045269"/>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iv. Business Impact:</a:t>
          </a:r>
        </a:p>
      </dsp:txBody>
      <dsp:txXfrm>
        <a:off x="0" y="4045269"/>
        <a:ext cx="2903376" cy="1011101"/>
      </dsp:txXfrm>
    </dsp:sp>
    <dsp:sp modelId="{6104A1E8-5C98-435A-BDB8-D67C90F8D637}">
      <dsp:nvSpPr>
        <dsp:cNvPr id="0" name=""/>
        <dsp:cNvSpPr/>
      </dsp:nvSpPr>
      <dsp:spPr>
        <a:xfrm>
          <a:off x="3121129" y="4061068"/>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Increased efficiency in bus ticket sales.</a:t>
          </a:r>
        </a:p>
      </dsp:txBody>
      <dsp:txXfrm>
        <a:off x="3121129" y="4061068"/>
        <a:ext cx="11395751" cy="315969"/>
      </dsp:txXfrm>
    </dsp:sp>
    <dsp:sp modelId="{6D63CCBC-8999-4BF3-B2CB-98F3C008EAA8}">
      <dsp:nvSpPr>
        <dsp:cNvPr id="0" name=""/>
        <dsp:cNvSpPr/>
      </dsp:nvSpPr>
      <dsp:spPr>
        <a:xfrm>
          <a:off x="2903376" y="4377037"/>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CF2E39D-A600-4276-99EE-8647FEE71CE5}">
      <dsp:nvSpPr>
        <dsp:cNvPr id="0" name=""/>
        <dsp:cNvSpPr/>
      </dsp:nvSpPr>
      <dsp:spPr>
        <a:xfrm>
          <a:off x="3121129" y="4392835"/>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Improved customer satisfaction and retention.</a:t>
          </a:r>
        </a:p>
      </dsp:txBody>
      <dsp:txXfrm>
        <a:off x="3121129" y="4392835"/>
        <a:ext cx="11395751" cy="315969"/>
      </dsp:txXfrm>
    </dsp:sp>
    <dsp:sp modelId="{3C818A44-0FFC-4806-AA57-007E2C9580BF}">
      <dsp:nvSpPr>
        <dsp:cNvPr id="0" name=""/>
        <dsp:cNvSpPr/>
      </dsp:nvSpPr>
      <dsp:spPr>
        <a:xfrm>
          <a:off x="2903376" y="4708804"/>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BCFE6376-C529-4CE9-BCEF-5EB957828C26}">
      <dsp:nvSpPr>
        <dsp:cNvPr id="0" name=""/>
        <dsp:cNvSpPr/>
      </dsp:nvSpPr>
      <dsp:spPr>
        <a:xfrm>
          <a:off x="3121129" y="4724603"/>
          <a:ext cx="11395751" cy="315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kern="1200"/>
            <a:t>Potential for revenue growth through online bookings.</a:t>
          </a:r>
        </a:p>
      </dsp:txBody>
      <dsp:txXfrm>
        <a:off x="3121129" y="4724603"/>
        <a:ext cx="11395751" cy="315969"/>
      </dsp:txXfrm>
    </dsp:sp>
    <dsp:sp modelId="{C1CA34F3-6B30-45B3-BBDA-DD4806E09A2D}">
      <dsp:nvSpPr>
        <dsp:cNvPr id="0" name=""/>
        <dsp:cNvSpPr/>
      </dsp:nvSpPr>
      <dsp:spPr>
        <a:xfrm>
          <a:off x="2903376" y="5040572"/>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62115CD7-D6A0-4692-AD76-45A1E42D0791}">
      <dsp:nvSpPr>
        <dsp:cNvPr id="0" name=""/>
        <dsp:cNvSpPr/>
      </dsp:nvSpPr>
      <dsp:spPr>
        <a:xfrm>
          <a:off x="0" y="5056371"/>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1E90F4E4-1FD5-4B05-A9A0-A21287DB675C}">
      <dsp:nvSpPr>
        <dsp:cNvPr id="0" name=""/>
        <dsp:cNvSpPr/>
      </dsp:nvSpPr>
      <dsp:spPr>
        <a:xfrm>
          <a:off x="0" y="5056371"/>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4. Technology Stack:</a:t>
          </a:r>
          <a:endParaRPr lang="en-US" sz="2800" kern="1200"/>
        </a:p>
      </dsp:txBody>
      <dsp:txXfrm>
        <a:off x="0" y="5056371"/>
        <a:ext cx="2903376" cy="1011101"/>
      </dsp:txXfrm>
    </dsp:sp>
    <dsp:sp modelId="{73A66AC7-1930-4747-8581-A6A72F401AB0}">
      <dsp:nvSpPr>
        <dsp:cNvPr id="0" name=""/>
        <dsp:cNvSpPr/>
      </dsp:nvSpPr>
      <dsp:spPr>
        <a:xfrm>
          <a:off x="3121129" y="5065899"/>
          <a:ext cx="11395751" cy="1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Frontend:</a:t>
          </a:r>
          <a:r>
            <a:rPr lang="en-US" sz="700" kern="1200"/>
            <a:t> HTML/CSS, JavaScript (React/Angular/Vue)</a:t>
          </a:r>
        </a:p>
      </dsp:txBody>
      <dsp:txXfrm>
        <a:off x="3121129" y="5065899"/>
        <a:ext cx="11395751" cy="190568"/>
      </dsp:txXfrm>
    </dsp:sp>
    <dsp:sp modelId="{51B43407-2CF8-4AB5-857E-BC6A1929AC54}">
      <dsp:nvSpPr>
        <dsp:cNvPr id="0" name=""/>
        <dsp:cNvSpPr/>
      </dsp:nvSpPr>
      <dsp:spPr>
        <a:xfrm>
          <a:off x="2903376" y="5256468"/>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5FC7A37-D47C-459B-9777-7D7DEE6FE360}">
      <dsp:nvSpPr>
        <dsp:cNvPr id="0" name=""/>
        <dsp:cNvSpPr/>
      </dsp:nvSpPr>
      <dsp:spPr>
        <a:xfrm>
          <a:off x="3121129" y="5265996"/>
          <a:ext cx="11395751" cy="1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Backend:</a:t>
          </a:r>
          <a:r>
            <a:rPr lang="en-US" sz="700" kern="1200"/>
            <a:t> Node.js, Python (Django/Flask), Java (Spring Boot)</a:t>
          </a:r>
        </a:p>
      </dsp:txBody>
      <dsp:txXfrm>
        <a:off x="3121129" y="5265996"/>
        <a:ext cx="11395751" cy="190568"/>
      </dsp:txXfrm>
    </dsp:sp>
    <dsp:sp modelId="{E9286DE1-7E33-45DF-8FB6-3E63DE43CC06}">
      <dsp:nvSpPr>
        <dsp:cNvPr id="0" name=""/>
        <dsp:cNvSpPr/>
      </dsp:nvSpPr>
      <dsp:spPr>
        <a:xfrm>
          <a:off x="2903376" y="5456565"/>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1E4FA98F-80C6-4FB6-9386-3BC5767007C2}">
      <dsp:nvSpPr>
        <dsp:cNvPr id="0" name=""/>
        <dsp:cNvSpPr/>
      </dsp:nvSpPr>
      <dsp:spPr>
        <a:xfrm>
          <a:off x="3121129" y="5466094"/>
          <a:ext cx="11395751" cy="1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Database:</a:t>
          </a:r>
          <a:r>
            <a:rPr lang="en-US" sz="700" kern="1200"/>
            <a:t> MySQL, PostgreSQL, MongoDB</a:t>
          </a:r>
        </a:p>
      </dsp:txBody>
      <dsp:txXfrm>
        <a:off x="3121129" y="5466094"/>
        <a:ext cx="11395751" cy="190568"/>
      </dsp:txXfrm>
    </dsp:sp>
    <dsp:sp modelId="{189D6756-5141-497D-8956-C2DED5276039}">
      <dsp:nvSpPr>
        <dsp:cNvPr id="0" name=""/>
        <dsp:cNvSpPr/>
      </dsp:nvSpPr>
      <dsp:spPr>
        <a:xfrm>
          <a:off x="2903376" y="5656663"/>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BDBED7C-6598-4A8D-87AA-F9DE570D23EA}">
      <dsp:nvSpPr>
        <dsp:cNvPr id="0" name=""/>
        <dsp:cNvSpPr/>
      </dsp:nvSpPr>
      <dsp:spPr>
        <a:xfrm>
          <a:off x="3121129" y="5666191"/>
          <a:ext cx="11395751" cy="1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Payment Gateway:</a:t>
          </a:r>
          <a:r>
            <a:rPr lang="en-US" sz="700" kern="1200"/>
            <a:t> Stripe, PayPal, Razorpay</a:t>
          </a:r>
        </a:p>
      </dsp:txBody>
      <dsp:txXfrm>
        <a:off x="3121129" y="5666191"/>
        <a:ext cx="11395751" cy="190568"/>
      </dsp:txXfrm>
    </dsp:sp>
    <dsp:sp modelId="{074CB0B8-FC4E-4F0C-BDAF-D08591E080F1}">
      <dsp:nvSpPr>
        <dsp:cNvPr id="0" name=""/>
        <dsp:cNvSpPr/>
      </dsp:nvSpPr>
      <dsp:spPr>
        <a:xfrm>
          <a:off x="2903376" y="5856760"/>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56F5B286-5A4D-4696-BDF9-C4D00634A237}">
      <dsp:nvSpPr>
        <dsp:cNvPr id="0" name=""/>
        <dsp:cNvSpPr/>
      </dsp:nvSpPr>
      <dsp:spPr>
        <a:xfrm>
          <a:off x="3121129" y="5866288"/>
          <a:ext cx="11395751" cy="1905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Hosting:</a:t>
          </a:r>
          <a:r>
            <a:rPr lang="en-US" sz="700" kern="1200"/>
            <a:t> AWS, Azure, Google Cloud Platform</a:t>
          </a:r>
        </a:p>
      </dsp:txBody>
      <dsp:txXfrm>
        <a:off x="3121129" y="5866288"/>
        <a:ext cx="11395751" cy="190568"/>
      </dsp:txXfrm>
    </dsp:sp>
    <dsp:sp modelId="{810B3464-C4A2-4EBE-9A3B-342215BAE374}">
      <dsp:nvSpPr>
        <dsp:cNvPr id="0" name=""/>
        <dsp:cNvSpPr/>
      </dsp:nvSpPr>
      <dsp:spPr>
        <a:xfrm>
          <a:off x="2903376" y="6056857"/>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5B0B27A-D44A-430C-B003-D39891772EC1}">
      <dsp:nvSpPr>
        <dsp:cNvPr id="0" name=""/>
        <dsp:cNvSpPr/>
      </dsp:nvSpPr>
      <dsp:spPr>
        <a:xfrm>
          <a:off x="0" y="6067472"/>
          <a:ext cx="1451688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75A24320-FE06-43FE-9263-7B2B0AFAA59B}">
      <dsp:nvSpPr>
        <dsp:cNvPr id="0" name=""/>
        <dsp:cNvSpPr/>
      </dsp:nvSpPr>
      <dsp:spPr>
        <a:xfrm>
          <a:off x="0" y="6067472"/>
          <a:ext cx="2903376" cy="10111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b="1" kern="1200"/>
            <a:t>5. Development Process:</a:t>
          </a:r>
          <a:endParaRPr lang="en-US" sz="2800" kern="1200"/>
        </a:p>
      </dsp:txBody>
      <dsp:txXfrm>
        <a:off x="0" y="6067472"/>
        <a:ext cx="2903376" cy="1011101"/>
      </dsp:txXfrm>
    </dsp:sp>
    <dsp:sp modelId="{A2023D3B-0CD6-4865-BA2C-FA102799DA41}">
      <dsp:nvSpPr>
        <dsp:cNvPr id="0" name=""/>
        <dsp:cNvSpPr/>
      </dsp:nvSpPr>
      <dsp:spPr>
        <a:xfrm>
          <a:off x="3121129" y="6075433"/>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Requirements Gathering:</a:t>
          </a:r>
          <a:r>
            <a:rPr lang="en-US" sz="700" kern="1200"/>
            <a:t> Understand user needs and system functionalities.</a:t>
          </a:r>
        </a:p>
      </dsp:txBody>
      <dsp:txXfrm>
        <a:off x="3121129" y="6075433"/>
        <a:ext cx="11395751" cy="159218"/>
      </dsp:txXfrm>
    </dsp:sp>
    <dsp:sp modelId="{C46C1AE0-C7F6-4ED2-BEB2-F825D67DE6FB}">
      <dsp:nvSpPr>
        <dsp:cNvPr id="0" name=""/>
        <dsp:cNvSpPr/>
      </dsp:nvSpPr>
      <dsp:spPr>
        <a:xfrm>
          <a:off x="2903376" y="6234652"/>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35D4A5D-E787-4A66-8ED9-5D65551F91E3}">
      <dsp:nvSpPr>
        <dsp:cNvPr id="0" name=""/>
        <dsp:cNvSpPr/>
      </dsp:nvSpPr>
      <dsp:spPr>
        <a:xfrm>
          <a:off x="3121129" y="6242613"/>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Design:</a:t>
          </a:r>
          <a:r>
            <a:rPr lang="en-US" sz="700" kern="1200"/>
            <a:t> Plan system architecture, database schema, and UI/UX.</a:t>
          </a:r>
        </a:p>
      </dsp:txBody>
      <dsp:txXfrm>
        <a:off x="3121129" y="6242613"/>
        <a:ext cx="11395751" cy="159218"/>
      </dsp:txXfrm>
    </dsp:sp>
    <dsp:sp modelId="{FCCA977B-1B4E-4628-A4A3-DCE6125F97FE}">
      <dsp:nvSpPr>
        <dsp:cNvPr id="0" name=""/>
        <dsp:cNvSpPr/>
      </dsp:nvSpPr>
      <dsp:spPr>
        <a:xfrm>
          <a:off x="2903376" y="6401832"/>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906FC92-74AD-4C62-AC83-2A63AD060B65}">
      <dsp:nvSpPr>
        <dsp:cNvPr id="0" name=""/>
        <dsp:cNvSpPr/>
      </dsp:nvSpPr>
      <dsp:spPr>
        <a:xfrm>
          <a:off x="3121129" y="6409792"/>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Development:</a:t>
          </a:r>
          <a:r>
            <a:rPr lang="en-US" sz="700" kern="1200"/>
            <a:t> Implement frontend, backend, and database components.</a:t>
          </a:r>
        </a:p>
      </dsp:txBody>
      <dsp:txXfrm>
        <a:off x="3121129" y="6409792"/>
        <a:ext cx="11395751" cy="159218"/>
      </dsp:txXfrm>
    </dsp:sp>
    <dsp:sp modelId="{8B03B41D-BCC3-4E01-8009-2A4BDAB5766D}">
      <dsp:nvSpPr>
        <dsp:cNvPr id="0" name=""/>
        <dsp:cNvSpPr/>
      </dsp:nvSpPr>
      <dsp:spPr>
        <a:xfrm>
          <a:off x="2903376" y="6569011"/>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A096AE9F-667D-4D5F-AACC-69ABDDC1B0A3}">
      <dsp:nvSpPr>
        <dsp:cNvPr id="0" name=""/>
        <dsp:cNvSpPr/>
      </dsp:nvSpPr>
      <dsp:spPr>
        <a:xfrm>
          <a:off x="3121129" y="6576972"/>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Testing:</a:t>
          </a:r>
          <a:r>
            <a:rPr lang="en-US" sz="700" kern="1200"/>
            <a:t> Conduct unit tests, integration tests, and user acceptance tests.</a:t>
          </a:r>
        </a:p>
      </dsp:txBody>
      <dsp:txXfrm>
        <a:off x="3121129" y="6576972"/>
        <a:ext cx="11395751" cy="159218"/>
      </dsp:txXfrm>
    </dsp:sp>
    <dsp:sp modelId="{9587F686-432C-45AF-A914-D2DFCD77C880}">
      <dsp:nvSpPr>
        <dsp:cNvPr id="0" name=""/>
        <dsp:cNvSpPr/>
      </dsp:nvSpPr>
      <dsp:spPr>
        <a:xfrm>
          <a:off x="2903376" y="6736191"/>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384758FF-8AC8-4134-A60F-7B93C834A1AC}">
      <dsp:nvSpPr>
        <dsp:cNvPr id="0" name=""/>
        <dsp:cNvSpPr/>
      </dsp:nvSpPr>
      <dsp:spPr>
        <a:xfrm>
          <a:off x="3121129" y="6744152"/>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Deployment:</a:t>
          </a:r>
          <a:r>
            <a:rPr lang="en-US" sz="700" kern="1200"/>
            <a:t> Deploy the system on cloud servers or dedicated hosting.</a:t>
          </a:r>
        </a:p>
      </dsp:txBody>
      <dsp:txXfrm>
        <a:off x="3121129" y="6744152"/>
        <a:ext cx="11395751" cy="159218"/>
      </dsp:txXfrm>
    </dsp:sp>
    <dsp:sp modelId="{93DA4BDE-B3A9-40F6-BC26-2C834E802542}">
      <dsp:nvSpPr>
        <dsp:cNvPr id="0" name=""/>
        <dsp:cNvSpPr/>
      </dsp:nvSpPr>
      <dsp:spPr>
        <a:xfrm>
          <a:off x="2903376" y="6903371"/>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D4FE3E4-B194-4BDA-8F32-7E87FD543122}">
      <dsp:nvSpPr>
        <dsp:cNvPr id="0" name=""/>
        <dsp:cNvSpPr/>
      </dsp:nvSpPr>
      <dsp:spPr>
        <a:xfrm>
          <a:off x="3121129" y="6911332"/>
          <a:ext cx="11395751" cy="15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0" lvl="0" indent="0" algn="l" defTabSz="311150">
            <a:lnSpc>
              <a:spcPct val="90000"/>
            </a:lnSpc>
            <a:spcBef>
              <a:spcPct val="0"/>
            </a:spcBef>
            <a:spcAft>
              <a:spcPct val="35000"/>
            </a:spcAft>
            <a:buNone/>
          </a:pPr>
          <a:r>
            <a:rPr lang="en-US" sz="700" b="1" kern="1200"/>
            <a:t>Maintenance:</a:t>
          </a:r>
          <a:r>
            <a:rPr lang="en-US" sz="700" kern="1200"/>
            <a:t> Monitor system performance, fix bugs, and update features.</a:t>
          </a:r>
        </a:p>
      </dsp:txBody>
      <dsp:txXfrm>
        <a:off x="3121129" y="6911332"/>
        <a:ext cx="11395751" cy="159218"/>
      </dsp:txXfrm>
    </dsp:sp>
    <dsp:sp modelId="{93A1F2AF-460D-4E11-97A7-8DBB7733797E}">
      <dsp:nvSpPr>
        <dsp:cNvPr id="0" name=""/>
        <dsp:cNvSpPr/>
      </dsp:nvSpPr>
      <dsp:spPr>
        <a:xfrm>
          <a:off x="2903376" y="7070551"/>
          <a:ext cx="11613504" cy="0"/>
        </a:xfrm>
        <a:prstGeom prst="line">
          <a:avLst/>
        </a:prstGeom>
        <a:solidFill>
          <a:schemeClr val="accent1">
            <a:hueOff val="0"/>
            <a:satOff val="0"/>
            <a:lumOff val="0"/>
            <a:alphaOff val="0"/>
          </a:schemeClr>
        </a:solidFill>
        <a:ln w="15875" cap="rnd"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477D7-D456-4C8C-AE67-CE13E09854FF}">
      <dsp:nvSpPr>
        <dsp:cNvPr id="0" name=""/>
        <dsp:cNvSpPr/>
      </dsp:nvSpPr>
      <dsp:spPr>
        <a:xfrm>
          <a:off x="383001" y="474"/>
          <a:ext cx="3219634" cy="20444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ECEF7D-8BBB-479A-BE02-8B45014156A0}">
      <dsp:nvSpPr>
        <dsp:cNvPr id="0" name=""/>
        <dsp:cNvSpPr/>
      </dsp:nvSpPr>
      <dsp:spPr>
        <a:xfrm>
          <a:off x="740738" y="340325"/>
          <a:ext cx="3219634" cy="20444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Efficient Operations</a:t>
          </a:r>
          <a:r>
            <a:rPr lang="en-US" sz="1400" kern="1200"/>
            <a:t>: By digitizing the reservation process, the system optimizes bus fleet management and scheduling. Bus companies can efficiently allocate resources, manage seat inventory, and monitor bookings in real-time, leading to improved operational efficiency and reduced overhead costs.</a:t>
          </a:r>
        </a:p>
      </dsp:txBody>
      <dsp:txXfrm>
        <a:off x="800618" y="400205"/>
        <a:ext cx="3099874" cy="1924707"/>
      </dsp:txXfrm>
    </dsp:sp>
    <dsp:sp modelId="{50E427AB-37D4-41EE-8101-D268E70CF88F}">
      <dsp:nvSpPr>
        <dsp:cNvPr id="0" name=""/>
        <dsp:cNvSpPr/>
      </dsp:nvSpPr>
      <dsp:spPr>
        <a:xfrm>
          <a:off x="4318109" y="474"/>
          <a:ext cx="3219634" cy="204446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433097-8D97-4F73-874F-F52AA3A37D09}">
      <dsp:nvSpPr>
        <dsp:cNvPr id="0" name=""/>
        <dsp:cNvSpPr/>
      </dsp:nvSpPr>
      <dsp:spPr>
        <a:xfrm>
          <a:off x="4675846" y="340325"/>
          <a:ext cx="3219634" cy="2044467"/>
        </a:xfrm>
        <a:prstGeom prst="roundRect">
          <a:avLst>
            <a:gd name="adj" fmla="val 10000"/>
          </a:avLst>
        </a:prstGeom>
        <a:solidFill>
          <a:schemeClr val="lt1">
            <a:alpha val="90000"/>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a:t>Data-Driven Decision Making</a:t>
          </a:r>
          <a:r>
            <a:rPr lang="en-US" sz="1400" kern="1200"/>
            <a:t>: The system provides valuable insights through data analytics. Operators can analyze booking trends, passenger preferences, and route performance, enabling informed decision-making to enhance service quality and optimize routes.</a:t>
          </a:r>
        </a:p>
      </dsp:txBody>
      <dsp:txXfrm>
        <a:off x="4735726" y="400205"/>
        <a:ext cx="3099874" cy="19247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683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390839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8775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60403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3690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758027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545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902553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6696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954317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19385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9572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815173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985938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721805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072261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303633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4/8/2024</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0592510"/>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image" Target="../media/image4.png" /><Relationship Id="rId5" Type="http://schemas.microsoft.com/office/2007/relationships/hdphoto" Target="../media/hdphoto1.wdp"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8" Type="http://schemas.microsoft.com/office/2007/relationships/diagramDrawing" Target="../diagrams/drawing4.xml" /><Relationship Id="rId3" Type="http://schemas.openxmlformats.org/officeDocument/2006/relationships/image" Target="../media/image21.jpeg" /><Relationship Id="rId7" Type="http://schemas.openxmlformats.org/officeDocument/2006/relationships/diagramColors" Target="../diagrams/colors4.xml"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diagramQuickStyle" Target="../diagrams/quickStyle4.xml" /><Relationship Id="rId5" Type="http://schemas.openxmlformats.org/officeDocument/2006/relationships/diagramLayout" Target="../diagrams/layout4.xml" /><Relationship Id="rId4" Type="http://schemas.openxmlformats.org/officeDocument/2006/relationships/diagramData" Target="../diagrams/data4.xml" /></Relationships>
</file>

<file path=ppt/slides/_rels/slide16.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8" Type="http://schemas.openxmlformats.org/officeDocument/2006/relationships/image" Target="../media/image10.svg" /><Relationship Id="rId3" Type="http://schemas.openxmlformats.org/officeDocument/2006/relationships/image" Target="../media/image5.png" /><Relationship Id="rId7" Type="http://schemas.openxmlformats.org/officeDocument/2006/relationships/image" Target="../media/image9.png" /><Relationship Id="rId12" Type="http://schemas.openxmlformats.org/officeDocument/2006/relationships/image" Target="../media/image14.svg" /><Relationship Id="rId2" Type="http://schemas.openxmlformats.org/officeDocument/2006/relationships/image" Target="../media/image1.jpeg" /><Relationship Id="rId1" Type="http://schemas.openxmlformats.org/officeDocument/2006/relationships/slideLayout" Target="../slideLayouts/slideLayout7.xml" /><Relationship Id="rId6" Type="http://schemas.openxmlformats.org/officeDocument/2006/relationships/image" Target="../media/image8.svg" /><Relationship Id="rId11" Type="http://schemas.openxmlformats.org/officeDocument/2006/relationships/image" Target="../media/image13.png" /><Relationship Id="rId5" Type="http://schemas.openxmlformats.org/officeDocument/2006/relationships/image" Target="../media/image7.png" /><Relationship Id="rId10" Type="http://schemas.openxmlformats.org/officeDocument/2006/relationships/image" Target="../media/image12.svg" /><Relationship Id="rId4" Type="http://schemas.openxmlformats.org/officeDocument/2006/relationships/image" Target="../media/image6.svg" /><Relationship Id="rId9" Type="http://schemas.openxmlformats.org/officeDocument/2006/relationships/image" Target="../media/image11.png"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7.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_rels/slide8.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 /><Relationship Id="rId2" Type="http://schemas.openxmlformats.org/officeDocument/2006/relationships/diagramData" Target="../diagrams/data2.xml" /><Relationship Id="rId1" Type="http://schemas.openxmlformats.org/officeDocument/2006/relationships/slideLayout" Target="../slideLayouts/slideLayout7.xml" /><Relationship Id="rId6" Type="http://schemas.microsoft.com/office/2007/relationships/diagramDrawing" Target="../diagrams/drawing2.xml" /><Relationship Id="rId5" Type="http://schemas.openxmlformats.org/officeDocument/2006/relationships/diagramColors" Target="../diagrams/colors2.xml" /><Relationship Id="rId4" Type="http://schemas.openxmlformats.org/officeDocument/2006/relationships/diagramQuickStyle" Target="../diagrams/quickStyle2.xml" /></Relationships>
</file>

<file path=ppt/slides/slide1.xml><?xml version="1.0" encoding="utf-8"?>
<p:sld xmlns:a="http://schemas.openxmlformats.org/drawingml/2006/main" xmlns:r="http://schemas.openxmlformats.org/officeDocument/2006/relationships" xmlns:p="http://schemas.openxmlformats.org/presentationml/2006/main" show="0">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DCDBEA0F-A108-4353-90A7-BF17D0B8D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5" name="Freeform 6">
              <a:extLst>
                <a:ext uri="{FF2B5EF4-FFF2-40B4-BE49-F238E27FC236}">
                  <a16:creationId xmlns:a16="http://schemas.microsoft.com/office/drawing/2014/main" id="{995CA3FF-C7B7-4925-839C-2964031A2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6" name="Freeform 7">
              <a:extLst>
                <a:ext uri="{FF2B5EF4-FFF2-40B4-BE49-F238E27FC236}">
                  <a16:creationId xmlns:a16="http://schemas.microsoft.com/office/drawing/2014/main" id="{2F295FED-2731-4AE1-8A15-70625050D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33" name="Freeform 8">
              <a:extLst>
                <a:ext uri="{FF2B5EF4-FFF2-40B4-BE49-F238E27FC236}">
                  <a16:creationId xmlns:a16="http://schemas.microsoft.com/office/drawing/2014/main" id="{44695954-F76F-43EF-9154-7F75A1FAFD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8" name="Freeform 9">
              <a:extLst>
                <a:ext uri="{FF2B5EF4-FFF2-40B4-BE49-F238E27FC236}">
                  <a16:creationId xmlns:a16="http://schemas.microsoft.com/office/drawing/2014/main" id="{D259EAC8-11A2-41BF-9DED-1E0926E4F7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4" name="Freeform 10">
              <a:extLst>
                <a:ext uri="{FF2B5EF4-FFF2-40B4-BE49-F238E27FC236}">
                  <a16:creationId xmlns:a16="http://schemas.microsoft.com/office/drawing/2014/main" id="{09E28710-F8B9-4D97-87F8-2FB672BE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0" name="Freeform 11">
              <a:extLst>
                <a:ext uri="{FF2B5EF4-FFF2-40B4-BE49-F238E27FC236}">
                  <a16:creationId xmlns:a16="http://schemas.microsoft.com/office/drawing/2014/main" id="{BFA17A07-C153-4CAA-80DD-675249B97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2" name="Freeform: Shape 41">
            <a:extLst>
              <a:ext uri="{FF2B5EF4-FFF2-40B4-BE49-F238E27FC236}">
                <a16:creationId xmlns:a16="http://schemas.microsoft.com/office/drawing/2014/main" id="{DADCEC0B-C4E5-43D6-9C25-53BA2F56D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white bus&#10;&#10;Description automatically generated">
            <a:extLst>
              <a:ext uri="{FF2B5EF4-FFF2-40B4-BE49-F238E27FC236}">
                <a16:creationId xmlns:a16="http://schemas.microsoft.com/office/drawing/2014/main" id="{3C61070D-798F-8D07-9E25-A7D6290FCCA1}"/>
              </a:ext>
            </a:extLst>
          </p:cNvPr>
          <p:cNvPicPr>
            <a:picLocks noChangeAspect="1"/>
          </p:cNvPicPr>
          <p:nvPr/>
        </p:nvPicPr>
        <p:blipFill>
          <a:blip r:embed="rId3"/>
          <a:stretch>
            <a:fillRect/>
          </a:stretch>
        </p:blipFill>
        <p:spPr>
          <a:xfrm>
            <a:off x="2193664" y="1714440"/>
            <a:ext cx="4151702" cy="2384423"/>
          </a:xfrm>
          <a:prstGeom prst="rect">
            <a:avLst/>
          </a:prstGeom>
        </p:spPr>
      </p:pic>
      <p:pic>
        <p:nvPicPr>
          <p:cNvPr id="4" name="Picture 3" descr="A yellow pencil with a graduation cap and black text&#10;&#10;Description automatically generated">
            <a:extLst>
              <a:ext uri="{FF2B5EF4-FFF2-40B4-BE49-F238E27FC236}">
                <a16:creationId xmlns:a16="http://schemas.microsoft.com/office/drawing/2014/main" id="{BD105C67-92BF-58A1-6EB9-5B7288A125CE}"/>
              </a:ext>
            </a:extLst>
          </p:cNvPr>
          <p:cNvPicPr>
            <a:picLocks noChangeAspect="1"/>
          </p:cNvPicPr>
          <p:nvPr/>
        </p:nvPicPr>
        <p:blipFill>
          <a:blip r:embed="rId4">
            <a:extLst>
              <a:ext uri="{BEBA8EAE-BF5A-486C-A8C5-ECC9F3942E4B}">
                <a14:imgProps xmlns:a14="http://schemas.microsoft.com/office/drawing/2010/main">
                  <a14:imgLayer r:embed="rId5">
                    <a14:imgEffect>
                      <a14:saturation sat="31000"/>
                    </a14:imgEffect>
                    <a14:imgEffect>
                      <a14:brightnessContrast bright="-6000" contrast="21000"/>
                    </a14:imgEffect>
                  </a14:imgLayer>
                </a14:imgProps>
              </a:ext>
            </a:extLst>
          </a:blip>
          <a:stretch>
            <a:fillRect/>
          </a:stretch>
        </p:blipFill>
        <p:spPr>
          <a:xfrm>
            <a:off x="6755616" y="1195724"/>
            <a:ext cx="4151702" cy="2162622"/>
          </a:xfrm>
          <a:prstGeom prst="rect">
            <a:avLst/>
          </a:prstGeom>
        </p:spPr>
      </p:pic>
      <p:sp>
        <p:nvSpPr>
          <p:cNvPr id="45" name="TextBox 44">
            <a:extLst>
              <a:ext uri="{FF2B5EF4-FFF2-40B4-BE49-F238E27FC236}">
                <a16:creationId xmlns:a16="http://schemas.microsoft.com/office/drawing/2014/main" id="{EDA8952F-6BB6-D391-2D27-CE6E273DBC29}"/>
              </a:ext>
            </a:extLst>
          </p:cNvPr>
          <p:cNvSpPr txBox="1"/>
          <p:nvPr/>
        </p:nvSpPr>
        <p:spPr>
          <a:xfrm>
            <a:off x="1246817" y="4403149"/>
            <a:ext cx="4540368" cy="733663"/>
          </a:xfrm>
          <a:prstGeom prst="stripedRightArrow">
            <a:avLst/>
          </a:prstGeom>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GPMinchoE"/>
                <a:ea typeface="HGPMinchoE"/>
              </a:rPr>
              <a:t>Building Bus reservation System</a:t>
            </a:r>
          </a:p>
        </p:txBody>
      </p:sp>
      <p:sp>
        <p:nvSpPr>
          <p:cNvPr id="49" name="TextBox 48">
            <a:extLst>
              <a:ext uri="{FF2B5EF4-FFF2-40B4-BE49-F238E27FC236}">
                <a16:creationId xmlns:a16="http://schemas.microsoft.com/office/drawing/2014/main" id="{9D7917C9-FC3A-D958-BB0F-138D3C10E6B6}"/>
              </a:ext>
            </a:extLst>
          </p:cNvPr>
          <p:cNvSpPr txBox="1"/>
          <p:nvPr/>
        </p:nvSpPr>
        <p:spPr>
          <a:xfrm>
            <a:off x="7065301" y="4411843"/>
            <a:ext cx="4540368"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solidFill>
                  <a:schemeClr val="tx2"/>
                </a:solidFill>
                <a:latin typeface="Nyala"/>
              </a:rPr>
              <a:t>STUDENT NAME : </a:t>
            </a:r>
            <a:r>
              <a:rPr lang="en-IN" sz="2000" b="1" dirty="0" err="1">
                <a:solidFill>
                  <a:schemeClr val="tx2"/>
                </a:solidFill>
                <a:latin typeface="Nyala"/>
              </a:rPr>
              <a:t>R.Manoj</a:t>
            </a:r>
            <a:endParaRPr lang="en-IN" sz="2000" b="1" dirty="0">
              <a:solidFill>
                <a:schemeClr val="tx2"/>
              </a:solidFill>
              <a:latin typeface="Nyala"/>
            </a:endParaRPr>
          </a:p>
          <a:p>
            <a:endParaRPr lang="en-IN" sz="2000" b="1" dirty="0">
              <a:solidFill>
                <a:schemeClr val="tx2"/>
              </a:solidFill>
              <a:latin typeface="Nyala"/>
            </a:endParaRPr>
          </a:p>
          <a:p>
            <a:endParaRPr lang="en-IN" sz="2000" b="1" dirty="0">
              <a:solidFill>
                <a:schemeClr val="tx2"/>
              </a:solidFill>
              <a:latin typeface="Nyala"/>
            </a:endParaRPr>
          </a:p>
          <a:p>
            <a:endParaRPr lang="en-IN" sz="2000" b="1" dirty="0">
              <a:solidFill>
                <a:schemeClr val="tx2"/>
              </a:solidFill>
              <a:latin typeface="Nyala"/>
            </a:endParaRPr>
          </a:p>
          <a:p>
            <a:endParaRPr lang="en-IN" sz="2000" b="1" dirty="0">
              <a:solidFill>
                <a:schemeClr val="tx2"/>
              </a:solidFill>
              <a:latin typeface="Nyala"/>
            </a:endParaRPr>
          </a:p>
          <a:p>
            <a:endParaRPr lang="en-IN" sz="2000" b="1" dirty="0">
              <a:solidFill>
                <a:schemeClr val="tx2"/>
              </a:solidFill>
              <a:latin typeface="Nyala"/>
            </a:endParaRPr>
          </a:p>
          <a:p>
            <a:endParaRPr lang="en-US" sz="2000" b="1" dirty="0">
              <a:solidFill>
                <a:schemeClr val="tx2"/>
              </a:solidFill>
              <a:latin typeface="Nyala"/>
            </a:endParaRPr>
          </a:p>
        </p:txBody>
      </p:sp>
      <p:sp>
        <p:nvSpPr>
          <p:cNvPr id="50" name="TextBox 49">
            <a:extLst>
              <a:ext uri="{FF2B5EF4-FFF2-40B4-BE49-F238E27FC236}">
                <a16:creationId xmlns:a16="http://schemas.microsoft.com/office/drawing/2014/main" id="{D41148B9-08F2-4168-0953-C46D8EA79CCF}"/>
              </a:ext>
            </a:extLst>
          </p:cNvPr>
          <p:cNvSpPr txBox="1"/>
          <p:nvPr/>
        </p:nvSpPr>
        <p:spPr>
          <a:xfrm rot="10800000" flipV="1">
            <a:off x="7021668" y="4952146"/>
            <a:ext cx="320010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Nyala"/>
              </a:rPr>
              <a:t>STUDENT ID   :</a:t>
            </a:r>
            <a:r>
              <a:rPr lang="en-IN" b="1" dirty="0">
                <a:latin typeface="Nyala"/>
              </a:rPr>
              <a:t>620221104016</a:t>
            </a:r>
            <a:endParaRPr lang="en-US" b="1" dirty="0">
              <a:latin typeface="Nyala"/>
            </a:endParaRPr>
          </a:p>
        </p:txBody>
      </p:sp>
      <p:sp>
        <p:nvSpPr>
          <p:cNvPr id="53" name="TextBox 52">
            <a:extLst>
              <a:ext uri="{FF2B5EF4-FFF2-40B4-BE49-F238E27FC236}">
                <a16:creationId xmlns:a16="http://schemas.microsoft.com/office/drawing/2014/main" id="{F86A6D42-A337-E770-45B3-45035C415715}"/>
              </a:ext>
            </a:extLst>
          </p:cNvPr>
          <p:cNvSpPr txBox="1"/>
          <p:nvPr/>
        </p:nvSpPr>
        <p:spPr>
          <a:xfrm rot="10800000" flipV="1">
            <a:off x="7081532" y="3909458"/>
            <a:ext cx="3924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COLLEGE NAME :</a:t>
            </a:r>
            <a:r>
              <a:rPr lang="en-IN" b="1" dirty="0"/>
              <a:t>AMSEC_6202</a:t>
            </a:r>
            <a:endParaRPr lang="en-US" b="1" dirty="0"/>
          </a:p>
        </p:txBody>
      </p:sp>
      <p:pic>
        <p:nvPicPr>
          <p:cNvPr id="59" name="Picture 58" descr="A close-up of a logo&#10;&#10;Description automatically generated">
            <a:extLst>
              <a:ext uri="{FF2B5EF4-FFF2-40B4-BE49-F238E27FC236}">
                <a16:creationId xmlns:a16="http://schemas.microsoft.com/office/drawing/2014/main" id="{8A40D931-A8D1-2F7C-E08C-FAB09FBD8D2C}"/>
              </a:ext>
            </a:extLst>
          </p:cNvPr>
          <p:cNvPicPr>
            <a:picLocks noChangeAspect="1"/>
          </p:cNvPicPr>
          <p:nvPr/>
        </p:nvPicPr>
        <p:blipFill>
          <a:blip r:embed="rId6"/>
          <a:stretch>
            <a:fillRect/>
          </a:stretch>
        </p:blipFill>
        <p:spPr>
          <a:xfrm>
            <a:off x="1976438" y="459626"/>
            <a:ext cx="2143125" cy="1524899"/>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72" name="Rectangle 71">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4" name="Group 73">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75"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6"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79"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80"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81"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82"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83"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84"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59" name="TextBox 1">
            <a:extLst>
              <a:ext uri="{FF2B5EF4-FFF2-40B4-BE49-F238E27FC236}">
                <a16:creationId xmlns:a16="http://schemas.microsoft.com/office/drawing/2014/main" id="{7D46F898-1E88-FE99-8B50-69B8607E44CE}"/>
              </a:ext>
            </a:extLst>
          </p:cNvPr>
          <p:cNvGraphicFramePr/>
          <p:nvPr>
            <p:extLst>
              <p:ext uri="{D42A27DB-BD31-4B8C-83A1-F6EECF244321}">
                <p14:modId xmlns:p14="http://schemas.microsoft.com/office/powerpoint/2010/main" val="3349587254"/>
              </p:ext>
            </p:extLst>
          </p:nvPr>
        </p:nvGraphicFramePr>
        <p:xfrm>
          <a:off x="3444287" y="-573170"/>
          <a:ext cx="14516881" cy="7079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70124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767D40C4-2A44-4792-AB9D-E769202A27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9" name="Freeform 6">
              <a:extLst>
                <a:ext uri="{FF2B5EF4-FFF2-40B4-BE49-F238E27FC236}">
                  <a16:creationId xmlns:a16="http://schemas.microsoft.com/office/drawing/2014/main" id="{3DBD6486-24CA-456B-9631-2911490A66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0" name="Freeform 7">
              <a:extLst>
                <a:ext uri="{FF2B5EF4-FFF2-40B4-BE49-F238E27FC236}">
                  <a16:creationId xmlns:a16="http://schemas.microsoft.com/office/drawing/2014/main" id="{A2FF2964-4832-450E-B85C-304F271135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1" name="Freeform 8">
              <a:extLst>
                <a:ext uri="{FF2B5EF4-FFF2-40B4-BE49-F238E27FC236}">
                  <a16:creationId xmlns:a16="http://schemas.microsoft.com/office/drawing/2014/main" id="{0B5C96AF-0E78-45E8-8B82-CF41BFB54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2" name="Freeform 9">
              <a:extLst>
                <a:ext uri="{FF2B5EF4-FFF2-40B4-BE49-F238E27FC236}">
                  <a16:creationId xmlns:a16="http://schemas.microsoft.com/office/drawing/2014/main" id="{A940CD75-9F08-4DF1-94CB-96A2C3A431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3" name="Freeform 10">
              <a:extLst>
                <a:ext uri="{FF2B5EF4-FFF2-40B4-BE49-F238E27FC236}">
                  <a16:creationId xmlns:a16="http://schemas.microsoft.com/office/drawing/2014/main" id="{1B35F757-0B0E-4DFC-81FA-935D070B73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4" name="Freeform 11">
              <a:extLst>
                <a:ext uri="{FF2B5EF4-FFF2-40B4-BE49-F238E27FC236}">
                  <a16:creationId xmlns:a16="http://schemas.microsoft.com/office/drawing/2014/main" id="{4380E990-0E29-4861-8CE3-F6D6FF15DE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6" name="Rounded Rectangle 16">
            <a:extLst>
              <a:ext uri="{FF2B5EF4-FFF2-40B4-BE49-F238E27FC236}">
                <a16:creationId xmlns:a16="http://schemas.microsoft.com/office/drawing/2014/main" id="{027FB951-A422-4463-8A01-05812E59CC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71045" y="648931"/>
            <a:ext cx="9235440" cy="521208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FF356794-18D1-EB3C-D4EA-7905E04766CF}"/>
              </a:ext>
            </a:extLst>
          </p:cNvPr>
          <p:cNvPicPr>
            <a:picLocks noChangeAspect="1"/>
          </p:cNvPicPr>
          <p:nvPr/>
        </p:nvPicPr>
        <p:blipFill rotWithShape="1">
          <a:blip r:embed="rId3"/>
          <a:srcRect r="-2" b="5436"/>
          <a:stretch/>
        </p:blipFill>
        <p:spPr>
          <a:xfrm>
            <a:off x="2591085" y="968971"/>
            <a:ext cx="8595360" cy="4572000"/>
          </a:xfrm>
          <a:prstGeom prst="rect">
            <a:avLst/>
          </a:prstGeom>
        </p:spPr>
      </p:pic>
    </p:spTree>
    <p:extLst>
      <p:ext uri="{BB962C8B-B14F-4D97-AF65-F5344CB8AC3E}">
        <p14:creationId xmlns:p14="http://schemas.microsoft.com/office/powerpoint/2010/main" val="36611259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8" name="Freeform: Shape 27">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program&#10;&#10;Description automatically generated">
            <a:extLst>
              <a:ext uri="{FF2B5EF4-FFF2-40B4-BE49-F238E27FC236}">
                <a16:creationId xmlns:a16="http://schemas.microsoft.com/office/drawing/2014/main" id="{EE9513E9-8920-F7FF-EBB2-14B350AB65EE}"/>
              </a:ext>
            </a:extLst>
          </p:cNvPr>
          <p:cNvPicPr>
            <a:picLocks noChangeAspect="1"/>
          </p:cNvPicPr>
          <p:nvPr/>
        </p:nvPicPr>
        <p:blipFill>
          <a:blip r:embed="rId3"/>
          <a:stretch>
            <a:fillRect/>
          </a:stretch>
        </p:blipFill>
        <p:spPr>
          <a:xfrm>
            <a:off x="2398675" y="974724"/>
            <a:ext cx="8709377" cy="4899025"/>
          </a:xfrm>
          <a:prstGeom prst="rect">
            <a:avLst/>
          </a:prstGeom>
        </p:spPr>
      </p:pic>
    </p:spTree>
    <p:extLst>
      <p:ext uri="{BB962C8B-B14F-4D97-AF65-F5344CB8AC3E}">
        <p14:creationId xmlns:p14="http://schemas.microsoft.com/office/powerpoint/2010/main" val="867624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2AFBF86-5DAF-4D46-8786-F4C7A376C5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E19B3BDB-2DCF-406C-9AA8-9E0970E1B6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12B0D721-E797-4F4F-929E-7008008C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9530C853-97C0-43FB-B7C2-1E5E42A738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DCAD804E-1F0F-4678-871B-39A05266F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3EE94EE6-76C6-4910-A4B6-9350547120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87D2EB15-59ED-43BB-8CED-7BA0BB5D3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15" name="Rounded Rectangle 16">
            <a:extLst>
              <a:ext uri="{FF2B5EF4-FFF2-40B4-BE49-F238E27FC236}">
                <a16:creationId xmlns:a16="http://schemas.microsoft.com/office/drawing/2014/main" id="{8C2CE3DB-200E-4445-B316-69FE3850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72279" y="648931"/>
            <a:ext cx="8930745"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shot of a computer program&#10;&#10;Description automatically generated">
            <a:extLst>
              <a:ext uri="{FF2B5EF4-FFF2-40B4-BE49-F238E27FC236}">
                <a16:creationId xmlns:a16="http://schemas.microsoft.com/office/drawing/2014/main" id="{CE69F75E-30C6-1C07-01FA-C36EC552F122}"/>
              </a:ext>
            </a:extLst>
          </p:cNvPr>
          <p:cNvPicPr>
            <a:picLocks noChangeAspect="1"/>
          </p:cNvPicPr>
          <p:nvPr/>
        </p:nvPicPr>
        <p:blipFill>
          <a:blip r:embed="rId3"/>
          <a:stretch>
            <a:fillRect/>
          </a:stretch>
        </p:blipFill>
        <p:spPr>
          <a:xfrm>
            <a:off x="2793485" y="810482"/>
            <a:ext cx="8701262" cy="4891764"/>
          </a:xfrm>
          <a:prstGeom prst="rect">
            <a:avLst/>
          </a:prstGeom>
        </p:spPr>
      </p:pic>
    </p:spTree>
    <p:extLst>
      <p:ext uri="{BB962C8B-B14F-4D97-AF65-F5344CB8AC3E}">
        <p14:creationId xmlns:p14="http://schemas.microsoft.com/office/powerpoint/2010/main" val="479419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0"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1"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2"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3"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4"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5"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7" name="Rectangle 16">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What is an Online Reservation System? Guide for Travel Business">
            <a:extLst>
              <a:ext uri="{FF2B5EF4-FFF2-40B4-BE49-F238E27FC236}">
                <a16:creationId xmlns:a16="http://schemas.microsoft.com/office/drawing/2014/main" id="{91ABC410-BF89-72CB-448C-4845CC4884F6}"/>
              </a:ext>
            </a:extLst>
          </p:cNvPr>
          <p:cNvPicPr>
            <a:picLocks noChangeAspect="1"/>
          </p:cNvPicPr>
          <p:nvPr/>
        </p:nvPicPr>
        <p:blipFill rotWithShape="1">
          <a:blip r:embed="rId3"/>
          <a:srcRect l="52424" r="7137" b="-3"/>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9" name="Group 18">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0"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1"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2"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3"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4"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5"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extBox 1">
            <a:extLst>
              <a:ext uri="{FF2B5EF4-FFF2-40B4-BE49-F238E27FC236}">
                <a16:creationId xmlns:a16="http://schemas.microsoft.com/office/drawing/2014/main" id="{2D747587-DD2E-B2EB-8164-7E9EE26162CB}"/>
              </a:ext>
            </a:extLst>
          </p:cNvPr>
          <p:cNvSpPr txBox="1"/>
          <p:nvPr/>
        </p:nvSpPr>
        <p:spPr>
          <a:xfrm>
            <a:off x="972080" y="685800"/>
            <a:ext cx="5260680" cy="1752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000" dirty="0">
                <a:ln w="3175" cmpd="sng">
                  <a:noFill/>
                </a:ln>
                <a:solidFill>
                  <a:schemeClr val="accent6">
                    <a:lumMod val="75000"/>
                  </a:schemeClr>
                </a:solidFill>
                <a:latin typeface="+mj-lt"/>
                <a:ea typeface="+mj-ea"/>
                <a:cs typeface="+mj-cs"/>
              </a:rPr>
              <a:t>Future Enhancement</a:t>
            </a:r>
          </a:p>
        </p:txBody>
      </p:sp>
      <p:sp>
        <p:nvSpPr>
          <p:cNvPr id="3" name="TextBox 2">
            <a:extLst>
              <a:ext uri="{FF2B5EF4-FFF2-40B4-BE49-F238E27FC236}">
                <a16:creationId xmlns:a16="http://schemas.microsoft.com/office/drawing/2014/main" id="{36CD5678-9A98-51B8-563B-4421DE81B11C}"/>
              </a:ext>
            </a:extLst>
          </p:cNvPr>
          <p:cNvSpPr txBox="1"/>
          <p:nvPr/>
        </p:nvSpPr>
        <p:spPr>
          <a:xfrm>
            <a:off x="643468" y="2666999"/>
            <a:ext cx="5260680"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457200" indent="-457200" defTabSz="457200">
              <a:lnSpc>
                <a:spcPct val="90000"/>
              </a:lnSpc>
              <a:spcBef>
                <a:spcPct val="20000"/>
              </a:spcBef>
              <a:spcAft>
                <a:spcPts val="600"/>
              </a:spcAft>
              <a:buClr>
                <a:schemeClr val="accent1">
                  <a:lumMod val="75000"/>
                </a:schemeClr>
              </a:buClr>
              <a:buSzPct val="145000"/>
              <a:buFont typeface="Arial"/>
              <a:buChar char="•"/>
            </a:pPr>
            <a:r>
              <a:rPr lang="en-US" sz="1700" b="1"/>
              <a:t>Mobile Application</a:t>
            </a:r>
            <a:r>
              <a:rPr lang="en-US" sz="1700"/>
              <a:t>: Develop a mobile app for easy booking and management of bus tickets. This can improve accessibility and user experience, allowing passengers to book tickets on-the-go.</a:t>
            </a:r>
          </a:p>
          <a:p>
            <a:pPr marL="457200" indent="-457200" defTabSz="457200">
              <a:lnSpc>
                <a:spcPct val="90000"/>
              </a:lnSpc>
              <a:spcBef>
                <a:spcPct val="20000"/>
              </a:spcBef>
              <a:spcAft>
                <a:spcPts val="600"/>
              </a:spcAft>
              <a:buClr>
                <a:schemeClr val="accent1">
                  <a:lumMod val="75000"/>
                </a:schemeClr>
              </a:buClr>
              <a:buSzPct val="145000"/>
              <a:buFont typeface="Arial"/>
              <a:buChar char="•"/>
            </a:pPr>
            <a:r>
              <a:rPr lang="en-US" sz="1700" b="1"/>
              <a:t>User Profiles and Accounts</a:t>
            </a:r>
            <a:r>
              <a:rPr lang="en-US" sz="1700"/>
              <a:t>: Implement user accounts to store passenger details and booking history. This can personalize the experience and facilitate quicker bookings for frequent travelers.</a:t>
            </a:r>
          </a:p>
          <a:p>
            <a:pPr marL="457200" indent="-457200" defTabSz="457200">
              <a:lnSpc>
                <a:spcPct val="90000"/>
              </a:lnSpc>
              <a:spcBef>
                <a:spcPct val="20000"/>
              </a:spcBef>
              <a:spcAft>
                <a:spcPts val="600"/>
              </a:spcAft>
              <a:buClr>
                <a:schemeClr val="accent1">
                  <a:lumMod val="75000"/>
                </a:schemeClr>
              </a:buClr>
              <a:buSzPct val="145000"/>
              <a:buFont typeface="Arial"/>
              <a:buChar char="•"/>
            </a:pPr>
            <a:r>
              <a:rPr lang="en-US" sz="1700" b="1"/>
              <a:t>Seat Selection</a:t>
            </a:r>
            <a:r>
              <a:rPr lang="en-US" sz="1700"/>
              <a:t>: Enable passengers to select specific seats during the booking process. This feature adds convenience and flexibility for passengers.</a:t>
            </a:r>
          </a:p>
          <a:p>
            <a:pPr defTabSz="457200">
              <a:lnSpc>
                <a:spcPct val="90000"/>
              </a:lnSpc>
              <a:spcBef>
                <a:spcPct val="20000"/>
              </a:spcBef>
              <a:spcAft>
                <a:spcPts val="600"/>
              </a:spcAft>
              <a:buClr>
                <a:schemeClr val="accent1">
                  <a:lumMod val="75000"/>
                </a:schemeClr>
              </a:buClr>
              <a:buSzPct val="145000"/>
              <a:buFont typeface="Arial"/>
              <a:buChar char="•"/>
            </a:pPr>
            <a:endParaRPr lang="en-US" sz="1700"/>
          </a:p>
        </p:txBody>
      </p:sp>
    </p:spTree>
    <p:extLst>
      <p:ext uri="{BB962C8B-B14F-4D97-AF65-F5344CB8AC3E}">
        <p14:creationId xmlns:p14="http://schemas.microsoft.com/office/powerpoint/2010/main" val="26297564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2"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3"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4"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5"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6"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8" name="Rectangle 17">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A0D040E-A0DD-12E8-EDBF-FDD3039EF5D9}"/>
              </a:ext>
            </a:extLst>
          </p:cNvPr>
          <p:cNvSpPr txBox="1"/>
          <p:nvPr/>
        </p:nvSpPr>
        <p:spPr>
          <a:xfrm>
            <a:off x="3618200" y="852055"/>
            <a:ext cx="7257455" cy="1752599"/>
          </a:xfrm>
          <a:prstGeom prst="rect">
            <a:avLst/>
          </a:prstGeom>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3600">
                <a:ln w="3175" cmpd="sng">
                  <a:noFill/>
                </a:ln>
                <a:solidFill>
                  <a:schemeClr val="tx1"/>
                </a:solidFill>
                <a:latin typeface="+mj-lt"/>
                <a:ea typeface="+mj-ea"/>
                <a:cs typeface="+mj-cs"/>
              </a:rPr>
              <a:t>Conclusion</a:t>
            </a:r>
          </a:p>
        </p:txBody>
      </p:sp>
      <p:sp>
        <p:nvSpPr>
          <p:cNvPr id="20"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2"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4"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6" name="Freeform: Shape 25">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28" name="Freeform: Shape 27">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30" name="Freeform: Shape 29">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pic>
        <p:nvPicPr>
          <p:cNvPr id="6" name="Picture 5" descr="Cubic Transportation | Advancing Mobility Together">
            <a:extLst>
              <a:ext uri="{FF2B5EF4-FFF2-40B4-BE49-F238E27FC236}">
                <a16:creationId xmlns:a16="http://schemas.microsoft.com/office/drawing/2014/main" id="{26C2E4C9-B6E2-8123-94CC-A7D832DF4A85}"/>
              </a:ext>
            </a:extLst>
          </p:cNvPr>
          <p:cNvPicPr>
            <a:picLocks noChangeAspect="1"/>
          </p:cNvPicPr>
          <p:nvPr/>
        </p:nvPicPr>
        <p:blipFill>
          <a:blip r:embed="rId3"/>
          <a:stretch>
            <a:fillRect/>
          </a:stretch>
        </p:blipFill>
        <p:spPr>
          <a:xfrm>
            <a:off x="-20128" y="1144316"/>
            <a:ext cx="2771953" cy="3591704"/>
          </a:xfrm>
          <a:prstGeom prst="rect">
            <a:avLst/>
          </a:prstGeom>
        </p:spPr>
      </p:pic>
      <p:sp>
        <p:nvSpPr>
          <p:cNvPr id="4" name="TextBox 3">
            <a:extLst>
              <a:ext uri="{FF2B5EF4-FFF2-40B4-BE49-F238E27FC236}">
                <a16:creationId xmlns:a16="http://schemas.microsoft.com/office/drawing/2014/main" id="{E1AAB631-1A63-1F4D-B3D6-49F324AF9960}"/>
              </a:ext>
            </a:extLst>
          </p:cNvPr>
          <p:cNvSpPr txBox="1"/>
          <p:nvPr/>
        </p:nvSpPr>
        <p:spPr>
          <a:xfrm>
            <a:off x="3613237" y="2839605"/>
            <a:ext cx="7200236" cy="271284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endParaRPr lang="en-US"/>
          </a:p>
          <a:p>
            <a:pPr defTabSz="457200">
              <a:spcBef>
                <a:spcPct val="20000"/>
              </a:spcBef>
              <a:spcAft>
                <a:spcPts val="600"/>
              </a:spcAft>
              <a:buClr>
                <a:schemeClr val="accent1">
                  <a:lumMod val="75000"/>
                </a:schemeClr>
              </a:buClr>
              <a:buSzPct val="145000"/>
              <a:buFont typeface="Arial"/>
              <a:buChar char="•"/>
            </a:pPr>
            <a:r>
              <a:rPr lang="en-US"/>
              <a:t>In conclusion, the development and implementation of a bus reservation system bring about several key benefits and advancements in the realm of transportation management:</a:t>
            </a:r>
          </a:p>
        </p:txBody>
      </p:sp>
      <p:graphicFrame>
        <p:nvGraphicFramePr>
          <p:cNvPr id="32" name="TextBox 4">
            <a:extLst>
              <a:ext uri="{FF2B5EF4-FFF2-40B4-BE49-F238E27FC236}">
                <a16:creationId xmlns:a16="http://schemas.microsoft.com/office/drawing/2014/main" id="{BC1089E6-4BF3-FAED-B45C-80FFEF4320E1}"/>
              </a:ext>
            </a:extLst>
          </p:cNvPr>
          <p:cNvGraphicFramePr/>
          <p:nvPr/>
        </p:nvGraphicFramePr>
        <p:xfrm>
          <a:off x="3329797" y="4192439"/>
          <a:ext cx="8278482" cy="23852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48549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8"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 name="Picture 1" descr="Thank You PowerPoint PPT Design">
            <a:extLst>
              <a:ext uri="{FF2B5EF4-FFF2-40B4-BE49-F238E27FC236}">
                <a16:creationId xmlns:a16="http://schemas.microsoft.com/office/drawing/2014/main" id="{2FE2369F-524B-2223-5332-751E6E6ED645}"/>
              </a:ext>
            </a:extLst>
          </p:cNvPr>
          <p:cNvPicPr>
            <a:picLocks noChangeAspect="1"/>
          </p:cNvPicPr>
          <p:nvPr/>
        </p:nvPicPr>
        <p:blipFill rotWithShape="1">
          <a:blip r:embed="rId3"/>
          <a:srcRect l="4824" r="1706"/>
          <a:stretch/>
        </p:blipFill>
        <p:spPr>
          <a:xfrm>
            <a:off x="796065" y="158160"/>
            <a:ext cx="11395934" cy="669984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Tree>
    <p:extLst>
      <p:ext uri="{BB962C8B-B14F-4D97-AF65-F5344CB8AC3E}">
        <p14:creationId xmlns:p14="http://schemas.microsoft.com/office/powerpoint/2010/main" val="21093188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DD65B30C-427F-449E-B039-E288E85D8A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38" name="Freeform 6">
              <a:extLst>
                <a:ext uri="{FF2B5EF4-FFF2-40B4-BE49-F238E27FC236}">
                  <a16:creationId xmlns:a16="http://schemas.microsoft.com/office/drawing/2014/main" id="{9F47D947-83F7-46E3-872B-0777122A0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39" name="Freeform 7">
              <a:extLst>
                <a:ext uri="{FF2B5EF4-FFF2-40B4-BE49-F238E27FC236}">
                  <a16:creationId xmlns:a16="http://schemas.microsoft.com/office/drawing/2014/main" id="{60C7B45B-6634-46FA-862D-B86F1C3C5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40" name="Freeform 8">
              <a:extLst>
                <a:ext uri="{FF2B5EF4-FFF2-40B4-BE49-F238E27FC236}">
                  <a16:creationId xmlns:a16="http://schemas.microsoft.com/office/drawing/2014/main" id="{C7504CC0-DD94-4ED9-ADC9-6FE7AEA33F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41" name="Freeform 9">
              <a:extLst>
                <a:ext uri="{FF2B5EF4-FFF2-40B4-BE49-F238E27FC236}">
                  <a16:creationId xmlns:a16="http://schemas.microsoft.com/office/drawing/2014/main" id="{64268326-B6DD-4E00-9788-6C319279AC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42" name="Freeform 10">
              <a:extLst>
                <a:ext uri="{FF2B5EF4-FFF2-40B4-BE49-F238E27FC236}">
                  <a16:creationId xmlns:a16="http://schemas.microsoft.com/office/drawing/2014/main" id="{92C7B3DE-DB23-4AAC-B142-C803C0C0A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3" name="Freeform 11">
              <a:extLst>
                <a:ext uri="{FF2B5EF4-FFF2-40B4-BE49-F238E27FC236}">
                  <a16:creationId xmlns:a16="http://schemas.microsoft.com/office/drawing/2014/main" id="{1EEF04DC-4E0D-4127-A98D-EA81C3B2D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5" name="Freeform: Shape 44">
            <a:extLst>
              <a:ext uri="{FF2B5EF4-FFF2-40B4-BE49-F238E27FC236}">
                <a16:creationId xmlns:a16="http://schemas.microsoft.com/office/drawing/2014/main" id="{084966D2-3C9B-4F47-8231-1DEC33D3B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6066" y="321734"/>
            <a:ext cx="11074201" cy="6214533"/>
          </a:xfrm>
          <a:custGeom>
            <a:avLst/>
            <a:gdLst>
              <a:gd name="connsiteX0" fmla="*/ 815396 w 11074201"/>
              <a:gd name="connsiteY0" fmla="*/ 0 h 6214533"/>
              <a:gd name="connsiteX1" fmla="*/ 11074201 w 11074201"/>
              <a:gd name="connsiteY1" fmla="*/ 0 h 6214533"/>
              <a:gd name="connsiteX2" fmla="*/ 11074201 w 11074201"/>
              <a:gd name="connsiteY2" fmla="*/ 6214533 h 6214533"/>
              <a:gd name="connsiteX3" fmla="*/ 1498193 w 11074201"/>
              <a:gd name="connsiteY3" fmla="*/ 6214533 h 6214533"/>
              <a:gd name="connsiteX4" fmla="*/ 0 w 11074201"/>
              <a:gd name="connsiteY4" fmla="*/ 4992543 h 6214533"/>
              <a:gd name="connsiteX5" fmla="*/ 433971 w 11074201"/>
              <a:gd name="connsiteY5" fmla="*/ 2335405 h 6214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74201" h="6214533">
                <a:moveTo>
                  <a:pt x="815396" y="0"/>
                </a:moveTo>
                <a:lnTo>
                  <a:pt x="11074201" y="0"/>
                </a:lnTo>
                <a:lnTo>
                  <a:pt x="11074201" y="6214533"/>
                </a:lnTo>
                <a:lnTo>
                  <a:pt x="1498193" y="6214533"/>
                </a:lnTo>
                <a:lnTo>
                  <a:pt x="0" y="4992543"/>
                </a:lnTo>
                <a:cubicBezTo>
                  <a:pt x="141071" y="4106831"/>
                  <a:pt x="287521" y="3221118"/>
                  <a:pt x="433971" y="2335405"/>
                </a:cubicBezTo>
                <a:close/>
              </a:path>
            </a:pathLst>
          </a:custGeom>
          <a:solidFill>
            <a:srgbClr val="FFFFFF"/>
          </a:solidFill>
          <a:ln w="38100">
            <a:gradFill flip="none" rotWithShape="1">
              <a:gsLst>
                <a:gs pos="0">
                  <a:schemeClr val="bg2"/>
                </a:gs>
                <a:gs pos="100000">
                  <a:schemeClr val="bg2">
                    <a:lumMod val="75000"/>
                  </a:schemeClr>
                </a:gs>
              </a:gsLst>
              <a:lin ang="5400000" scaled="1"/>
              <a:tileRect/>
            </a:grad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12C889D-C48E-137D-B3F2-C6C4B1A895D9}"/>
              </a:ext>
            </a:extLst>
          </p:cNvPr>
          <p:cNvSpPr txBox="1"/>
          <p:nvPr/>
        </p:nvSpPr>
        <p:spPr>
          <a:xfrm>
            <a:off x="4712310" y="1199426"/>
            <a:ext cx="3264005" cy="5059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2688" kern="1200">
                <a:solidFill>
                  <a:schemeClr val="tx1"/>
                </a:solidFill>
                <a:latin typeface="Angsana New"/>
                <a:ea typeface="+mn-ea"/>
                <a:cs typeface="Angsana New"/>
              </a:rPr>
              <a:t>Project Titel</a:t>
            </a:r>
            <a:endParaRPr lang="en-US" sz="3200">
              <a:latin typeface="Angsana New"/>
              <a:cs typeface="Angsana New"/>
            </a:endParaRPr>
          </a:p>
        </p:txBody>
      </p:sp>
      <p:sp>
        <p:nvSpPr>
          <p:cNvPr id="22" name="TextBox 21">
            <a:extLst>
              <a:ext uri="{FF2B5EF4-FFF2-40B4-BE49-F238E27FC236}">
                <a16:creationId xmlns:a16="http://schemas.microsoft.com/office/drawing/2014/main" id="{80EE7999-5068-9322-7715-087EEF8C1617}"/>
              </a:ext>
            </a:extLst>
          </p:cNvPr>
          <p:cNvSpPr txBox="1"/>
          <p:nvPr/>
        </p:nvSpPr>
        <p:spPr>
          <a:xfrm>
            <a:off x="2275758" y="3099614"/>
            <a:ext cx="8938136" cy="661078"/>
          </a:xfrm>
          <a:prstGeom prst="rect">
            <a:avLst/>
          </a:prstGeom>
        </p:spPr>
        <p:style>
          <a:lnRef idx="0">
            <a:schemeClr val="accent6"/>
          </a:lnRef>
          <a:fillRef idx="3">
            <a:schemeClr val="accent6"/>
          </a:fillRef>
          <a:effectRef idx="3">
            <a:schemeClr val="accent6"/>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spAutoFit/>
          </a:bodyPr>
          <a:lstStyle/>
          <a:p>
            <a:pPr algn="ctr" defTabSz="768096">
              <a:spcAft>
                <a:spcPts val="600"/>
              </a:spcAft>
            </a:pPr>
            <a:r>
              <a:rPr lang="en-US" sz="3650" b="1" kern="1200" dirty="0">
                <a:solidFill>
                  <a:srgbClr val="262626"/>
                </a:solidFill>
                <a:latin typeface="+mn-lt"/>
                <a:ea typeface="+mn-ea"/>
                <a:cs typeface="+mn-cs"/>
              </a:rPr>
              <a:t>Bus Reservation</a:t>
            </a:r>
            <a:r>
              <a:rPr lang="en-US" sz="3650" b="1" dirty="0">
                <a:solidFill>
                  <a:srgbClr val="262626"/>
                </a:solidFill>
              </a:rPr>
              <a:t> System</a:t>
            </a:r>
            <a:r>
              <a:rPr lang="en-US" sz="3650" b="1" kern="1200" dirty="0">
                <a:solidFill>
                  <a:srgbClr val="262626"/>
                </a:solidFill>
                <a:latin typeface="+mn-lt"/>
                <a:ea typeface="+mn-ea"/>
                <a:cs typeface="+mn-cs"/>
              </a:rPr>
              <a:t> </a:t>
            </a:r>
            <a:endParaRPr lang="en-US" sz="3650" b="1" dirty="0"/>
          </a:p>
        </p:txBody>
      </p:sp>
      <p:pic>
        <p:nvPicPr>
          <p:cNvPr id="20" name="Graphic 19" descr="Bus with solid fill">
            <a:extLst>
              <a:ext uri="{FF2B5EF4-FFF2-40B4-BE49-F238E27FC236}">
                <a16:creationId xmlns:a16="http://schemas.microsoft.com/office/drawing/2014/main" id="{24DC6D51-AF96-7324-6629-00AC411892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15941" y="3109409"/>
            <a:ext cx="978716" cy="772287"/>
          </a:xfrm>
          <a:prstGeom prst="rect">
            <a:avLst/>
          </a:prstGeom>
        </p:spPr>
      </p:pic>
      <p:sp>
        <p:nvSpPr>
          <p:cNvPr id="25" name="TextBox 24">
            <a:extLst>
              <a:ext uri="{FF2B5EF4-FFF2-40B4-BE49-F238E27FC236}">
                <a16:creationId xmlns:a16="http://schemas.microsoft.com/office/drawing/2014/main" id="{53DBDADC-50F8-DD1F-F8EF-2C2869AEA066}"/>
              </a:ext>
            </a:extLst>
          </p:cNvPr>
          <p:cNvSpPr txBox="1"/>
          <p:nvPr/>
        </p:nvSpPr>
        <p:spPr>
          <a:xfrm>
            <a:off x="2659626" y="2197718"/>
            <a:ext cx="8109216" cy="454292"/>
          </a:xfrm>
          <a:prstGeom prst="rect">
            <a:avLst/>
          </a:prstGeom>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defTabSz="768096">
              <a:spcAft>
                <a:spcPts val="600"/>
              </a:spcAft>
            </a:pPr>
            <a:r>
              <a:rPr lang="en-US" sz="2352" kern="1200">
                <a:solidFill>
                  <a:schemeClr val="dk1"/>
                </a:solidFill>
                <a:latin typeface="+mn-lt"/>
                <a:ea typeface="+mn-ea"/>
                <a:cs typeface="+mn-cs"/>
              </a:rPr>
              <a:t>Web </a:t>
            </a:r>
            <a:r>
              <a:rPr lang="en-US" sz="2352" kern="1200" err="1">
                <a:solidFill>
                  <a:schemeClr val="dk1"/>
                </a:solidFill>
                <a:latin typeface="+mn-lt"/>
                <a:ea typeface="+mn-ea"/>
                <a:cs typeface="+mn-cs"/>
              </a:rPr>
              <a:t>Technologeies</a:t>
            </a:r>
            <a:r>
              <a:rPr lang="en-US" sz="2352" kern="1200">
                <a:solidFill>
                  <a:schemeClr val="dk1"/>
                </a:solidFill>
                <a:latin typeface="+mn-lt"/>
                <a:ea typeface="+mn-ea"/>
                <a:cs typeface="+mn-cs"/>
              </a:rPr>
              <a:t> Using Django and Python Framework</a:t>
            </a:r>
            <a:endParaRPr lang="en-US" sz="2800"/>
          </a:p>
        </p:txBody>
      </p:sp>
      <p:pic>
        <p:nvPicPr>
          <p:cNvPr id="27" name="Graphic 26" descr="Chevron arrows with solid fill">
            <a:extLst>
              <a:ext uri="{FF2B5EF4-FFF2-40B4-BE49-F238E27FC236}">
                <a16:creationId xmlns:a16="http://schemas.microsoft.com/office/drawing/2014/main" id="{E40817B0-B182-CBE0-A129-F2BC2DD8FDD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82405" y="3095032"/>
            <a:ext cx="772287" cy="772287"/>
          </a:xfrm>
          <a:prstGeom prst="rect">
            <a:avLst/>
          </a:prstGeom>
        </p:spPr>
      </p:pic>
      <p:pic>
        <p:nvPicPr>
          <p:cNvPr id="28" name="Graphic 27" descr="Chevron arrows with solid fill">
            <a:extLst>
              <a:ext uri="{FF2B5EF4-FFF2-40B4-BE49-F238E27FC236}">
                <a16:creationId xmlns:a16="http://schemas.microsoft.com/office/drawing/2014/main" id="{C26C1558-1F79-602B-8303-00174C3EE4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81930" y="3095032"/>
            <a:ext cx="772287" cy="772287"/>
          </a:xfrm>
          <a:prstGeom prst="rect">
            <a:avLst/>
          </a:prstGeom>
        </p:spPr>
      </p:pic>
      <p:pic>
        <p:nvPicPr>
          <p:cNvPr id="29" name="Graphic 28" descr="Bus with solid fill">
            <a:extLst>
              <a:ext uri="{FF2B5EF4-FFF2-40B4-BE49-F238E27FC236}">
                <a16:creationId xmlns:a16="http://schemas.microsoft.com/office/drawing/2014/main" id="{C54B8763-B40A-DF53-1040-018E52FF8A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98830" y="3109409"/>
            <a:ext cx="978716" cy="772287"/>
          </a:xfrm>
          <a:prstGeom prst="rect">
            <a:avLst/>
          </a:prstGeom>
        </p:spPr>
      </p:pic>
      <p:sp>
        <p:nvSpPr>
          <p:cNvPr id="32" name="TextBox 31">
            <a:extLst>
              <a:ext uri="{FF2B5EF4-FFF2-40B4-BE49-F238E27FC236}">
                <a16:creationId xmlns:a16="http://schemas.microsoft.com/office/drawing/2014/main" id="{4B2A5644-79CF-91B9-EB6D-9DD53400EC4A}"/>
              </a:ext>
            </a:extLst>
          </p:cNvPr>
          <p:cNvSpPr txBox="1"/>
          <p:nvPr/>
        </p:nvSpPr>
        <p:spPr>
          <a:xfrm>
            <a:off x="2222419" y="4372107"/>
            <a:ext cx="8946872" cy="71275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defTabSz="768096">
              <a:spcAft>
                <a:spcPts val="600"/>
              </a:spcAft>
            </a:pPr>
            <a:r>
              <a:rPr lang="en-US" sz="2016" kern="1200">
                <a:solidFill>
                  <a:schemeClr val="tx1"/>
                </a:solidFill>
                <a:latin typeface="Aptos Display"/>
                <a:ea typeface="+mn-ea"/>
                <a:cs typeface="+mn-cs"/>
              </a:rPr>
              <a:t>Abstract | Problem Statement | Project Overview | Technology view | </a:t>
            </a:r>
            <a:r>
              <a:rPr lang="en-US" sz="2016" kern="1200" err="1">
                <a:solidFill>
                  <a:schemeClr val="tx1"/>
                </a:solidFill>
                <a:latin typeface="Aptos Display"/>
                <a:ea typeface="+mn-ea"/>
                <a:cs typeface="+mn-cs"/>
              </a:rPr>
              <a:t>ModellingResult</a:t>
            </a:r>
            <a:r>
              <a:rPr lang="en-US" sz="2016" kern="1200">
                <a:solidFill>
                  <a:schemeClr val="tx1"/>
                </a:solidFill>
                <a:latin typeface="Aptos Display"/>
                <a:ea typeface="+mn-ea"/>
                <a:cs typeface="+mn-cs"/>
              </a:rPr>
              <a:t> | Screen Shot | Future Enhancement |  </a:t>
            </a:r>
            <a:r>
              <a:rPr lang="en-US" sz="2016" kern="1200" err="1">
                <a:solidFill>
                  <a:schemeClr val="tx1"/>
                </a:solidFill>
                <a:latin typeface="Aptos Display"/>
                <a:ea typeface="+mn-ea"/>
                <a:cs typeface="+mn-cs"/>
              </a:rPr>
              <a:t>Conclution</a:t>
            </a:r>
            <a:endParaRPr lang="en-US" sz="2400">
              <a:latin typeface="Aptos Display"/>
            </a:endParaRPr>
          </a:p>
        </p:txBody>
      </p:sp>
      <p:pic>
        <p:nvPicPr>
          <p:cNvPr id="34" name="Graphic 33" descr="Envelope with solid fill">
            <a:extLst>
              <a:ext uri="{FF2B5EF4-FFF2-40B4-BE49-F238E27FC236}">
                <a16:creationId xmlns:a16="http://schemas.microsoft.com/office/drawing/2014/main" id="{57AC6867-F041-C40F-98A6-7C1A7941AD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88347" y="5602856"/>
            <a:ext cx="1273834" cy="957533"/>
          </a:xfrm>
          <a:prstGeom prst="rect">
            <a:avLst/>
          </a:prstGeom>
        </p:spPr>
      </p:pic>
      <p:pic>
        <p:nvPicPr>
          <p:cNvPr id="35" name="Graphic 34" descr="Group brainstorm with solid fill">
            <a:extLst>
              <a:ext uri="{FF2B5EF4-FFF2-40B4-BE49-F238E27FC236}">
                <a16:creationId xmlns:a16="http://schemas.microsoft.com/office/drawing/2014/main" id="{ADB85CF6-F5B4-C090-3092-E66C3D60C6E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80390" y="5328788"/>
            <a:ext cx="943156" cy="1230703"/>
          </a:xfrm>
          <a:prstGeom prst="rect">
            <a:avLst/>
          </a:prstGeom>
        </p:spPr>
      </p:pic>
      <p:pic>
        <p:nvPicPr>
          <p:cNvPr id="36" name="Graphic 35" descr="Marker with solid fill">
            <a:extLst>
              <a:ext uri="{FF2B5EF4-FFF2-40B4-BE49-F238E27FC236}">
                <a16:creationId xmlns:a16="http://schemas.microsoft.com/office/drawing/2014/main" id="{E54EA1CE-9E07-0683-1818-484E841720D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73078" y="5557927"/>
            <a:ext cx="1000665" cy="1058174"/>
          </a:xfrm>
          <a:prstGeom prst="rect">
            <a:avLst/>
          </a:prstGeom>
        </p:spPr>
      </p:pic>
    </p:spTree>
    <p:extLst>
      <p:ext uri="{BB962C8B-B14F-4D97-AF65-F5344CB8AC3E}">
        <p14:creationId xmlns:p14="http://schemas.microsoft.com/office/powerpoint/2010/main" val="15249618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9"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0"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1"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2"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3"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4"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16" name="Rectangle 15">
            <a:extLst>
              <a:ext uri="{FF2B5EF4-FFF2-40B4-BE49-F238E27FC236}">
                <a16:creationId xmlns:a16="http://schemas.microsoft.com/office/drawing/2014/main" id="{99CAC3B1-4879-424D-8F15-206277196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E6F7E1B-ED00-F195-DD95-9D568622E862}"/>
              </a:ext>
            </a:extLst>
          </p:cNvPr>
          <p:cNvSpPr txBox="1"/>
          <p:nvPr/>
        </p:nvSpPr>
        <p:spPr>
          <a:xfrm>
            <a:off x="3618200" y="852055"/>
            <a:ext cx="7257455" cy="1752599"/>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gn="ctr" defTabSz="457200">
              <a:spcBef>
                <a:spcPct val="0"/>
              </a:spcBef>
              <a:spcAft>
                <a:spcPts val="600"/>
              </a:spcAft>
            </a:pPr>
            <a:r>
              <a:rPr lang="en-US" sz="3600">
                <a:ln w="3175" cmpd="sng">
                  <a:noFill/>
                </a:ln>
                <a:solidFill>
                  <a:schemeClr val="tx1"/>
                </a:solidFill>
                <a:latin typeface="+mj-lt"/>
                <a:ea typeface="+mj-ea"/>
                <a:cs typeface="+mj-cs"/>
              </a:rPr>
              <a:t>ABSTRACT </a:t>
            </a:r>
          </a:p>
        </p:txBody>
      </p:sp>
      <p:sp>
        <p:nvSpPr>
          <p:cNvPr id="18" name="Freeform 6">
            <a:extLst>
              <a:ext uri="{FF2B5EF4-FFF2-40B4-BE49-F238E27FC236}">
                <a16:creationId xmlns:a16="http://schemas.microsoft.com/office/drawing/2014/main" id="{E34CC1C8-EBDD-4AEA-83E6-B27575B62E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649700" y="0"/>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0" name="Freeform 7">
            <a:extLst>
              <a:ext uri="{FF2B5EF4-FFF2-40B4-BE49-F238E27FC236}">
                <a16:creationId xmlns:a16="http://schemas.microsoft.com/office/drawing/2014/main" id="{D6B38644-B85D-4211-9526-5B4C2A662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2116425" y="0"/>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Freeform 12">
            <a:extLst>
              <a:ext uri="{FF2B5EF4-FFF2-40B4-BE49-F238E27FC236}">
                <a16:creationId xmlns:a16="http://schemas.microsoft.com/office/drawing/2014/main" id="{8A8B2820-6B8F-4C19-BFC5-D28EE44E54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457487" y="2587625"/>
            <a:ext cx="2693987" cy="4270375"/>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4" name="Freeform: Shape 23">
            <a:extLst>
              <a:ext uri="{FF2B5EF4-FFF2-40B4-BE49-F238E27FC236}">
                <a16:creationId xmlns:a16="http://schemas.microsoft.com/office/drawing/2014/main" id="{DCA45AB7-441E-40A8-A98B-557D68F48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 y="2692400"/>
            <a:ext cx="2713324" cy="3390788"/>
          </a:xfrm>
          <a:custGeom>
            <a:avLst/>
            <a:gdLst>
              <a:gd name="connsiteX0" fmla="*/ 0 w 2713324"/>
              <a:gd name="connsiteY0" fmla="*/ 0 h 3390788"/>
              <a:gd name="connsiteX1" fmla="*/ 4763 w 2713324"/>
              <a:gd name="connsiteY1" fmla="*/ 4763 h 3390788"/>
              <a:gd name="connsiteX2" fmla="*/ 2713324 w 2713324"/>
              <a:gd name="connsiteY2" fmla="*/ 3390788 h 3390788"/>
              <a:gd name="connsiteX3" fmla="*/ 2713324 w 2713324"/>
              <a:gd name="connsiteY3" fmla="*/ 2368619 h 3390788"/>
              <a:gd name="connsiteX4" fmla="*/ 357188 w 2713324"/>
              <a:gd name="connsiteY4" fmla="*/ 90488 h 3390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324" h="3390788">
                <a:moveTo>
                  <a:pt x="0" y="0"/>
                </a:moveTo>
                <a:lnTo>
                  <a:pt x="4763" y="4763"/>
                </a:lnTo>
                <a:lnTo>
                  <a:pt x="2713324" y="3390788"/>
                </a:lnTo>
                <a:lnTo>
                  <a:pt x="2713324" y="2368619"/>
                </a:lnTo>
                <a:lnTo>
                  <a:pt x="357188" y="90488"/>
                </a:lnTo>
                <a:close/>
              </a:path>
            </a:pathLst>
          </a:custGeom>
          <a:solidFill>
            <a:schemeClr val="accent1">
              <a:lumMod val="75000"/>
            </a:schemeClr>
          </a:solidFill>
          <a:ln>
            <a:noFill/>
          </a:ln>
        </p:spPr>
      </p:sp>
      <p:sp>
        <p:nvSpPr>
          <p:cNvPr id="26" name="Freeform: Shape 25">
            <a:extLst>
              <a:ext uri="{FF2B5EF4-FFF2-40B4-BE49-F238E27FC236}">
                <a16:creationId xmlns:a16="http://schemas.microsoft.com/office/drawing/2014/main" id="{5F516030-4F00-4C48-AD93-91EFA17A1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582863"/>
            <a:ext cx="3151474" cy="4275137"/>
          </a:xfrm>
          <a:custGeom>
            <a:avLst/>
            <a:gdLst>
              <a:gd name="connsiteX0" fmla="*/ 0 w 3151474"/>
              <a:gd name="connsiteY0" fmla="*/ 0 h 4275137"/>
              <a:gd name="connsiteX1" fmla="*/ 0 w 3151474"/>
              <a:gd name="connsiteY1" fmla="*/ 4757 h 4275137"/>
              <a:gd name="connsiteX2" fmla="*/ 2693987 w 3151474"/>
              <a:gd name="connsiteY2" fmla="*/ 4275137 h 4275137"/>
              <a:gd name="connsiteX3" fmla="*/ 3151474 w 3151474"/>
              <a:gd name="connsiteY3" fmla="*/ 4275137 h 4275137"/>
              <a:gd name="connsiteX4" fmla="*/ 3151474 w 3151474"/>
              <a:gd name="connsiteY4" fmla="*/ 3714295 h 4275137"/>
              <a:gd name="connsiteX5" fmla="*/ 419100 w 3151474"/>
              <a:gd name="connsiteY5" fmla="*/ 176017 h 4275137"/>
              <a:gd name="connsiteX6" fmla="*/ 361950 w 3151474"/>
              <a:gd name="connsiteY6" fmla="*/ 95144 h 4275137"/>
              <a:gd name="connsiteX7" fmla="*/ 357188 w 3151474"/>
              <a:gd name="connsiteY7" fmla="*/ 90387 h 42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51474" h="4275137">
                <a:moveTo>
                  <a:pt x="0" y="0"/>
                </a:moveTo>
                <a:lnTo>
                  <a:pt x="0" y="4757"/>
                </a:lnTo>
                <a:lnTo>
                  <a:pt x="2693987" y="4275137"/>
                </a:lnTo>
                <a:lnTo>
                  <a:pt x="3151474" y="4275137"/>
                </a:lnTo>
                <a:lnTo>
                  <a:pt x="3151474" y="3714295"/>
                </a:lnTo>
                <a:lnTo>
                  <a:pt x="419100" y="176017"/>
                </a:lnTo>
                <a:lnTo>
                  <a:pt x="361950" y="95144"/>
                </a:lnTo>
                <a:lnTo>
                  <a:pt x="357188" y="90387"/>
                </a:lnTo>
                <a:close/>
              </a:path>
            </a:pathLst>
          </a:custGeom>
          <a:solidFill>
            <a:srgbClr val="404040"/>
          </a:solidFill>
          <a:ln>
            <a:noFill/>
          </a:ln>
        </p:spPr>
      </p:sp>
      <p:sp>
        <p:nvSpPr>
          <p:cNvPr id="28" name="Freeform: Shape 27">
            <a:extLst>
              <a:ext uri="{FF2B5EF4-FFF2-40B4-BE49-F238E27FC236}">
                <a16:creationId xmlns:a16="http://schemas.microsoft.com/office/drawing/2014/main" id="{5820085E-2582-4A95-98EE-45DFFD5C01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0" y="2697164"/>
            <a:ext cx="2706398" cy="3513899"/>
          </a:xfrm>
          <a:custGeom>
            <a:avLst/>
            <a:gdLst>
              <a:gd name="connsiteX0" fmla="*/ 0 w 2706398"/>
              <a:gd name="connsiteY0" fmla="*/ 0 h 3513899"/>
              <a:gd name="connsiteX1" fmla="*/ 2706398 w 2706398"/>
              <a:gd name="connsiteY1" fmla="*/ 3513899 h 3513899"/>
              <a:gd name="connsiteX2" fmla="*/ 2706398 w 2706398"/>
              <a:gd name="connsiteY2" fmla="*/ 3383321 h 3513899"/>
            </a:gdLst>
            <a:ahLst/>
            <a:cxnLst>
              <a:cxn ang="0">
                <a:pos x="connsiteX0" y="connsiteY0"/>
              </a:cxn>
              <a:cxn ang="0">
                <a:pos x="connsiteX1" y="connsiteY1"/>
              </a:cxn>
              <a:cxn ang="0">
                <a:pos x="connsiteX2" y="connsiteY2"/>
              </a:cxn>
            </a:cxnLst>
            <a:rect l="l" t="t" r="r" b="b"/>
            <a:pathLst>
              <a:path w="2706398" h="3513899">
                <a:moveTo>
                  <a:pt x="0" y="0"/>
                </a:moveTo>
                <a:lnTo>
                  <a:pt x="2706398" y="3513899"/>
                </a:lnTo>
                <a:lnTo>
                  <a:pt x="2706398" y="3383321"/>
                </a:lnTo>
                <a:close/>
              </a:path>
            </a:pathLst>
          </a:custGeom>
          <a:solidFill>
            <a:schemeClr val="accent1">
              <a:lumMod val="50000"/>
            </a:schemeClr>
          </a:solidFill>
          <a:ln>
            <a:noFill/>
          </a:ln>
        </p:spPr>
      </p:sp>
      <p:sp>
        <p:nvSpPr>
          <p:cNvPr id="3" name="TextBox 2">
            <a:extLst>
              <a:ext uri="{FF2B5EF4-FFF2-40B4-BE49-F238E27FC236}">
                <a16:creationId xmlns:a16="http://schemas.microsoft.com/office/drawing/2014/main" id="{22A3EEAE-85E4-5A18-FD4A-54B7E0875F7E}"/>
              </a:ext>
            </a:extLst>
          </p:cNvPr>
          <p:cNvSpPr txBox="1"/>
          <p:nvPr/>
        </p:nvSpPr>
        <p:spPr>
          <a:xfrm>
            <a:off x="3613237" y="2839605"/>
            <a:ext cx="7200236" cy="2712842"/>
          </a:xfrm>
          <a:prstGeom prst="rect">
            <a:avLst/>
          </a:prstGeom>
        </p:spPr>
        <p:txBody>
          <a:bodyPr rot="0" spcFirstLastPara="0" vert="horz" lIns="91440" tIns="45720" rIns="91440" bIns="45720" numCol="1" spcCol="0" rtlCol="0" fromWordArt="0" anchor="t"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457200">
              <a:spcBef>
                <a:spcPct val="20000"/>
              </a:spcBef>
              <a:spcAft>
                <a:spcPts val="600"/>
              </a:spcAft>
              <a:buClr>
                <a:schemeClr val="accent1">
                  <a:lumMod val="75000"/>
                </a:schemeClr>
              </a:buClr>
              <a:buSzPct val="145000"/>
              <a:buFont typeface="Arial"/>
              <a:buChar char="•"/>
            </a:pPr>
            <a:r>
              <a:rPr lang="en-US"/>
              <a:t>Online Bus Ticket Reservation System is a web-based application that works within a file. one network. This project introduces an update to the software program “Online Bus Ticket Reservation System ”as it should be used in the bus system, the area used reserved seats, booking cancellations and various types of route inquiries used for security quick booking. OBTRS is designed to manage and compile a traditional database, ticket booking and bus tracking and departure made. Maintains all customer details, bus details, booking details. </a:t>
            </a:r>
          </a:p>
        </p:txBody>
      </p:sp>
    </p:spTree>
    <p:extLst>
      <p:ext uri="{BB962C8B-B14F-4D97-AF65-F5344CB8AC3E}">
        <p14:creationId xmlns:p14="http://schemas.microsoft.com/office/powerpoint/2010/main" val="373411529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3F1527C3-06F4-4F4D-B364-8E97266450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5" name="Freeform 6">
              <a:extLst>
                <a:ext uri="{FF2B5EF4-FFF2-40B4-BE49-F238E27FC236}">
                  <a16:creationId xmlns:a16="http://schemas.microsoft.com/office/drawing/2014/main" id="{BF1C23D2-D74F-4456-AD7B-904A6E287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6" name="Freeform 7">
              <a:extLst>
                <a:ext uri="{FF2B5EF4-FFF2-40B4-BE49-F238E27FC236}">
                  <a16:creationId xmlns:a16="http://schemas.microsoft.com/office/drawing/2014/main" id="{578577AD-563A-4936-9ACB-FDCF29841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1C9F3743-BFAB-4636-81C7-ACD99C694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FC58029E-BC15-45E4-AA28-CC80C96A3F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41CBB721-7EDD-4FEA-9D6B-A3656D9F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4C945CDA-4F14-4FA0-B272-B1E25B4FA1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5" name="Rectangle 34">
            <a:extLst>
              <a:ext uri="{FF2B5EF4-FFF2-40B4-BE49-F238E27FC236}">
                <a16:creationId xmlns:a16="http://schemas.microsoft.com/office/drawing/2014/main" id="{DE47280D-9DF4-4EC0-870E-F5799F7AD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36" name="Freeform 37">
            <a:extLst>
              <a:ext uri="{FF2B5EF4-FFF2-40B4-BE49-F238E27FC236}">
                <a16:creationId xmlns:a16="http://schemas.microsoft.com/office/drawing/2014/main" id="{7ED3A13C-2CCC-4715-A54F-87795E0CE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2"/>
            <a:ext cx="8005382" cy="6857999"/>
          </a:xfrm>
          <a:custGeom>
            <a:avLst/>
            <a:gdLst>
              <a:gd name="connsiteX0" fmla="*/ 0 w 8005382"/>
              <a:gd name="connsiteY0" fmla="*/ 0 h 6857999"/>
              <a:gd name="connsiteX1" fmla="*/ 7723450 w 8005382"/>
              <a:gd name="connsiteY1" fmla="*/ 0 h 6857999"/>
              <a:gd name="connsiteX2" fmla="*/ 6859850 w 8005382"/>
              <a:gd name="connsiteY2" fmla="*/ 5223932 h 6857999"/>
              <a:gd name="connsiteX3" fmla="*/ 8005382 w 8005382"/>
              <a:gd name="connsiteY3" fmla="*/ 6857999 h 6857999"/>
              <a:gd name="connsiteX4" fmla="*/ 0 w 8005382"/>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382" h="6857999">
                <a:moveTo>
                  <a:pt x="0" y="0"/>
                </a:moveTo>
                <a:lnTo>
                  <a:pt x="7723450" y="0"/>
                </a:lnTo>
                <a:lnTo>
                  <a:pt x="6859850" y="5223932"/>
                </a:lnTo>
                <a:lnTo>
                  <a:pt x="8005382"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37" name="Group 36">
            <a:extLst>
              <a:ext uri="{FF2B5EF4-FFF2-40B4-BE49-F238E27FC236}">
                <a16:creationId xmlns:a16="http://schemas.microsoft.com/office/drawing/2014/main" id="{FB6C0892-83F6-4C98-B806-06627C7325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42930" y="0"/>
            <a:ext cx="2436813" cy="6858001"/>
            <a:chOff x="1320800" y="0"/>
            <a:chExt cx="2436813" cy="6858001"/>
          </a:xfrm>
        </p:grpSpPr>
        <p:sp>
          <p:nvSpPr>
            <p:cNvPr id="27" name="Freeform 6">
              <a:extLst>
                <a:ext uri="{FF2B5EF4-FFF2-40B4-BE49-F238E27FC236}">
                  <a16:creationId xmlns:a16="http://schemas.microsoft.com/office/drawing/2014/main" id="{76E9889C-BAC7-429B-86C0-2D7736A39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8" name="Freeform 7">
              <a:extLst>
                <a:ext uri="{FF2B5EF4-FFF2-40B4-BE49-F238E27FC236}">
                  <a16:creationId xmlns:a16="http://schemas.microsoft.com/office/drawing/2014/main" id="{B84616D5-1F3D-4B55-BA27-B53B56376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sp>
        <p:sp>
          <p:nvSpPr>
            <p:cNvPr id="29" name="Freeform 8">
              <a:extLst>
                <a:ext uri="{FF2B5EF4-FFF2-40B4-BE49-F238E27FC236}">
                  <a16:creationId xmlns:a16="http://schemas.microsoft.com/office/drawing/2014/main" id="{D6883E9B-59DA-4777-AC43-55F9164D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sp>
        <p:sp>
          <p:nvSpPr>
            <p:cNvPr id="30" name="Freeform 9">
              <a:extLst>
                <a:ext uri="{FF2B5EF4-FFF2-40B4-BE49-F238E27FC236}">
                  <a16:creationId xmlns:a16="http://schemas.microsoft.com/office/drawing/2014/main" id="{F5442FF4-005F-4930-92FB-6594E29C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648BA981-E918-4543-BE19-51E03C571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2" name="Freeform 11">
              <a:extLst>
                <a:ext uri="{FF2B5EF4-FFF2-40B4-BE49-F238E27FC236}">
                  <a16:creationId xmlns:a16="http://schemas.microsoft.com/office/drawing/2014/main" id="{03A6AFED-BD81-4CCC-AADE-1E8923376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sp>
      </p:grpSp>
      <p:sp>
        <p:nvSpPr>
          <p:cNvPr id="5" name="TextBox 4">
            <a:extLst>
              <a:ext uri="{FF2B5EF4-FFF2-40B4-BE49-F238E27FC236}">
                <a16:creationId xmlns:a16="http://schemas.microsoft.com/office/drawing/2014/main" id="{73829E61-A317-97F3-F3A2-5A6EDD3434BB}"/>
              </a:ext>
            </a:extLst>
          </p:cNvPr>
          <p:cNvSpPr txBox="1"/>
          <p:nvPr/>
        </p:nvSpPr>
        <p:spPr>
          <a:xfrm>
            <a:off x="8341910" y="1023257"/>
            <a:ext cx="3235083" cy="4767943"/>
          </a:xfrm>
          <a:prstGeom prst="rect">
            <a:avLst/>
          </a:prstGeom>
          <a:effectLst/>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000">
                <a:ln w="3175" cmpd="sng">
                  <a:noFill/>
                </a:ln>
                <a:solidFill>
                  <a:srgbClr val="000000"/>
                </a:solidFill>
                <a:latin typeface="+mj-lt"/>
                <a:ea typeface="+mj-ea"/>
                <a:cs typeface="+mj-cs"/>
              </a:rPr>
              <a:t>Problem statement</a:t>
            </a:r>
          </a:p>
        </p:txBody>
      </p:sp>
      <p:sp>
        <p:nvSpPr>
          <p:cNvPr id="9" name="TextBox 8">
            <a:extLst>
              <a:ext uri="{FF2B5EF4-FFF2-40B4-BE49-F238E27FC236}">
                <a16:creationId xmlns:a16="http://schemas.microsoft.com/office/drawing/2014/main" id="{0C2134E5-D6C9-3ED2-1BEE-928D66B68FE2}"/>
              </a:ext>
            </a:extLst>
          </p:cNvPr>
          <p:cNvSpPr txBox="1"/>
          <p:nvPr/>
        </p:nvSpPr>
        <p:spPr>
          <a:xfrm>
            <a:off x="693035" y="1023257"/>
            <a:ext cx="5968515" cy="4767944"/>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a:t>You have been tasked with designing a bus reservation system to facilitate the booking of bus seats for passengers. The system should allow users to view available buses, select seats, and make reservations. Below is a breakdown of the requirements and functionalities needed for this system:</a:t>
            </a:r>
          </a:p>
        </p:txBody>
      </p:sp>
    </p:spTree>
    <p:extLst>
      <p:ext uri="{BB962C8B-B14F-4D97-AF65-F5344CB8AC3E}">
        <p14:creationId xmlns:p14="http://schemas.microsoft.com/office/powerpoint/2010/main" val="25798225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C2EAC6F4-CC14-4018-8EB7-80E98A207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1" name="Freeform 6">
              <a:extLst>
                <a:ext uri="{FF2B5EF4-FFF2-40B4-BE49-F238E27FC236}">
                  <a16:creationId xmlns:a16="http://schemas.microsoft.com/office/drawing/2014/main" id="{20B54FFC-1F45-4851-B17E-27AA9F2AA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2" name="Freeform 7">
              <a:extLst>
                <a:ext uri="{FF2B5EF4-FFF2-40B4-BE49-F238E27FC236}">
                  <a16:creationId xmlns:a16="http://schemas.microsoft.com/office/drawing/2014/main" id="{41D2D494-2435-4150-B9D3-974CD924E5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3" name="Freeform 8">
              <a:extLst>
                <a:ext uri="{FF2B5EF4-FFF2-40B4-BE49-F238E27FC236}">
                  <a16:creationId xmlns:a16="http://schemas.microsoft.com/office/drawing/2014/main" id="{1919E1BB-9B82-4C97-919D-92ED3FFE6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4" name="Freeform 9">
              <a:extLst>
                <a:ext uri="{FF2B5EF4-FFF2-40B4-BE49-F238E27FC236}">
                  <a16:creationId xmlns:a16="http://schemas.microsoft.com/office/drawing/2014/main" id="{6F8ACC16-1243-4719-B21E-C286C1026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5" name="Freeform 10">
              <a:extLst>
                <a:ext uri="{FF2B5EF4-FFF2-40B4-BE49-F238E27FC236}">
                  <a16:creationId xmlns:a16="http://schemas.microsoft.com/office/drawing/2014/main" id="{453E1702-AF03-4993-9127-D048E93143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6" name="Freeform 11">
              <a:extLst>
                <a:ext uri="{FF2B5EF4-FFF2-40B4-BE49-F238E27FC236}">
                  <a16:creationId xmlns:a16="http://schemas.microsoft.com/office/drawing/2014/main" id="{B0A6365B-1292-4142-BA51-04BCB3D4C1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pic>
        <p:nvPicPr>
          <p:cNvPr id="2" name="Picture 1" descr="Bus Reservation System Project Idea For Final Year">
            <a:extLst>
              <a:ext uri="{FF2B5EF4-FFF2-40B4-BE49-F238E27FC236}">
                <a16:creationId xmlns:a16="http://schemas.microsoft.com/office/drawing/2014/main" id="{2BE7578C-8BE5-B261-AADD-F4C0B4D53ED4}"/>
              </a:ext>
            </a:extLst>
          </p:cNvPr>
          <p:cNvPicPr>
            <a:picLocks noChangeAspect="1"/>
          </p:cNvPicPr>
          <p:nvPr/>
        </p:nvPicPr>
        <p:blipFill rotWithShape="1">
          <a:blip r:embed="rId3"/>
          <a:srcRect t="5950" r="1" b="3895"/>
          <a:stretch/>
        </p:blipFill>
        <p:spPr>
          <a:xfrm>
            <a:off x="652291" y="10"/>
            <a:ext cx="11841632" cy="6857990"/>
          </a:xfrm>
          <a:custGeom>
            <a:avLst/>
            <a:gdLst/>
            <a:ahLst/>
            <a:cxnLst/>
            <a:rect l="l" t="t" r="r" b="b"/>
            <a:pathLst>
              <a:path w="11395934" h="6858000">
                <a:moveTo>
                  <a:pt x="867942" y="0"/>
                </a:moveTo>
                <a:lnTo>
                  <a:pt x="1786638" y="0"/>
                </a:lnTo>
                <a:lnTo>
                  <a:pt x="11395934" y="0"/>
                </a:lnTo>
                <a:lnTo>
                  <a:pt x="11395934" y="6858000"/>
                </a:lnTo>
                <a:lnTo>
                  <a:pt x="1925619" y="6858000"/>
                </a:lnTo>
                <a:lnTo>
                  <a:pt x="1924311" y="6820097"/>
                </a:lnTo>
                <a:lnTo>
                  <a:pt x="1925076" y="6858000"/>
                </a:lnTo>
                <a:lnTo>
                  <a:pt x="1892647" y="6858000"/>
                </a:lnTo>
                <a:lnTo>
                  <a:pt x="0" y="5314276"/>
                </a:lnTo>
                <a:cubicBezTo>
                  <a:pt x="282142" y="3542851"/>
                  <a:pt x="585800" y="1771425"/>
                  <a:pt x="867942" y="0"/>
                </a:cubicBezTo>
                <a:close/>
              </a:path>
            </a:pathLst>
          </a:custGeom>
        </p:spPr>
      </p:pic>
      <p:sp>
        <p:nvSpPr>
          <p:cNvPr id="3" name="TextBox 2">
            <a:extLst>
              <a:ext uri="{FF2B5EF4-FFF2-40B4-BE49-F238E27FC236}">
                <a16:creationId xmlns:a16="http://schemas.microsoft.com/office/drawing/2014/main" id="{B61E877A-7C42-2B85-44CA-AEF4C82E43CE}"/>
              </a:ext>
            </a:extLst>
          </p:cNvPr>
          <p:cNvSpPr txBox="1"/>
          <p:nvPr/>
        </p:nvSpPr>
        <p:spPr>
          <a:xfrm rot="10800000" flipV="1">
            <a:off x="5690352" y="2104311"/>
            <a:ext cx="5417386"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D0D0D"/>
                </a:solidFill>
                <a:latin typeface="Söhne"/>
                <a:ea typeface="Söhne"/>
                <a:cs typeface="Söhne"/>
              </a:rPr>
              <a:t>Objective:</a:t>
            </a:r>
            <a:endParaRPr lang="en-US" sz="2400" dirty="0">
              <a:solidFill>
                <a:srgbClr val="000000"/>
              </a:solidFill>
              <a:latin typeface="Corbel" panose="020B0503020204020204"/>
              <a:ea typeface="Söhne"/>
              <a:cs typeface="Söhne"/>
            </a:endParaRPr>
          </a:p>
          <a:p>
            <a:pPr algn="ctr"/>
            <a:r>
              <a:rPr lang="en-US" sz="2400" dirty="0">
                <a:solidFill>
                  <a:srgbClr val="0D0D0D"/>
                </a:solidFill>
                <a:latin typeface="Söhne"/>
                <a:ea typeface="Söhne"/>
                <a:cs typeface="Söhne"/>
              </a:rPr>
              <a:t>                 Develop a comprehensive bus reservation system that facilitates online booking and management of bus tickets.</a:t>
            </a:r>
            <a:endParaRPr lang="en-US" sz="2400"/>
          </a:p>
        </p:txBody>
      </p:sp>
      <p:sp>
        <p:nvSpPr>
          <p:cNvPr id="4" name="TextBox 3">
            <a:extLst>
              <a:ext uri="{FF2B5EF4-FFF2-40B4-BE49-F238E27FC236}">
                <a16:creationId xmlns:a16="http://schemas.microsoft.com/office/drawing/2014/main" id="{4F426B46-F108-FAF7-48AE-A1B68A1D2465}"/>
              </a:ext>
            </a:extLst>
          </p:cNvPr>
          <p:cNvSpPr txBox="1"/>
          <p:nvPr/>
        </p:nvSpPr>
        <p:spPr>
          <a:xfrm>
            <a:off x="8650490" y="1267547"/>
            <a:ext cx="385025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dirty="0">
                <a:solidFill>
                  <a:srgbClr val="0070C0"/>
                </a:solidFill>
                <a:latin typeface="Rockwell"/>
              </a:rPr>
              <a:t>Project Overview</a:t>
            </a:r>
            <a:endParaRPr lang="en-US" b="1" dirty="0">
              <a:solidFill>
                <a:srgbClr val="0070C0"/>
              </a:solidFill>
              <a:latin typeface="Rockwell"/>
            </a:endParaRPr>
          </a:p>
        </p:txBody>
      </p:sp>
    </p:spTree>
    <p:extLst>
      <p:ext uri="{BB962C8B-B14F-4D97-AF65-F5344CB8AC3E}">
        <p14:creationId xmlns:p14="http://schemas.microsoft.com/office/powerpoint/2010/main" val="845311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C1B68B-1536-3299-A585-8792CC4802A1}"/>
              </a:ext>
            </a:extLst>
          </p:cNvPr>
          <p:cNvSpPr txBox="1"/>
          <p:nvPr/>
        </p:nvSpPr>
        <p:spPr>
          <a:xfrm>
            <a:off x="3608717" y="869997"/>
            <a:ext cx="4899803" cy="584775"/>
          </a:xfrm>
          <a:prstGeom prst="rect">
            <a:avLst/>
          </a:prstGeom>
        </p:spPr>
        <p:style>
          <a:lnRef idx="1">
            <a:schemeClr val="dk1"/>
          </a:lnRef>
          <a:fillRef idx="2">
            <a:schemeClr val="dk1"/>
          </a:fillRef>
          <a:effectRef idx="1">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0070C0"/>
                </a:solidFill>
                <a:latin typeface="Bookman Old Style"/>
              </a:rPr>
              <a:t>Technology View</a:t>
            </a:r>
          </a:p>
        </p:txBody>
      </p:sp>
      <p:sp>
        <p:nvSpPr>
          <p:cNvPr id="4" name="TextBox 3">
            <a:extLst>
              <a:ext uri="{FF2B5EF4-FFF2-40B4-BE49-F238E27FC236}">
                <a16:creationId xmlns:a16="http://schemas.microsoft.com/office/drawing/2014/main" id="{F50B14AE-659D-A3DA-BD34-A401B4920833}"/>
              </a:ext>
            </a:extLst>
          </p:cNvPr>
          <p:cNvSpPr txBox="1"/>
          <p:nvPr/>
        </p:nvSpPr>
        <p:spPr>
          <a:xfrm>
            <a:off x="2362568" y="1720267"/>
            <a:ext cx="9169878" cy="3477875"/>
          </a:xfrm>
          <a:prstGeom prst="rect">
            <a:avLst/>
          </a:prstGeom>
          <a:noFill/>
          <a:ln>
            <a:solidFill>
              <a:schemeClr val="accent6">
                <a:lumMod val="75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v"/>
            </a:pPr>
            <a:r>
              <a:rPr lang="en-US" sz="2800" dirty="0">
                <a:solidFill>
                  <a:srgbClr val="0D0D0D"/>
                </a:solidFill>
                <a:ea typeface="+mn-lt"/>
                <a:cs typeface="+mn-lt"/>
              </a:rPr>
              <a:t>Building a bus reservation system involves several components from a technology perspective. Below is an outline of how you might approach designing and implementing such a system.</a:t>
            </a:r>
            <a:endParaRPr lang="en-US" sz="2800" dirty="0"/>
          </a:p>
          <a:p>
            <a:r>
              <a:rPr lang="en-US" sz="2800" dirty="0">
                <a:solidFill>
                  <a:srgbClr val="0D0D0D"/>
                </a:solidFill>
              </a:rPr>
              <a:t>   </a:t>
            </a:r>
          </a:p>
          <a:p>
            <a:pPr marL="342900" indent="-342900">
              <a:buFont typeface="Wingdings"/>
              <a:buChar char="v"/>
            </a:pPr>
            <a:r>
              <a:rPr lang="en-US" sz="2400" b="1" dirty="0">
                <a:solidFill>
                  <a:srgbClr val="0D0D0D"/>
                </a:solidFill>
              </a:rPr>
              <a:t>Architecture </a:t>
            </a:r>
            <a:r>
              <a:rPr lang="en-US" sz="2400" b="1" dirty="0" err="1">
                <a:solidFill>
                  <a:srgbClr val="0D0D0D"/>
                </a:solidFill>
              </a:rPr>
              <a:t>Overvie</a:t>
            </a:r>
            <a:endParaRPr lang="en-US" sz="2400" dirty="0" err="1">
              <a:solidFill>
                <a:srgbClr val="0D0D0D"/>
              </a:solidFill>
            </a:endParaRPr>
          </a:p>
          <a:p>
            <a:r>
              <a:rPr lang="en-US" sz="2400" b="1" dirty="0">
                <a:solidFill>
                  <a:srgbClr val="0D0D0D"/>
                </a:solidFill>
              </a:rPr>
              <a:t> </a:t>
            </a:r>
            <a:r>
              <a:rPr lang="en-US" sz="2800" dirty="0">
                <a:solidFill>
                  <a:srgbClr val="000000"/>
                </a:solidFill>
              </a:rPr>
              <a:t>     </a:t>
            </a:r>
            <a:r>
              <a:rPr lang="en-US" sz="2800" dirty="0"/>
              <a:t>                   </a:t>
            </a:r>
            <a:r>
              <a:rPr lang="en-US" sz="2400" b="1" dirty="0">
                <a:solidFill>
                  <a:srgbClr val="0D0D0D"/>
                </a:solidFill>
              </a:rPr>
              <a:t>  *  Frontend</a:t>
            </a:r>
            <a:endParaRPr lang="en-US" sz="2800" dirty="0"/>
          </a:p>
          <a:p>
            <a:r>
              <a:rPr lang="en-US" sz="2800" dirty="0"/>
              <a:t>                           </a:t>
            </a:r>
            <a:r>
              <a:rPr lang="en-US" sz="2400" dirty="0"/>
              <a:t>* </a:t>
            </a:r>
            <a:r>
              <a:rPr lang="en-US" sz="2400" b="1" dirty="0">
                <a:solidFill>
                  <a:srgbClr val="0D0D0D"/>
                </a:solidFill>
                <a:ea typeface="+mn-lt"/>
                <a:cs typeface="+mn-lt"/>
              </a:rPr>
              <a:t>Backend</a:t>
            </a:r>
            <a:endParaRPr lang="en-US" sz="2400" dirty="0"/>
          </a:p>
        </p:txBody>
      </p:sp>
    </p:spTree>
    <p:extLst>
      <p:ext uri="{BB962C8B-B14F-4D97-AF65-F5344CB8AC3E}">
        <p14:creationId xmlns:p14="http://schemas.microsoft.com/office/powerpoint/2010/main" val="3752658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3"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4"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5"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6"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7"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32" name="Rectangle 31">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4E6C4675-FB7F-8AD2-0B37-19B529743D75}"/>
              </a:ext>
            </a:extLst>
          </p:cNvPr>
          <p:cNvSpPr txBox="1"/>
          <p:nvPr/>
        </p:nvSpPr>
        <p:spPr>
          <a:xfrm>
            <a:off x="535021" y="685800"/>
            <a:ext cx="2639962" cy="51054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000" b="1">
                <a:ln w="3175" cmpd="sng">
                  <a:noFill/>
                </a:ln>
                <a:solidFill>
                  <a:srgbClr val="FFFFFF"/>
                </a:solidFill>
                <a:latin typeface="+mj-lt"/>
                <a:ea typeface="+mj-ea"/>
                <a:cs typeface="+mj-cs"/>
              </a:rPr>
              <a:t>  Frontend</a:t>
            </a:r>
            <a:endParaRPr lang="en-US" sz="4000">
              <a:ln w="3175" cmpd="sng">
                <a:noFill/>
              </a:ln>
              <a:solidFill>
                <a:srgbClr val="FFFFFF"/>
              </a:solidFill>
              <a:latin typeface="+mj-lt"/>
              <a:ea typeface="+mj-ea"/>
              <a:cs typeface="+mj-cs"/>
            </a:endParaRPr>
          </a:p>
        </p:txBody>
      </p:sp>
      <p:grpSp>
        <p:nvGrpSpPr>
          <p:cNvPr id="34" name="Group 3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4"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5"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6"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7"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8"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29"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graphicFrame>
        <p:nvGraphicFramePr>
          <p:cNvPr id="6" name="TextBox 3">
            <a:extLst>
              <a:ext uri="{FF2B5EF4-FFF2-40B4-BE49-F238E27FC236}">
                <a16:creationId xmlns:a16="http://schemas.microsoft.com/office/drawing/2014/main" id="{C9A0F9D4-B9E8-30B9-B5C0-E3990CD9BAD5}"/>
              </a:ext>
            </a:extLst>
          </p:cNvPr>
          <p:cNvGraphicFramePr/>
          <p:nvPr>
            <p:extLst>
              <p:ext uri="{D42A27DB-BD31-4B8C-83A1-F6EECF244321}">
                <p14:modId xmlns:p14="http://schemas.microsoft.com/office/powerpoint/2010/main" val="4008626416"/>
              </p:ext>
            </p:extLst>
          </p:nvPr>
        </p:nvGraphicFramePr>
        <p:xfrm>
          <a:off x="5010150" y="685800"/>
          <a:ext cx="6492875"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52079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4" name="Group 53">
            <a:extLst>
              <a:ext uri="{FF2B5EF4-FFF2-40B4-BE49-F238E27FC236}">
                <a16:creationId xmlns:a16="http://schemas.microsoft.com/office/drawing/2014/main" id="{260ACC13-B825-49F3-93DE-C8B8F2FA37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5" name="Freeform 6">
              <a:extLst>
                <a:ext uri="{FF2B5EF4-FFF2-40B4-BE49-F238E27FC236}">
                  <a16:creationId xmlns:a16="http://schemas.microsoft.com/office/drawing/2014/main" id="{F947B31F-CA03-4793-845D-FD86BABC1A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56" name="Freeform 7">
              <a:extLst>
                <a:ext uri="{FF2B5EF4-FFF2-40B4-BE49-F238E27FC236}">
                  <a16:creationId xmlns:a16="http://schemas.microsoft.com/office/drawing/2014/main" id="{DCDDE94D-F78C-4A48-AEA6-E922FC99A1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57" name="Freeform 8">
              <a:extLst>
                <a:ext uri="{FF2B5EF4-FFF2-40B4-BE49-F238E27FC236}">
                  <a16:creationId xmlns:a16="http://schemas.microsoft.com/office/drawing/2014/main" id="{3445A886-F3CA-4DE4-90D7-535F9707B7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58" name="Freeform 9">
              <a:extLst>
                <a:ext uri="{FF2B5EF4-FFF2-40B4-BE49-F238E27FC236}">
                  <a16:creationId xmlns:a16="http://schemas.microsoft.com/office/drawing/2014/main" id="{A8999CB6-C053-418B-AE37-E470804D2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59" name="Freeform 10">
              <a:extLst>
                <a:ext uri="{FF2B5EF4-FFF2-40B4-BE49-F238E27FC236}">
                  <a16:creationId xmlns:a16="http://schemas.microsoft.com/office/drawing/2014/main" id="{81EA3E26-BFCD-4396-AE8A-2A9828BFFB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60" name="Freeform 11">
              <a:extLst>
                <a:ext uri="{FF2B5EF4-FFF2-40B4-BE49-F238E27FC236}">
                  <a16:creationId xmlns:a16="http://schemas.microsoft.com/office/drawing/2014/main" id="{5F9BC582-73A6-4D8A-8738-E36476489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62" name="Rectangle 61">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us Reservation System in C - GeeksforGeeks">
            <a:extLst>
              <a:ext uri="{FF2B5EF4-FFF2-40B4-BE49-F238E27FC236}">
                <a16:creationId xmlns:a16="http://schemas.microsoft.com/office/drawing/2014/main" id="{B246A4FF-9ACF-D5F9-9BBE-3659B47F1D7E}"/>
              </a:ext>
            </a:extLst>
          </p:cNvPr>
          <p:cNvPicPr>
            <a:picLocks noChangeAspect="1"/>
          </p:cNvPicPr>
          <p:nvPr/>
        </p:nvPicPr>
        <p:blipFill rotWithShape="1">
          <a:blip r:embed="rId3"/>
          <a:srcRect r="4900"/>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64" name="Group 63">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65"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66"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67"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68"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69"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70"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4" name="TextBox 3">
            <a:extLst>
              <a:ext uri="{FF2B5EF4-FFF2-40B4-BE49-F238E27FC236}">
                <a16:creationId xmlns:a16="http://schemas.microsoft.com/office/drawing/2014/main" id="{77F32EB2-FE7F-C4E4-95DA-AF84B78FCD50}"/>
              </a:ext>
            </a:extLst>
          </p:cNvPr>
          <p:cNvSpPr txBox="1"/>
          <p:nvPr/>
        </p:nvSpPr>
        <p:spPr>
          <a:xfrm>
            <a:off x="972080" y="685800"/>
            <a:ext cx="5260680" cy="175259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0"/>
              </a:spcBef>
              <a:spcAft>
                <a:spcPts val="600"/>
              </a:spcAft>
            </a:pPr>
            <a:r>
              <a:rPr lang="en-US" sz="4000" b="1">
                <a:ln w="3175" cmpd="sng">
                  <a:noFill/>
                </a:ln>
                <a:latin typeface="+mj-lt"/>
                <a:ea typeface="+mj-ea"/>
                <a:cs typeface="+mj-cs"/>
              </a:rPr>
              <a:t>Backend</a:t>
            </a:r>
            <a:endParaRPr lang="en-US" sz="4000">
              <a:ln w="3175" cmpd="sng">
                <a:noFill/>
              </a:ln>
              <a:latin typeface="+mj-lt"/>
              <a:ea typeface="+mj-ea"/>
              <a:cs typeface="+mj-cs"/>
            </a:endParaRPr>
          </a:p>
        </p:txBody>
      </p:sp>
      <p:sp>
        <p:nvSpPr>
          <p:cNvPr id="5" name="TextBox 4">
            <a:extLst>
              <a:ext uri="{FF2B5EF4-FFF2-40B4-BE49-F238E27FC236}">
                <a16:creationId xmlns:a16="http://schemas.microsoft.com/office/drawing/2014/main" id="{4AD7677B-F960-B162-927C-8A14D9A85AF2}"/>
              </a:ext>
            </a:extLst>
          </p:cNvPr>
          <p:cNvSpPr txBox="1"/>
          <p:nvPr/>
        </p:nvSpPr>
        <p:spPr>
          <a:xfrm>
            <a:off x="643468" y="2666999"/>
            <a:ext cx="5260680" cy="3124201"/>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defTabSz="457200">
              <a:spcBef>
                <a:spcPct val="20000"/>
              </a:spcBef>
              <a:spcAft>
                <a:spcPts val="600"/>
              </a:spcAft>
              <a:buClr>
                <a:schemeClr val="accent1">
                  <a:lumMod val="75000"/>
                </a:schemeClr>
              </a:buClr>
              <a:buSzPct val="145000"/>
              <a:buFont typeface="Arial"/>
              <a:buChar char="•"/>
            </a:pPr>
            <a:r>
              <a:rPr lang="en-US" sz="2000" b="1"/>
              <a:t>Application Logic</a:t>
            </a:r>
            <a:r>
              <a:rPr lang="en-US" sz="2000"/>
              <a:t>: Handle bus search, booking, and payment processes.</a:t>
            </a:r>
          </a:p>
          <a:p>
            <a:pPr defTabSz="457200">
              <a:spcBef>
                <a:spcPct val="20000"/>
              </a:spcBef>
              <a:spcAft>
                <a:spcPts val="600"/>
              </a:spcAft>
              <a:buClr>
                <a:schemeClr val="accent1">
                  <a:lumMod val="75000"/>
                </a:schemeClr>
              </a:buClr>
              <a:buSzPct val="145000"/>
              <a:buFont typeface="Arial"/>
              <a:buChar char="•"/>
            </a:pPr>
            <a:r>
              <a:rPr lang="en-US" sz="2000" b="1"/>
              <a:t>Technologies</a:t>
            </a:r>
            <a:r>
              <a:rPr lang="en-US" sz="2000"/>
              <a:t>: Node.js, Python (Django, Flask), Java (Spring Boot), or another suitable backend framework.</a:t>
            </a:r>
          </a:p>
        </p:txBody>
      </p:sp>
      <p:sp>
        <p:nvSpPr>
          <p:cNvPr id="3" name="TextBox 2">
            <a:extLst>
              <a:ext uri="{FF2B5EF4-FFF2-40B4-BE49-F238E27FC236}">
                <a16:creationId xmlns:a16="http://schemas.microsoft.com/office/drawing/2014/main" id="{1C3726A7-D111-9883-D34D-022B1CE3122E}"/>
              </a:ext>
            </a:extLst>
          </p:cNvPr>
          <p:cNvSpPr txBox="1"/>
          <p:nvPr/>
        </p:nvSpPr>
        <p:spPr>
          <a:xfrm>
            <a:off x="4749209" y="102781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Tree>
    <p:extLst>
      <p:ext uri="{BB962C8B-B14F-4D97-AF65-F5344CB8AC3E}">
        <p14:creationId xmlns:p14="http://schemas.microsoft.com/office/powerpoint/2010/main" val="5776235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64000"/>
                <a:lumMod val="98000"/>
              </a:schemeClr>
            </a:gs>
          </a:gsLst>
          <a:lin ang="5400000" scaled="0"/>
        </a:gra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1092D16-14DA-4606-831F-0DB3EEECB9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3" name="Freeform 6">
              <a:extLst>
                <a:ext uri="{FF2B5EF4-FFF2-40B4-BE49-F238E27FC236}">
                  <a16:creationId xmlns:a16="http://schemas.microsoft.com/office/drawing/2014/main" id="{81806E72-5EFD-4407-B492-2EBC71FF5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14" name="Freeform 7">
              <a:extLst>
                <a:ext uri="{FF2B5EF4-FFF2-40B4-BE49-F238E27FC236}">
                  <a16:creationId xmlns:a16="http://schemas.microsoft.com/office/drawing/2014/main" id="{BA81CA3B-9A2E-4F71-BF99-2C58BA76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5" name="Freeform 8">
              <a:extLst>
                <a:ext uri="{FF2B5EF4-FFF2-40B4-BE49-F238E27FC236}">
                  <a16:creationId xmlns:a16="http://schemas.microsoft.com/office/drawing/2014/main" id="{D00EF4F3-D70F-44D5-A71C-69C3FA0D2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6" name="Freeform 9">
              <a:extLst>
                <a:ext uri="{FF2B5EF4-FFF2-40B4-BE49-F238E27FC236}">
                  <a16:creationId xmlns:a16="http://schemas.microsoft.com/office/drawing/2014/main" id="{2CC930FA-FD42-4EF1-A9AB-0F9C30238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7" name="Freeform 10">
              <a:extLst>
                <a:ext uri="{FF2B5EF4-FFF2-40B4-BE49-F238E27FC236}">
                  <a16:creationId xmlns:a16="http://schemas.microsoft.com/office/drawing/2014/main" id="{F18F276C-D13F-46CF-9880-2050C2DBF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8" name="Freeform 11">
              <a:extLst>
                <a:ext uri="{FF2B5EF4-FFF2-40B4-BE49-F238E27FC236}">
                  <a16:creationId xmlns:a16="http://schemas.microsoft.com/office/drawing/2014/main" id="{EAB50995-FA10-4035-B16D-7D3989B2B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useBgFill="1">
        <p:nvSpPr>
          <p:cNvPr id="20" name="Rectangle 19">
            <a:extLst>
              <a:ext uri="{FF2B5EF4-FFF2-40B4-BE49-F238E27FC236}">
                <a16:creationId xmlns:a16="http://schemas.microsoft.com/office/drawing/2014/main" id="{94C52C56-BEF2-4E22-8C8E-A7AC96B03A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C8C7F163-F96B-CB18-AF46-6CFE248DFDA8}"/>
              </a:ext>
            </a:extLst>
          </p:cNvPr>
          <p:cNvSpPr txBox="1"/>
          <p:nvPr/>
        </p:nvSpPr>
        <p:spPr>
          <a:xfrm>
            <a:off x="535021" y="685800"/>
            <a:ext cx="2639962" cy="510540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gn="ctr" defTabSz="457200">
              <a:spcBef>
                <a:spcPct val="0"/>
              </a:spcBef>
              <a:spcAft>
                <a:spcPts val="600"/>
              </a:spcAft>
            </a:pPr>
            <a:r>
              <a:rPr lang="en-US" sz="4000" b="1">
                <a:ln w="3175" cmpd="sng">
                  <a:noFill/>
                </a:ln>
                <a:solidFill>
                  <a:srgbClr val="FFFFFF"/>
                </a:solidFill>
                <a:latin typeface="+mj-lt"/>
                <a:ea typeface="+mj-ea"/>
                <a:cs typeface="+mj-cs"/>
              </a:rPr>
              <a:t>Modeling &amp; Result</a:t>
            </a:r>
          </a:p>
        </p:txBody>
      </p:sp>
      <p:grpSp>
        <p:nvGrpSpPr>
          <p:cNvPr id="24" name="Group 23">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5"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26"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7"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28"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29"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30"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3" name="TextBox 2">
            <a:extLst>
              <a:ext uri="{FF2B5EF4-FFF2-40B4-BE49-F238E27FC236}">
                <a16:creationId xmlns:a16="http://schemas.microsoft.com/office/drawing/2014/main" id="{B524BB5D-6F64-97AD-F00E-7F1DB496BAB6}"/>
              </a:ext>
            </a:extLst>
          </p:cNvPr>
          <p:cNvSpPr txBox="1"/>
          <p:nvPr/>
        </p:nvSpPr>
        <p:spPr>
          <a:xfrm>
            <a:off x="4253023" y="292395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graphicFrame>
        <p:nvGraphicFramePr>
          <p:cNvPr id="8" name="TextBox 5">
            <a:extLst>
              <a:ext uri="{FF2B5EF4-FFF2-40B4-BE49-F238E27FC236}">
                <a16:creationId xmlns:a16="http://schemas.microsoft.com/office/drawing/2014/main" id="{D5D9632F-7A4E-51B1-F22D-B95F98E08D90}"/>
              </a:ext>
            </a:extLst>
          </p:cNvPr>
          <p:cNvGraphicFramePr/>
          <p:nvPr>
            <p:extLst>
              <p:ext uri="{D42A27DB-BD31-4B8C-83A1-F6EECF244321}">
                <p14:modId xmlns:p14="http://schemas.microsoft.com/office/powerpoint/2010/main" val="2179512302"/>
              </p:ext>
            </p:extLst>
          </p:nvPr>
        </p:nvGraphicFramePr>
        <p:xfrm>
          <a:off x="4484429" y="153838"/>
          <a:ext cx="8096897" cy="6543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5707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16</Slides>
  <Notes>0</Notes>
  <HiddenSlides>1</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919488656991</cp:lastModifiedBy>
  <cp:revision>795</cp:revision>
  <dcterms:created xsi:type="dcterms:W3CDTF">2024-04-07T16:30:13Z</dcterms:created>
  <dcterms:modified xsi:type="dcterms:W3CDTF">2024-04-08T11:10:09Z</dcterms:modified>
</cp:coreProperties>
</file>