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71271" y="3447288"/>
            <a:ext cx="173355" cy="441959"/>
          </a:xfrm>
          <a:custGeom>
            <a:avLst/>
            <a:gdLst/>
            <a:ahLst/>
            <a:cxnLst/>
            <a:rect l="l" t="t" r="r" b="b"/>
            <a:pathLst>
              <a:path w="173354" h="441960">
                <a:moveTo>
                  <a:pt x="173228" y="0"/>
                </a:moveTo>
                <a:lnTo>
                  <a:pt x="0" y="0"/>
                </a:lnTo>
                <a:lnTo>
                  <a:pt x="0" y="441451"/>
                </a:lnTo>
                <a:lnTo>
                  <a:pt x="173228" y="441451"/>
                </a:lnTo>
                <a:lnTo>
                  <a:pt x="173228" y="0"/>
                </a:lnTo>
                <a:close/>
              </a:path>
            </a:pathLst>
          </a:custGeom>
          <a:solidFill>
            <a:srgbClr val="C589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9664" y="3697224"/>
            <a:ext cx="0" cy="1304925"/>
          </a:xfrm>
          <a:custGeom>
            <a:avLst/>
            <a:gdLst/>
            <a:ahLst/>
            <a:cxnLst/>
            <a:rect l="l" t="t" r="r" b="b"/>
            <a:pathLst>
              <a:path w="0" h="1304925">
                <a:moveTo>
                  <a:pt x="0" y="0"/>
                </a:moveTo>
                <a:lnTo>
                  <a:pt x="0" y="1304429"/>
                </a:lnTo>
              </a:path>
            </a:pathLst>
          </a:custGeom>
          <a:ln w="12192">
            <a:solidFill>
              <a:srgbClr val="C589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56615" y="469392"/>
            <a:ext cx="0" cy="2673350"/>
          </a:xfrm>
          <a:custGeom>
            <a:avLst/>
            <a:gdLst/>
            <a:ahLst/>
            <a:cxnLst/>
            <a:rect l="l" t="t" r="r" b="b"/>
            <a:pathLst>
              <a:path w="0" h="2673350">
                <a:moveTo>
                  <a:pt x="0" y="0"/>
                </a:moveTo>
                <a:lnTo>
                  <a:pt x="0" y="2672841"/>
                </a:lnTo>
              </a:path>
            </a:pathLst>
          </a:custGeom>
          <a:ln w="12192">
            <a:solidFill>
              <a:srgbClr val="1F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1271" y="225552"/>
            <a:ext cx="173355" cy="438784"/>
          </a:xfrm>
          <a:custGeom>
            <a:avLst/>
            <a:gdLst/>
            <a:ahLst/>
            <a:cxnLst/>
            <a:rect l="l" t="t" r="r" b="b"/>
            <a:pathLst>
              <a:path w="173354" h="438784">
                <a:moveTo>
                  <a:pt x="173228" y="0"/>
                </a:moveTo>
                <a:lnTo>
                  <a:pt x="0" y="0"/>
                </a:lnTo>
                <a:lnTo>
                  <a:pt x="0" y="438531"/>
                </a:lnTo>
                <a:lnTo>
                  <a:pt x="173228" y="438531"/>
                </a:lnTo>
                <a:lnTo>
                  <a:pt x="173228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0366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3"/>
            <a:ext cx="9143999" cy="514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02628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470" y="0"/>
                </a:moveTo>
                <a:lnTo>
                  <a:pt x="0" y="0"/>
                </a:lnTo>
                <a:lnTo>
                  <a:pt x="0" y="344360"/>
                </a:lnTo>
                <a:lnTo>
                  <a:pt x="135470" y="344360"/>
                </a:lnTo>
                <a:lnTo>
                  <a:pt x="135470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625851" y="1060704"/>
            <a:ext cx="3884676" cy="3371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618731" y="2307336"/>
            <a:ext cx="82294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426708" y="3560064"/>
            <a:ext cx="80770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448300" y="4376928"/>
            <a:ext cx="82296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441448" y="2307336"/>
            <a:ext cx="82295" cy="8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443471" y="1082040"/>
            <a:ext cx="82294" cy="82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619755" y="3566160"/>
            <a:ext cx="82295" cy="82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592067" y="4376928"/>
            <a:ext cx="82294" cy="82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550920" y="1394460"/>
            <a:ext cx="2054225" cy="2054225"/>
          </a:xfrm>
          <a:custGeom>
            <a:avLst/>
            <a:gdLst/>
            <a:ahLst/>
            <a:cxnLst/>
            <a:rect l="l" t="t" r="r" b="b"/>
            <a:pathLst>
              <a:path w="2054225" h="2054225">
                <a:moveTo>
                  <a:pt x="1027176" y="0"/>
                </a:moveTo>
                <a:lnTo>
                  <a:pt x="978788" y="1143"/>
                </a:lnTo>
                <a:lnTo>
                  <a:pt x="931037" y="4445"/>
                </a:lnTo>
                <a:lnTo>
                  <a:pt x="883792" y="9906"/>
                </a:lnTo>
                <a:lnTo>
                  <a:pt x="837310" y="17525"/>
                </a:lnTo>
                <a:lnTo>
                  <a:pt x="791590" y="27177"/>
                </a:lnTo>
                <a:lnTo>
                  <a:pt x="746632" y="38735"/>
                </a:lnTo>
                <a:lnTo>
                  <a:pt x="702437" y="52324"/>
                </a:lnTo>
                <a:lnTo>
                  <a:pt x="659129" y="67818"/>
                </a:lnTo>
                <a:lnTo>
                  <a:pt x="616838" y="85216"/>
                </a:lnTo>
                <a:lnTo>
                  <a:pt x="575437" y="104394"/>
                </a:lnTo>
                <a:lnTo>
                  <a:pt x="535051" y="125349"/>
                </a:lnTo>
                <a:lnTo>
                  <a:pt x="495680" y="147955"/>
                </a:lnTo>
                <a:lnTo>
                  <a:pt x="457580" y="172338"/>
                </a:lnTo>
                <a:lnTo>
                  <a:pt x="420496" y="198247"/>
                </a:lnTo>
                <a:lnTo>
                  <a:pt x="384682" y="225678"/>
                </a:lnTo>
                <a:lnTo>
                  <a:pt x="350138" y="254635"/>
                </a:lnTo>
                <a:lnTo>
                  <a:pt x="316991" y="285114"/>
                </a:lnTo>
                <a:lnTo>
                  <a:pt x="285114" y="316991"/>
                </a:lnTo>
                <a:lnTo>
                  <a:pt x="254634" y="350138"/>
                </a:lnTo>
                <a:lnTo>
                  <a:pt x="225678" y="384683"/>
                </a:lnTo>
                <a:lnTo>
                  <a:pt x="198119" y="420497"/>
                </a:lnTo>
                <a:lnTo>
                  <a:pt x="172212" y="457581"/>
                </a:lnTo>
                <a:lnTo>
                  <a:pt x="147954" y="495808"/>
                </a:lnTo>
                <a:lnTo>
                  <a:pt x="125349" y="535051"/>
                </a:lnTo>
                <a:lnTo>
                  <a:pt x="104393" y="575437"/>
                </a:lnTo>
                <a:lnTo>
                  <a:pt x="85216" y="616838"/>
                </a:lnTo>
                <a:lnTo>
                  <a:pt x="67817" y="659257"/>
                </a:lnTo>
                <a:lnTo>
                  <a:pt x="52324" y="702437"/>
                </a:lnTo>
                <a:lnTo>
                  <a:pt x="38734" y="746633"/>
                </a:lnTo>
                <a:lnTo>
                  <a:pt x="27177" y="791591"/>
                </a:lnTo>
                <a:lnTo>
                  <a:pt x="17525" y="837438"/>
                </a:lnTo>
                <a:lnTo>
                  <a:pt x="9905" y="883793"/>
                </a:lnTo>
                <a:lnTo>
                  <a:pt x="4444" y="931037"/>
                </a:lnTo>
                <a:lnTo>
                  <a:pt x="1142" y="978788"/>
                </a:lnTo>
                <a:lnTo>
                  <a:pt x="0" y="1027176"/>
                </a:lnTo>
                <a:lnTo>
                  <a:pt x="1142" y="1075436"/>
                </a:lnTo>
                <a:lnTo>
                  <a:pt x="4444" y="1123188"/>
                </a:lnTo>
                <a:lnTo>
                  <a:pt x="9905" y="1170432"/>
                </a:lnTo>
                <a:lnTo>
                  <a:pt x="17525" y="1216914"/>
                </a:lnTo>
                <a:lnTo>
                  <a:pt x="27177" y="1262634"/>
                </a:lnTo>
                <a:lnTo>
                  <a:pt x="38734" y="1307592"/>
                </a:lnTo>
                <a:lnTo>
                  <a:pt x="52324" y="1351788"/>
                </a:lnTo>
                <a:lnTo>
                  <a:pt x="67817" y="1394968"/>
                </a:lnTo>
                <a:lnTo>
                  <a:pt x="85216" y="1437386"/>
                </a:lnTo>
                <a:lnTo>
                  <a:pt x="104393" y="1478788"/>
                </a:lnTo>
                <a:lnTo>
                  <a:pt x="125349" y="1519174"/>
                </a:lnTo>
                <a:lnTo>
                  <a:pt x="147954" y="1558417"/>
                </a:lnTo>
                <a:lnTo>
                  <a:pt x="172212" y="1596644"/>
                </a:lnTo>
                <a:lnTo>
                  <a:pt x="198119" y="1633728"/>
                </a:lnTo>
                <a:lnTo>
                  <a:pt x="225678" y="1669415"/>
                </a:lnTo>
                <a:lnTo>
                  <a:pt x="254634" y="1703959"/>
                </a:lnTo>
                <a:lnTo>
                  <a:pt x="285114" y="1737233"/>
                </a:lnTo>
                <a:lnTo>
                  <a:pt x="316991" y="1769110"/>
                </a:lnTo>
                <a:lnTo>
                  <a:pt x="350138" y="1799463"/>
                </a:lnTo>
                <a:lnTo>
                  <a:pt x="384682" y="1828546"/>
                </a:lnTo>
                <a:lnTo>
                  <a:pt x="420496" y="1855978"/>
                </a:lnTo>
                <a:lnTo>
                  <a:pt x="457580" y="1881886"/>
                </a:lnTo>
                <a:lnTo>
                  <a:pt x="495680" y="1906143"/>
                </a:lnTo>
                <a:lnTo>
                  <a:pt x="535051" y="1928749"/>
                </a:lnTo>
                <a:lnTo>
                  <a:pt x="575437" y="1949704"/>
                </a:lnTo>
                <a:lnTo>
                  <a:pt x="616838" y="1968881"/>
                </a:lnTo>
                <a:lnTo>
                  <a:pt x="659129" y="1986280"/>
                </a:lnTo>
                <a:lnTo>
                  <a:pt x="702437" y="2001774"/>
                </a:lnTo>
                <a:lnTo>
                  <a:pt x="746632" y="2015363"/>
                </a:lnTo>
                <a:lnTo>
                  <a:pt x="791590" y="2027047"/>
                </a:lnTo>
                <a:lnTo>
                  <a:pt x="837310" y="2036572"/>
                </a:lnTo>
                <a:lnTo>
                  <a:pt x="883792" y="2044192"/>
                </a:lnTo>
                <a:lnTo>
                  <a:pt x="931037" y="2049653"/>
                </a:lnTo>
                <a:lnTo>
                  <a:pt x="978788" y="2052955"/>
                </a:lnTo>
                <a:lnTo>
                  <a:pt x="1027176" y="2054098"/>
                </a:lnTo>
                <a:lnTo>
                  <a:pt x="1075435" y="2052955"/>
                </a:lnTo>
                <a:lnTo>
                  <a:pt x="1123188" y="2049653"/>
                </a:lnTo>
                <a:lnTo>
                  <a:pt x="1170431" y="2044192"/>
                </a:lnTo>
                <a:lnTo>
                  <a:pt x="1216914" y="2036572"/>
                </a:lnTo>
                <a:lnTo>
                  <a:pt x="1262633" y="2027047"/>
                </a:lnTo>
                <a:lnTo>
                  <a:pt x="1307591" y="2015363"/>
                </a:lnTo>
                <a:lnTo>
                  <a:pt x="1351788" y="2001774"/>
                </a:lnTo>
                <a:lnTo>
                  <a:pt x="1394967" y="1986280"/>
                </a:lnTo>
                <a:lnTo>
                  <a:pt x="1437385" y="1968881"/>
                </a:lnTo>
                <a:lnTo>
                  <a:pt x="1478788" y="1949704"/>
                </a:lnTo>
                <a:lnTo>
                  <a:pt x="1519174" y="1928749"/>
                </a:lnTo>
                <a:lnTo>
                  <a:pt x="1558416" y="1906143"/>
                </a:lnTo>
                <a:lnTo>
                  <a:pt x="1596643" y="1881886"/>
                </a:lnTo>
                <a:lnTo>
                  <a:pt x="1633727" y="1855978"/>
                </a:lnTo>
                <a:lnTo>
                  <a:pt x="1669541" y="1828546"/>
                </a:lnTo>
                <a:lnTo>
                  <a:pt x="1704085" y="1799463"/>
                </a:lnTo>
                <a:lnTo>
                  <a:pt x="1737232" y="1769110"/>
                </a:lnTo>
                <a:lnTo>
                  <a:pt x="1769109" y="1737233"/>
                </a:lnTo>
                <a:lnTo>
                  <a:pt x="1799589" y="1703959"/>
                </a:lnTo>
                <a:lnTo>
                  <a:pt x="1828545" y="1669415"/>
                </a:lnTo>
                <a:lnTo>
                  <a:pt x="1856104" y="1633728"/>
                </a:lnTo>
                <a:lnTo>
                  <a:pt x="1882013" y="1596644"/>
                </a:lnTo>
                <a:lnTo>
                  <a:pt x="1906269" y="1558417"/>
                </a:lnTo>
                <a:lnTo>
                  <a:pt x="1928876" y="1519174"/>
                </a:lnTo>
                <a:lnTo>
                  <a:pt x="1949830" y="1478788"/>
                </a:lnTo>
                <a:lnTo>
                  <a:pt x="1969007" y="1437386"/>
                </a:lnTo>
                <a:lnTo>
                  <a:pt x="1986406" y="1394968"/>
                </a:lnTo>
                <a:lnTo>
                  <a:pt x="2001901" y="1351788"/>
                </a:lnTo>
                <a:lnTo>
                  <a:pt x="2015489" y="1307592"/>
                </a:lnTo>
                <a:lnTo>
                  <a:pt x="2027046" y="1262634"/>
                </a:lnTo>
                <a:lnTo>
                  <a:pt x="2036699" y="1216914"/>
                </a:lnTo>
                <a:lnTo>
                  <a:pt x="2044318" y="1170432"/>
                </a:lnTo>
                <a:lnTo>
                  <a:pt x="2049779" y="1123188"/>
                </a:lnTo>
                <a:lnTo>
                  <a:pt x="2053081" y="1075436"/>
                </a:lnTo>
                <a:lnTo>
                  <a:pt x="2054225" y="1027176"/>
                </a:lnTo>
                <a:lnTo>
                  <a:pt x="2053081" y="978788"/>
                </a:lnTo>
                <a:lnTo>
                  <a:pt x="2049779" y="931037"/>
                </a:lnTo>
                <a:lnTo>
                  <a:pt x="2044318" y="883793"/>
                </a:lnTo>
                <a:lnTo>
                  <a:pt x="2036699" y="837438"/>
                </a:lnTo>
                <a:lnTo>
                  <a:pt x="2027046" y="791591"/>
                </a:lnTo>
                <a:lnTo>
                  <a:pt x="2015489" y="746633"/>
                </a:lnTo>
                <a:lnTo>
                  <a:pt x="2001901" y="702437"/>
                </a:lnTo>
                <a:lnTo>
                  <a:pt x="1986406" y="659257"/>
                </a:lnTo>
                <a:lnTo>
                  <a:pt x="1969007" y="616838"/>
                </a:lnTo>
                <a:lnTo>
                  <a:pt x="1949830" y="575437"/>
                </a:lnTo>
                <a:lnTo>
                  <a:pt x="1928876" y="535051"/>
                </a:lnTo>
                <a:lnTo>
                  <a:pt x="1906269" y="495808"/>
                </a:lnTo>
                <a:lnTo>
                  <a:pt x="1882013" y="457581"/>
                </a:lnTo>
                <a:lnTo>
                  <a:pt x="1856104" y="420497"/>
                </a:lnTo>
                <a:lnTo>
                  <a:pt x="1828545" y="384683"/>
                </a:lnTo>
                <a:lnTo>
                  <a:pt x="1799589" y="350138"/>
                </a:lnTo>
                <a:lnTo>
                  <a:pt x="1769109" y="316991"/>
                </a:lnTo>
                <a:lnTo>
                  <a:pt x="1737232" y="285114"/>
                </a:lnTo>
                <a:lnTo>
                  <a:pt x="1704085" y="254635"/>
                </a:lnTo>
                <a:lnTo>
                  <a:pt x="1669541" y="225678"/>
                </a:lnTo>
                <a:lnTo>
                  <a:pt x="1633727" y="198247"/>
                </a:lnTo>
                <a:lnTo>
                  <a:pt x="1596643" y="172338"/>
                </a:lnTo>
                <a:lnTo>
                  <a:pt x="1558416" y="147955"/>
                </a:lnTo>
                <a:lnTo>
                  <a:pt x="1519174" y="125349"/>
                </a:lnTo>
                <a:lnTo>
                  <a:pt x="1478788" y="104394"/>
                </a:lnTo>
                <a:lnTo>
                  <a:pt x="1437385" y="85216"/>
                </a:lnTo>
                <a:lnTo>
                  <a:pt x="1394967" y="67818"/>
                </a:lnTo>
                <a:lnTo>
                  <a:pt x="1351788" y="52324"/>
                </a:lnTo>
                <a:lnTo>
                  <a:pt x="1307591" y="38735"/>
                </a:lnTo>
                <a:lnTo>
                  <a:pt x="1262633" y="27177"/>
                </a:lnTo>
                <a:lnTo>
                  <a:pt x="1216914" y="17525"/>
                </a:lnTo>
                <a:lnTo>
                  <a:pt x="1170431" y="9906"/>
                </a:lnTo>
                <a:lnTo>
                  <a:pt x="1123188" y="4445"/>
                </a:lnTo>
                <a:lnTo>
                  <a:pt x="1075435" y="1143"/>
                </a:lnTo>
                <a:lnTo>
                  <a:pt x="10271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551682" y="1395222"/>
            <a:ext cx="2054225" cy="2054225"/>
          </a:xfrm>
          <a:custGeom>
            <a:avLst/>
            <a:gdLst/>
            <a:ahLst/>
            <a:cxnLst/>
            <a:rect l="l" t="t" r="r" b="b"/>
            <a:pathLst>
              <a:path w="2054225" h="2054225">
                <a:moveTo>
                  <a:pt x="0" y="1027176"/>
                </a:moveTo>
                <a:lnTo>
                  <a:pt x="1142" y="978788"/>
                </a:lnTo>
                <a:lnTo>
                  <a:pt x="4444" y="931037"/>
                </a:lnTo>
                <a:lnTo>
                  <a:pt x="9905" y="883793"/>
                </a:lnTo>
                <a:lnTo>
                  <a:pt x="17525" y="837438"/>
                </a:lnTo>
                <a:lnTo>
                  <a:pt x="27177" y="791591"/>
                </a:lnTo>
                <a:lnTo>
                  <a:pt x="38734" y="746632"/>
                </a:lnTo>
                <a:lnTo>
                  <a:pt x="52323" y="702437"/>
                </a:lnTo>
                <a:lnTo>
                  <a:pt x="67817" y="659257"/>
                </a:lnTo>
                <a:lnTo>
                  <a:pt x="85216" y="616838"/>
                </a:lnTo>
                <a:lnTo>
                  <a:pt x="104393" y="575437"/>
                </a:lnTo>
                <a:lnTo>
                  <a:pt x="125348" y="535051"/>
                </a:lnTo>
                <a:lnTo>
                  <a:pt x="147954" y="495808"/>
                </a:lnTo>
                <a:lnTo>
                  <a:pt x="172212" y="457581"/>
                </a:lnTo>
                <a:lnTo>
                  <a:pt x="198119" y="420497"/>
                </a:lnTo>
                <a:lnTo>
                  <a:pt x="225678" y="384683"/>
                </a:lnTo>
                <a:lnTo>
                  <a:pt x="254634" y="350138"/>
                </a:lnTo>
                <a:lnTo>
                  <a:pt x="285114" y="316991"/>
                </a:lnTo>
                <a:lnTo>
                  <a:pt x="316991" y="285114"/>
                </a:lnTo>
                <a:lnTo>
                  <a:pt x="350138" y="254635"/>
                </a:lnTo>
                <a:lnTo>
                  <a:pt x="384682" y="225678"/>
                </a:lnTo>
                <a:lnTo>
                  <a:pt x="420496" y="198247"/>
                </a:lnTo>
                <a:lnTo>
                  <a:pt x="457580" y="172338"/>
                </a:lnTo>
                <a:lnTo>
                  <a:pt x="495680" y="147954"/>
                </a:lnTo>
                <a:lnTo>
                  <a:pt x="535051" y="125349"/>
                </a:lnTo>
                <a:lnTo>
                  <a:pt x="575437" y="104394"/>
                </a:lnTo>
                <a:lnTo>
                  <a:pt x="616838" y="85216"/>
                </a:lnTo>
                <a:lnTo>
                  <a:pt x="659129" y="67818"/>
                </a:lnTo>
                <a:lnTo>
                  <a:pt x="702437" y="52324"/>
                </a:lnTo>
                <a:lnTo>
                  <a:pt x="746632" y="38735"/>
                </a:lnTo>
                <a:lnTo>
                  <a:pt x="791590" y="27177"/>
                </a:lnTo>
                <a:lnTo>
                  <a:pt x="837310" y="17525"/>
                </a:lnTo>
                <a:lnTo>
                  <a:pt x="883792" y="9906"/>
                </a:lnTo>
                <a:lnTo>
                  <a:pt x="931037" y="4445"/>
                </a:lnTo>
                <a:lnTo>
                  <a:pt x="978788" y="1143"/>
                </a:lnTo>
                <a:lnTo>
                  <a:pt x="1027176" y="0"/>
                </a:lnTo>
                <a:lnTo>
                  <a:pt x="1075435" y="1143"/>
                </a:lnTo>
                <a:lnTo>
                  <a:pt x="1123188" y="4445"/>
                </a:lnTo>
                <a:lnTo>
                  <a:pt x="1170431" y="9906"/>
                </a:lnTo>
                <a:lnTo>
                  <a:pt x="1216914" y="17525"/>
                </a:lnTo>
                <a:lnTo>
                  <a:pt x="1262633" y="27177"/>
                </a:lnTo>
                <a:lnTo>
                  <a:pt x="1307591" y="38735"/>
                </a:lnTo>
                <a:lnTo>
                  <a:pt x="1351788" y="52324"/>
                </a:lnTo>
                <a:lnTo>
                  <a:pt x="1394967" y="67818"/>
                </a:lnTo>
                <a:lnTo>
                  <a:pt x="1437385" y="85216"/>
                </a:lnTo>
                <a:lnTo>
                  <a:pt x="1478788" y="104394"/>
                </a:lnTo>
                <a:lnTo>
                  <a:pt x="1519173" y="125349"/>
                </a:lnTo>
                <a:lnTo>
                  <a:pt x="1558416" y="147954"/>
                </a:lnTo>
                <a:lnTo>
                  <a:pt x="1596643" y="172338"/>
                </a:lnTo>
                <a:lnTo>
                  <a:pt x="1633727" y="198247"/>
                </a:lnTo>
                <a:lnTo>
                  <a:pt x="1669541" y="225678"/>
                </a:lnTo>
                <a:lnTo>
                  <a:pt x="1704085" y="254635"/>
                </a:lnTo>
                <a:lnTo>
                  <a:pt x="1737232" y="285114"/>
                </a:lnTo>
                <a:lnTo>
                  <a:pt x="1769109" y="316991"/>
                </a:lnTo>
                <a:lnTo>
                  <a:pt x="1799589" y="350138"/>
                </a:lnTo>
                <a:lnTo>
                  <a:pt x="1828545" y="384683"/>
                </a:lnTo>
                <a:lnTo>
                  <a:pt x="1856104" y="420497"/>
                </a:lnTo>
                <a:lnTo>
                  <a:pt x="1882013" y="457581"/>
                </a:lnTo>
                <a:lnTo>
                  <a:pt x="1906269" y="495808"/>
                </a:lnTo>
                <a:lnTo>
                  <a:pt x="1928876" y="535051"/>
                </a:lnTo>
                <a:lnTo>
                  <a:pt x="1949830" y="575437"/>
                </a:lnTo>
                <a:lnTo>
                  <a:pt x="1969007" y="616838"/>
                </a:lnTo>
                <a:lnTo>
                  <a:pt x="1986406" y="659257"/>
                </a:lnTo>
                <a:lnTo>
                  <a:pt x="2001901" y="702437"/>
                </a:lnTo>
                <a:lnTo>
                  <a:pt x="2015489" y="746632"/>
                </a:lnTo>
                <a:lnTo>
                  <a:pt x="2027046" y="791591"/>
                </a:lnTo>
                <a:lnTo>
                  <a:pt x="2036698" y="837438"/>
                </a:lnTo>
                <a:lnTo>
                  <a:pt x="2044318" y="883793"/>
                </a:lnTo>
                <a:lnTo>
                  <a:pt x="2049779" y="931037"/>
                </a:lnTo>
                <a:lnTo>
                  <a:pt x="2053081" y="978788"/>
                </a:lnTo>
                <a:lnTo>
                  <a:pt x="2054225" y="1027176"/>
                </a:lnTo>
                <a:lnTo>
                  <a:pt x="2053081" y="1075436"/>
                </a:lnTo>
                <a:lnTo>
                  <a:pt x="2049779" y="1123188"/>
                </a:lnTo>
                <a:lnTo>
                  <a:pt x="2044318" y="1170432"/>
                </a:lnTo>
                <a:lnTo>
                  <a:pt x="2036698" y="1216914"/>
                </a:lnTo>
                <a:lnTo>
                  <a:pt x="2027046" y="1262634"/>
                </a:lnTo>
                <a:lnTo>
                  <a:pt x="2015489" y="1307592"/>
                </a:lnTo>
                <a:lnTo>
                  <a:pt x="2001901" y="1351788"/>
                </a:lnTo>
                <a:lnTo>
                  <a:pt x="1986406" y="1394968"/>
                </a:lnTo>
                <a:lnTo>
                  <a:pt x="1969007" y="1437386"/>
                </a:lnTo>
                <a:lnTo>
                  <a:pt x="1949830" y="1478788"/>
                </a:lnTo>
                <a:lnTo>
                  <a:pt x="1928876" y="1519174"/>
                </a:lnTo>
                <a:lnTo>
                  <a:pt x="1906269" y="1558417"/>
                </a:lnTo>
                <a:lnTo>
                  <a:pt x="1882013" y="1596644"/>
                </a:lnTo>
                <a:lnTo>
                  <a:pt x="1856104" y="1633728"/>
                </a:lnTo>
                <a:lnTo>
                  <a:pt x="1828545" y="1669415"/>
                </a:lnTo>
                <a:lnTo>
                  <a:pt x="1799589" y="1703959"/>
                </a:lnTo>
                <a:lnTo>
                  <a:pt x="1769109" y="1737233"/>
                </a:lnTo>
                <a:lnTo>
                  <a:pt x="1737232" y="1769110"/>
                </a:lnTo>
                <a:lnTo>
                  <a:pt x="1704085" y="1799463"/>
                </a:lnTo>
                <a:lnTo>
                  <a:pt x="1669541" y="1828546"/>
                </a:lnTo>
                <a:lnTo>
                  <a:pt x="1633727" y="1855978"/>
                </a:lnTo>
                <a:lnTo>
                  <a:pt x="1596643" y="1881886"/>
                </a:lnTo>
                <a:lnTo>
                  <a:pt x="1558416" y="1906143"/>
                </a:lnTo>
                <a:lnTo>
                  <a:pt x="1519173" y="1928749"/>
                </a:lnTo>
                <a:lnTo>
                  <a:pt x="1478788" y="1949704"/>
                </a:lnTo>
                <a:lnTo>
                  <a:pt x="1437385" y="1968881"/>
                </a:lnTo>
                <a:lnTo>
                  <a:pt x="1394967" y="1986280"/>
                </a:lnTo>
                <a:lnTo>
                  <a:pt x="1351788" y="2001774"/>
                </a:lnTo>
                <a:lnTo>
                  <a:pt x="1307591" y="2015363"/>
                </a:lnTo>
                <a:lnTo>
                  <a:pt x="1262633" y="2027047"/>
                </a:lnTo>
                <a:lnTo>
                  <a:pt x="1216914" y="2036572"/>
                </a:lnTo>
                <a:lnTo>
                  <a:pt x="1170431" y="2044192"/>
                </a:lnTo>
                <a:lnTo>
                  <a:pt x="1123188" y="2049653"/>
                </a:lnTo>
                <a:lnTo>
                  <a:pt x="1075435" y="2052955"/>
                </a:lnTo>
                <a:lnTo>
                  <a:pt x="1027176" y="2054098"/>
                </a:lnTo>
                <a:lnTo>
                  <a:pt x="978788" y="2052955"/>
                </a:lnTo>
                <a:lnTo>
                  <a:pt x="931037" y="2049653"/>
                </a:lnTo>
                <a:lnTo>
                  <a:pt x="883792" y="2044192"/>
                </a:lnTo>
                <a:lnTo>
                  <a:pt x="837310" y="2036572"/>
                </a:lnTo>
                <a:lnTo>
                  <a:pt x="791590" y="2027047"/>
                </a:lnTo>
                <a:lnTo>
                  <a:pt x="746632" y="2015363"/>
                </a:lnTo>
                <a:lnTo>
                  <a:pt x="702437" y="2001774"/>
                </a:lnTo>
                <a:lnTo>
                  <a:pt x="659129" y="1986280"/>
                </a:lnTo>
                <a:lnTo>
                  <a:pt x="616838" y="1968881"/>
                </a:lnTo>
                <a:lnTo>
                  <a:pt x="575437" y="1949704"/>
                </a:lnTo>
                <a:lnTo>
                  <a:pt x="535051" y="1928749"/>
                </a:lnTo>
                <a:lnTo>
                  <a:pt x="495680" y="1906143"/>
                </a:lnTo>
                <a:lnTo>
                  <a:pt x="457580" y="1881886"/>
                </a:lnTo>
                <a:lnTo>
                  <a:pt x="420496" y="1855978"/>
                </a:lnTo>
                <a:lnTo>
                  <a:pt x="384682" y="1828546"/>
                </a:lnTo>
                <a:lnTo>
                  <a:pt x="350138" y="1799463"/>
                </a:lnTo>
                <a:lnTo>
                  <a:pt x="316991" y="1769110"/>
                </a:lnTo>
                <a:lnTo>
                  <a:pt x="285114" y="1737233"/>
                </a:lnTo>
                <a:lnTo>
                  <a:pt x="254634" y="1703959"/>
                </a:lnTo>
                <a:lnTo>
                  <a:pt x="225678" y="1669415"/>
                </a:lnTo>
                <a:lnTo>
                  <a:pt x="198119" y="1633728"/>
                </a:lnTo>
                <a:lnTo>
                  <a:pt x="172212" y="1596644"/>
                </a:lnTo>
                <a:lnTo>
                  <a:pt x="147954" y="1558417"/>
                </a:lnTo>
                <a:lnTo>
                  <a:pt x="125348" y="1519174"/>
                </a:lnTo>
                <a:lnTo>
                  <a:pt x="104393" y="1478788"/>
                </a:lnTo>
                <a:lnTo>
                  <a:pt x="85216" y="1437386"/>
                </a:lnTo>
                <a:lnTo>
                  <a:pt x="67817" y="1394968"/>
                </a:lnTo>
                <a:lnTo>
                  <a:pt x="52323" y="1351788"/>
                </a:lnTo>
                <a:lnTo>
                  <a:pt x="38734" y="1307592"/>
                </a:lnTo>
                <a:lnTo>
                  <a:pt x="27177" y="1262634"/>
                </a:lnTo>
                <a:lnTo>
                  <a:pt x="17525" y="1216914"/>
                </a:lnTo>
                <a:lnTo>
                  <a:pt x="9905" y="1170432"/>
                </a:lnTo>
                <a:lnTo>
                  <a:pt x="4444" y="1123188"/>
                </a:lnTo>
                <a:lnTo>
                  <a:pt x="1142" y="1075436"/>
                </a:lnTo>
                <a:lnTo>
                  <a:pt x="0" y="1027176"/>
                </a:lnTo>
                <a:close/>
              </a:path>
            </a:pathLst>
          </a:custGeom>
          <a:ln w="25398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605784" y="1449324"/>
            <a:ext cx="1946275" cy="1946275"/>
          </a:xfrm>
          <a:custGeom>
            <a:avLst/>
            <a:gdLst/>
            <a:ahLst/>
            <a:cxnLst/>
            <a:rect l="l" t="t" r="r" b="b"/>
            <a:pathLst>
              <a:path w="1946275" h="1946275">
                <a:moveTo>
                  <a:pt x="972946" y="0"/>
                </a:moveTo>
                <a:lnTo>
                  <a:pt x="924432" y="1143"/>
                </a:lnTo>
                <a:lnTo>
                  <a:pt x="876426" y="4699"/>
                </a:lnTo>
                <a:lnTo>
                  <a:pt x="829182" y="10541"/>
                </a:lnTo>
                <a:lnTo>
                  <a:pt x="782701" y="18542"/>
                </a:lnTo>
                <a:lnTo>
                  <a:pt x="736853" y="28829"/>
                </a:lnTo>
                <a:lnTo>
                  <a:pt x="691895" y="41148"/>
                </a:lnTo>
                <a:lnTo>
                  <a:pt x="647953" y="55625"/>
                </a:lnTo>
                <a:lnTo>
                  <a:pt x="604901" y="72009"/>
                </a:lnTo>
                <a:lnTo>
                  <a:pt x="562737" y="90424"/>
                </a:lnTo>
                <a:lnTo>
                  <a:pt x="521715" y="110744"/>
                </a:lnTo>
                <a:lnTo>
                  <a:pt x="481838" y="132842"/>
                </a:lnTo>
                <a:lnTo>
                  <a:pt x="443229" y="156718"/>
                </a:lnTo>
                <a:lnTo>
                  <a:pt x="405638" y="182372"/>
                </a:lnTo>
                <a:lnTo>
                  <a:pt x="369442" y="209676"/>
                </a:lnTo>
                <a:lnTo>
                  <a:pt x="334644" y="238633"/>
                </a:lnTo>
                <a:lnTo>
                  <a:pt x="301116" y="269113"/>
                </a:lnTo>
                <a:lnTo>
                  <a:pt x="269113" y="301117"/>
                </a:lnTo>
                <a:lnTo>
                  <a:pt x="238632" y="334645"/>
                </a:lnTo>
                <a:lnTo>
                  <a:pt x="209676" y="369443"/>
                </a:lnTo>
                <a:lnTo>
                  <a:pt x="182371" y="405638"/>
                </a:lnTo>
                <a:lnTo>
                  <a:pt x="156717" y="443102"/>
                </a:lnTo>
                <a:lnTo>
                  <a:pt x="132841" y="481838"/>
                </a:lnTo>
                <a:lnTo>
                  <a:pt x="110743" y="521716"/>
                </a:lnTo>
                <a:lnTo>
                  <a:pt x="90424" y="562737"/>
                </a:lnTo>
                <a:lnTo>
                  <a:pt x="72008" y="604774"/>
                </a:lnTo>
                <a:lnTo>
                  <a:pt x="55625" y="647954"/>
                </a:lnTo>
                <a:lnTo>
                  <a:pt x="41148" y="691896"/>
                </a:lnTo>
                <a:lnTo>
                  <a:pt x="28828" y="736854"/>
                </a:lnTo>
                <a:lnTo>
                  <a:pt x="18668" y="782574"/>
                </a:lnTo>
                <a:lnTo>
                  <a:pt x="10540" y="829183"/>
                </a:lnTo>
                <a:lnTo>
                  <a:pt x="4699" y="876427"/>
                </a:lnTo>
                <a:lnTo>
                  <a:pt x="1142" y="924433"/>
                </a:lnTo>
                <a:lnTo>
                  <a:pt x="0" y="972947"/>
                </a:lnTo>
                <a:lnTo>
                  <a:pt x="1142" y="1021461"/>
                </a:lnTo>
                <a:lnTo>
                  <a:pt x="4699" y="1069467"/>
                </a:lnTo>
                <a:lnTo>
                  <a:pt x="10540" y="1116711"/>
                </a:lnTo>
                <a:lnTo>
                  <a:pt x="18668" y="1163193"/>
                </a:lnTo>
                <a:lnTo>
                  <a:pt x="28828" y="1208913"/>
                </a:lnTo>
                <a:lnTo>
                  <a:pt x="41148" y="1253871"/>
                </a:lnTo>
                <a:lnTo>
                  <a:pt x="55625" y="1297940"/>
                </a:lnTo>
                <a:lnTo>
                  <a:pt x="72008" y="1340993"/>
                </a:lnTo>
                <a:lnTo>
                  <a:pt x="90424" y="1383030"/>
                </a:lnTo>
                <a:lnTo>
                  <a:pt x="110743" y="1424051"/>
                </a:lnTo>
                <a:lnTo>
                  <a:pt x="132841" y="1463929"/>
                </a:lnTo>
                <a:lnTo>
                  <a:pt x="156717" y="1502664"/>
                </a:lnTo>
                <a:lnTo>
                  <a:pt x="182371" y="1540129"/>
                </a:lnTo>
                <a:lnTo>
                  <a:pt x="209676" y="1576324"/>
                </a:lnTo>
                <a:lnTo>
                  <a:pt x="238632" y="1611122"/>
                </a:lnTo>
                <a:lnTo>
                  <a:pt x="269113" y="1644650"/>
                </a:lnTo>
                <a:lnTo>
                  <a:pt x="301116" y="1676654"/>
                </a:lnTo>
                <a:lnTo>
                  <a:pt x="334644" y="1707134"/>
                </a:lnTo>
                <a:lnTo>
                  <a:pt x="369442" y="1736090"/>
                </a:lnTo>
                <a:lnTo>
                  <a:pt x="405638" y="1763395"/>
                </a:lnTo>
                <a:lnTo>
                  <a:pt x="443229" y="1789049"/>
                </a:lnTo>
                <a:lnTo>
                  <a:pt x="481838" y="1812925"/>
                </a:lnTo>
                <a:lnTo>
                  <a:pt x="521715" y="1835023"/>
                </a:lnTo>
                <a:lnTo>
                  <a:pt x="562737" y="1855343"/>
                </a:lnTo>
                <a:lnTo>
                  <a:pt x="604901" y="1873758"/>
                </a:lnTo>
                <a:lnTo>
                  <a:pt x="647953" y="1890141"/>
                </a:lnTo>
                <a:lnTo>
                  <a:pt x="691895" y="1904619"/>
                </a:lnTo>
                <a:lnTo>
                  <a:pt x="736853" y="1916938"/>
                </a:lnTo>
                <a:lnTo>
                  <a:pt x="782701" y="1927098"/>
                </a:lnTo>
                <a:lnTo>
                  <a:pt x="829182" y="1935226"/>
                </a:lnTo>
                <a:lnTo>
                  <a:pt x="876426" y="1941068"/>
                </a:lnTo>
                <a:lnTo>
                  <a:pt x="924432" y="1944624"/>
                </a:lnTo>
                <a:lnTo>
                  <a:pt x="972946" y="1945767"/>
                </a:lnTo>
                <a:lnTo>
                  <a:pt x="1021461" y="1944624"/>
                </a:lnTo>
                <a:lnTo>
                  <a:pt x="1069466" y="1941068"/>
                </a:lnTo>
                <a:lnTo>
                  <a:pt x="1116711" y="1935226"/>
                </a:lnTo>
                <a:lnTo>
                  <a:pt x="1163319" y="1927098"/>
                </a:lnTo>
                <a:lnTo>
                  <a:pt x="1209039" y="1916938"/>
                </a:lnTo>
                <a:lnTo>
                  <a:pt x="1253998" y="1904619"/>
                </a:lnTo>
                <a:lnTo>
                  <a:pt x="1297939" y="1890141"/>
                </a:lnTo>
                <a:lnTo>
                  <a:pt x="1341119" y="1873758"/>
                </a:lnTo>
                <a:lnTo>
                  <a:pt x="1383156" y="1855343"/>
                </a:lnTo>
                <a:lnTo>
                  <a:pt x="1424177" y="1835023"/>
                </a:lnTo>
                <a:lnTo>
                  <a:pt x="1464055" y="1812925"/>
                </a:lnTo>
                <a:lnTo>
                  <a:pt x="1502790" y="1789049"/>
                </a:lnTo>
                <a:lnTo>
                  <a:pt x="1540255" y="1763395"/>
                </a:lnTo>
                <a:lnTo>
                  <a:pt x="1576451" y="1736090"/>
                </a:lnTo>
                <a:lnTo>
                  <a:pt x="1611249" y="1707134"/>
                </a:lnTo>
                <a:lnTo>
                  <a:pt x="1644777" y="1676654"/>
                </a:lnTo>
                <a:lnTo>
                  <a:pt x="1676780" y="1644650"/>
                </a:lnTo>
                <a:lnTo>
                  <a:pt x="1707261" y="1611122"/>
                </a:lnTo>
                <a:lnTo>
                  <a:pt x="1736216" y="1576324"/>
                </a:lnTo>
                <a:lnTo>
                  <a:pt x="1763521" y="1540129"/>
                </a:lnTo>
                <a:lnTo>
                  <a:pt x="1789176" y="1502664"/>
                </a:lnTo>
                <a:lnTo>
                  <a:pt x="1813052" y="1463929"/>
                </a:lnTo>
                <a:lnTo>
                  <a:pt x="1835150" y="1424051"/>
                </a:lnTo>
                <a:lnTo>
                  <a:pt x="1855469" y="1383030"/>
                </a:lnTo>
                <a:lnTo>
                  <a:pt x="1873885" y="1340993"/>
                </a:lnTo>
                <a:lnTo>
                  <a:pt x="1890267" y="1297940"/>
                </a:lnTo>
                <a:lnTo>
                  <a:pt x="1904745" y="1253871"/>
                </a:lnTo>
                <a:lnTo>
                  <a:pt x="1917064" y="1208913"/>
                </a:lnTo>
                <a:lnTo>
                  <a:pt x="1927352" y="1163193"/>
                </a:lnTo>
                <a:lnTo>
                  <a:pt x="1935352" y="1116711"/>
                </a:lnTo>
                <a:lnTo>
                  <a:pt x="1941194" y="1069467"/>
                </a:lnTo>
                <a:lnTo>
                  <a:pt x="1944751" y="1021461"/>
                </a:lnTo>
                <a:lnTo>
                  <a:pt x="1945893" y="972947"/>
                </a:lnTo>
                <a:lnTo>
                  <a:pt x="1944751" y="924433"/>
                </a:lnTo>
                <a:lnTo>
                  <a:pt x="1941194" y="876427"/>
                </a:lnTo>
                <a:lnTo>
                  <a:pt x="1935352" y="829183"/>
                </a:lnTo>
                <a:lnTo>
                  <a:pt x="1927352" y="782574"/>
                </a:lnTo>
                <a:lnTo>
                  <a:pt x="1917064" y="736854"/>
                </a:lnTo>
                <a:lnTo>
                  <a:pt x="1904745" y="691896"/>
                </a:lnTo>
                <a:lnTo>
                  <a:pt x="1890267" y="647954"/>
                </a:lnTo>
                <a:lnTo>
                  <a:pt x="1873885" y="604774"/>
                </a:lnTo>
                <a:lnTo>
                  <a:pt x="1855469" y="562737"/>
                </a:lnTo>
                <a:lnTo>
                  <a:pt x="1835150" y="521716"/>
                </a:lnTo>
                <a:lnTo>
                  <a:pt x="1813052" y="481838"/>
                </a:lnTo>
                <a:lnTo>
                  <a:pt x="1789176" y="443102"/>
                </a:lnTo>
                <a:lnTo>
                  <a:pt x="1763521" y="405638"/>
                </a:lnTo>
                <a:lnTo>
                  <a:pt x="1736216" y="369443"/>
                </a:lnTo>
                <a:lnTo>
                  <a:pt x="1707261" y="334645"/>
                </a:lnTo>
                <a:lnTo>
                  <a:pt x="1676780" y="301117"/>
                </a:lnTo>
                <a:lnTo>
                  <a:pt x="1644777" y="269113"/>
                </a:lnTo>
                <a:lnTo>
                  <a:pt x="1611249" y="238633"/>
                </a:lnTo>
                <a:lnTo>
                  <a:pt x="1576451" y="209676"/>
                </a:lnTo>
                <a:lnTo>
                  <a:pt x="1540255" y="182372"/>
                </a:lnTo>
                <a:lnTo>
                  <a:pt x="1502790" y="156718"/>
                </a:lnTo>
                <a:lnTo>
                  <a:pt x="1464055" y="132842"/>
                </a:lnTo>
                <a:lnTo>
                  <a:pt x="1424177" y="110744"/>
                </a:lnTo>
                <a:lnTo>
                  <a:pt x="1383156" y="90424"/>
                </a:lnTo>
                <a:lnTo>
                  <a:pt x="1341119" y="72009"/>
                </a:lnTo>
                <a:lnTo>
                  <a:pt x="1297939" y="55625"/>
                </a:lnTo>
                <a:lnTo>
                  <a:pt x="1253998" y="41148"/>
                </a:lnTo>
                <a:lnTo>
                  <a:pt x="1209039" y="28829"/>
                </a:lnTo>
                <a:lnTo>
                  <a:pt x="1163319" y="18542"/>
                </a:lnTo>
                <a:lnTo>
                  <a:pt x="1116711" y="10541"/>
                </a:lnTo>
                <a:lnTo>
                  <a:pt x="1069466" y="4699"/>
                </a:lnTo>
                <a:lnTo>
                  <a:pt x="1021461" y="1143"/>
                </a:lnTo>
                <a:lnTo>
                  <a:pt x="9729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0366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0366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357" y="250647"/>
            <a:ext cx="2189480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0366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691" y="1265992"/>
            <a:ext cx="7468616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7"/>
            <a:ext cx="9144000" cy="5135880"/>
            <a:chOff x="0" y="3047"/>
            <a:chExt cx="9144000" cy="5135880"/>
          </a:xfrm>
        </p:grpSpPr>
        <p:sp>
          <p:nvSpPr>
            <p:cNvPr id="3" name="object 3"/>
            <p:cNvSpPr/>
            <p:nvPr/>
          </p:nvSpPr>
          <p:spPr>
            <a:xfrm>
              <a:off x="0" y="3047"/>
              <a:ext cx="9143999" cy="5135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45947" y="3259836"/>
              <a:ext cx="527050" cy="0"/>
            </a:xfrm>
            <a:custGeom>
              <a:avLst/>
              <a:gdLst/>
              <a:ahLst/>
              <a:cxnLst/>
              <a:rect l="l" t="t" r="r" b="b"/>
              <a:pathLst>
                <a:path w="527050" h="0">
                  <a:moveTo>
                    <a:pt x="0" y="0"/>
                  </a:moveTo>
                  <a:lnTo>
                    <a:pt x="526910" y="0"/>
                  </a:lnTo>
                </a:path>
              </a:pathLst>
            </a:custGeom>
            <a:ln w="27432">
              <a:solidFill>
                <a:srgbClr val="1F36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343" y="2557653"/>
            <a:ext cx="38023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“JOB </a:t>
            </a:r>
            <a:r>
              <a:rPr dirty="0" sz="2400" spc="-5" b="1">
                <a:solidFill>
                  <a:srgbClr val="001F5F"/>
                </a:solidFill>
                <a:latin typeface="Arial"/>
                <a:cs typeface="Arial"/>
              </a:rPr>
              <a:t>SEARCH</a:t>
            </a:r>
            <a:r>
              <a:rPr dirty="0" sz="240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Arial"/>
                <a:cs typeface="Arial"/>
              </a:rPr>
              <a:t>WEBSITE</a:t>
            </a:r>
            <a:r>
              <a:rPr dirty="0" sz="2400" spc="-5" b="1">
                <a:solidFill>
                  <a:srgbClr val="1F3669"/>
                </a:solidFill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795" y="3440379"/>
            <a:ext cx="9575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1F3669"/>
                </a:solidFill>
                <a:latin typeface="Carlito"/>
                <a:cs typeface="Carlito"/>
              </a:rPr>
              <a:t>Task </a:t>
            </a:r>
            <a:r>
              <a:rPr dirty="0" sz="2400" b="1">
                <a:solidFill>
                  <a:srgbClr val="1F3669"/>
                </a:solidFill>
                <a:latin typeface="Carlito"/>
                <a:cs typeface="Carlito"/>
              </a:rPr>
              <a:t>-</a:t>
            </a:r>
            <a:r>
              <a:rPr dirty="0" sz="2400" spc="-40" b="1">
                <a:solidFill>
                  <a:srgbClr val="1F3669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1F3669"/>
                </a:solidFill>
                <a:latin typeface="Carlito"/>
                <a:cs typeface="Carlito"/>
              </a:rPr>
              <a:t>5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8555"/>
              <a:ext cx="5080635" cy="4030979"/>
            </a:xfrm>
            <a:custGeom>
              <a:avLst/>
              <a:gdLst/>
              <a:ahLst/>
              <a:cxnLst/>
              <a:rect l="l" t="t" r="r" b="b"/>
              <a:pathLst>
                <a:path w="5080635" h="4030979">
                  <a:moveTo>
                    <a:pt x="5080635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5080635" y="4030979"/>
                  </a:lnTo>
                  <a:lnTo>
                    <a:pt x="5080635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55575" cy="323215"/>
            </a:xfrm>
            <a:custGeom>
              <a:avLst/>
              <a:gdLst/>
              <a:ahLst/>
              <a:cxnLst/>
              <a:rect l="l" t="t" r="r" b="b"/>
              <a:pathLst>
                <a:path w="155575" h="323215">
                  <a:moveTo>
                    <a:pt x="155448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55448" y="322961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21386" y="813891"/>
            <a:ext cx="2464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68A30"/>
                </a:solidFill>
                <a:latin typeface="Arial"/>
                <a:cs typeface="Arial"/>
              </a:rPr>
              <a:t>JOB </a:t>
            </a:r>
            <a:r>
              <a:rPr dirty="0" sz="1800" spc="-10" b="1">
                <a:solidFill>
                  <a:srgbClr val="C68A30"/>
                </a:solidFill>
                <a:latin typeface="Arial"/>
                <a:cs typeface="Arial"/>
              </a:rPr>
              <a:t>SEARCH</a:t>
            </a:r>
            <a:r>
              <a:rPr dirty="0" sz="1800" spc="-15" b="1">
                <a:solidFill>
                  <a:srgbClr val="C68A3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68A30"/>
                </a:solidFill>
                <a:latin typeface="Arial"/>
                <a:cs typeface="Arial"/>
              </a:rPr>
              <a:t>Website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200" y="242314"/>
            <a:ext cx="4876800" cy="490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4139" y="1267688"/>
            <a:ext cx="4877435" cy="3010535"/>
          </a:xfrm>
          <a:custGeom>
            <a:avLst/>
            <a:gdLst/>
            <a:ahLst/>
            <a:cxnLst/>
            <a:rect l="l" t="t" r="r" b="b"/>
            <a:pathLst>
              <a:path w="4877435" h="3010535">
                <a:moveTo>
                  <a:pt x="4876825" y="0"/>
                </a:moveTo>
                <a:lnTo>
                  <a:pt x="3655644" y="0"/>
                </a:lnTo>
                <a:lnTo>
                  <a:pt x="3655644" y="713968"/>
                </a:lnTo>
                <a:lnTo>
                  <a:pt x="1748358" y="713968"/>
                </a:lnTo>
                <a:lnTo>
                  <a:pt x="1748358" y="1006119"/>
                </a:lnTo>
                <a:lnTo>
                  <a:pt x="1748282" y="713968"/>
                </a:lnTo>
                <a:lnTo>
                  <a:pt x="0" y="713968"/>
                </a:lnTo>
                <a:lnTo>
                  <a:pt x="0" y="1376070"/>
                </a:lnTo>
                <a:lnTo>
                  <a:pt x="1610690" y="1376070"/>
                </a:lnTo>
                <a:lnTo>
                  <a:pt x="0" y="1376095"/>
                </a:lnTo>
                <a:lnTo>
                  <a:pt x="0" y="1920900"/>
                </a:lnTo>
                <a:lnTo>
                  <a:pt x="1610690" y="1920900"/>
                </a:lnTo>
                <a:lnTo>
                  <a:pt x="0" y="1920925"/>
                </a:lnTo>
                <a:lnTo>
                  <a:pt x="0" y="2465717"/>
                </a:lnTo>
                <a:lnTo>
                  <a:pt x="0" y="3010471"/>
                </a:lnTo>
                <a:lnTo>
                  <a:pt x="1748282" y="3010471"/>
                </a:lnTo>
                <a:lnTo>
                  <a:pt x="1748282" y="2729712"/>
                </a:lnTo>
                <a:lnTo>
                  <a:pt x="1748358" y="3010471"/>
                </a:lnTo>
                <a:lnTo>
                  <a:pt x="3655644" y="3010471"/>
                </a:lnTo>
                <a:lnTo>
                  <a:pt x="4876825" y="3010471"/>
                </a:lnTo>
                <a:lnTo>
                  <a:pt x="4876825" y="2465730"/>
                </a:lnTo>
                <a:lnTo>
                  <a:pt x="4876825" y="1920925"/>
                </a:lnTo>
                <a:lnTo>
                  <a:pt x="4149293" y="1920925"/>
                </a:lnTo>
                <a:lnTo>
                  <a:pt x="4876825" y="1920900"/>
                </a:lnTo>
                <a:lnTo>
                  <a:pt x="4876825" y="1376095"/>
                </a:lnTo>
                <a:lnTo>
                  <a:pt x="4149293" y="1376095"/>
                </a:lnTo>
                <a:lnTo>
                  <a:pt x="4876825" y="1376070"/>
                </a:lnTo>
                <a:lnTo>
                  <a:pt x="4876825" y="714019"/>
                </a:lnTo>
                <a:lnTo>
                  <a:pt x="4876825" y="0"/>
                </a:lnTo>
                <a:close/>
              </a:path>
            </a:pathLst>
          </a:custGeom>
          <a:solidFill>
            <a:srgbClr val="1F366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7789" y="1261363"/>
          <a:ext cx="4895850" cy="3023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8155"/>
                <a:gridCol w="1906905"/>
                <a:gridCol w="1220469"/>
              </a:tblGrid>
              <a:tr h="7139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00">
                          <a:solidFill>
                            <a:srgbClr val="E16C08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dirty="0" sz="1400" spc="-20">
                          <a:solidFill>
                            <a:srgbClr val="E16C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E16C08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00" spc="-5">
                          <a:solidFill>
                            <a:srgbClr val="E16C08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00">
                          <a:solidFill>
                            <a:srgbClr val="E16C08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662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2113a52189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MUGILAN.E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2113a52167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ADITH</a:t>
                      </a:r>
                      <a:r>
                        <a:rPr dirty="0" sz="1400" spc="-3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NARAYAN.A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2113a52168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255904" marR="3975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AJMAL  </a:t>
                      </a:r>
                      <a:r>
                        <a:rPr dirty="0" sz="1400" spc="-1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-1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1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dirty="0" sz="140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1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40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  <a:tr h="5447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2113a52183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MANOJ</a:t>
                      </a:r>
                      <a:r>
                        <a:rPr dirty="0" sz="1400" spc="-1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400" spc="-5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3"/>
            <a:ext cx="9144000" cy="5142230"/>
            <a:chOff x="0" y="1523"/>
            <a:chExt cx="9144000" cy="514223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3999" cy="5141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1271" y="3634740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196" y="0"/>
                  </a:moveTo>
                  <a:lnTo>
                    <a:pt x="0" y="0"/>
                  </a:lnTo>
                  <a:lnTo>
                    <a:pt x="0" y="374688"/>
                  </a:lnTo>
                  <a:lnTo>
                    <a:pt x="175196" y="374688"/>
                  </a:lnTo>
                  <a:lnTo>
                    <a:pt x="175196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846576"/>
              <a:ext cx="0" cy="1113790"/>
            </a:xfrm>
            <a:custGeom>
              <a:avLst/>
              <a:gdLst/>
              <a:ahLst/>
              <a:cxnLst/>
              <a:rect l="l" t="t" r="r" b="b"/>
              <a:pathLst>
                <a:path w="0" h="1113789">
                  <a:moveTo>
                    <a:pt x="0" y="0"/>
                  </a:moveTo>
                  <a:lnTo>
                    <a:pt x="0" y="1113574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8140" y="431292"/>
              <a:ext cx="0" cy="2813685"/>
            </a:xfrm>
            <a:custGeom>
              <a:avLst/>
              <a:gdLst/>
              <a:ahLst/>
              <a:cxnLst/>
              <a:rect l="l" t="t" r="r" b="b"/>
              <a:pathLst>
                <a:path w="0" h="2813685">
                  <a:moveTo>
                    <a:pt x="0" y="0"/>
                  </a:moveTo>
                  <a:lnTo>
                    <a:pt x="0" y="2813304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271" y="225501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196" y="0"/>
                  </a:moveTo>
                  <a:lnTo>
                    <a:pt x="0" y="0"/>
                  </a:lnTo>
                  <a:lnTo>
                    <a:pt x="0" y="374700"/>
                  </a:lnTo>
                  <a:lnTo>
                    <a:pt x="175196" y="374700"/>
                  </a:lnTo>
                  <a:lnTo>
                    <a:pt x="175196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4357" y="3673855"/>
            <a:ext cx="2950210" cy="1149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 b="1">
                <a:solidFill>
                  <a:srgbClr val="C68A30"/>
                </a:solidFill>
                <a:latin typeface="Times New Roman"/>
                <a:cs typeface="Times New Roman"/>
              </a:rPr>
              <a:t>Learning</a:t>
            </a:r>
            <a:r>
              <a:rPr dirty="0" sz="1400" spc="-45" b="1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C68A30"/>
                </a:solidFill>
                <a:latin typeface="Times New Roman"/>
                <a:cs typeface="Times New Roman"/>
              </a:rPr>
              <a:t>outcome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228600" indent="-173990">
              <a:lnSpc>
                <a:spcPct val="100000"/>
              </a:lnSpc>
              <a:buChar char="▪"/>
              <a:tabLst>
                <a:tab pos="229235" algn="l"/>
              </a:tabLst>
            </a:pPr>
            <a:r>
              <a:rPr dirty="0" sz="1100" spc="-10">
                <a:latin typeface="Times New Roman"/>
                <a:cs typeface="Times New Roman"/>
              </a:rPr>
              <a:t>Understand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how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host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web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api</a:t>
            </a:r>
            <a:endParaRPr sz="1100">
              <a:latin typeface="Times New Roman"/>
              <a:cs typeface="Times New Roman"/>
            </a:endParaRPr>
          </a:p>
          <a:p>
            <a:pPr marL="228600" indent="-173990">
              <a:lnSpc>
                <a:spcPct val="100000"/>
              </a:lnSpc>
              <a:spcBef>
                <a:spcPts val="700"/>
              </a:spcBef>
              <a:buChar char="▪"/>
              <a:tabLst>
                <a:tab pos="229235" algn="l"/>
              </a:tabLst>
            </a:pPr>
            <a:r>
              <a:rPr dirty="0" sz="1100" spc="5">
                <a:latin typeface="Times New Roman"/>
                <a:cs typeface="Times New Roman"/>
              </a:rPr>
              <a:t>How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deploy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production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ready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react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applications</a:t>
            </a:r>
            <a:endParaRPr sz="1100">
              <a:latin typeface="Times New Roman"/>
              <a:cs typeface="Times New Roman"/>
            </a:endParaRPr>
          </a:p>
          <a:p>
            <a:pPr marL="228600" indent="-173990">
              <a:lnSpc>
                <a:spcPct val="100000"/>
              </a:lnSpc>
              <a:spcBef>
                <a:spcPts val="695"/>
              </a:spcBef>
              <a:buChar char="▪"/>
              <a:tabLst>
                <a:tab pos="229235" algn="l"/>
              </a:tabLst>
            </a:pPr>
            <a:r>
              <a:rPr dirty="0" sz="1100">
                <a:latin typeface="Times New Roman"/>
                <a:cs typeface="Times New Roman"/>
              </a:rPr>
              <a:t>Settingup </a:t>
            </a:r>
            <a:r>
              <a:rPr dirty="0" sz="1100" spc="-15">
                <a:latin typeface="Times New Roman"/>
                <a:cs typeface="Times New Roman"/>
              </a:rPr>
              <a:t>environment </a:t>
            </a:r>
            <a:r>
              <a:rPr dirty="0" sz="1100" spc="-10">
                <a:latin typeface="Times New Roman"/>
                <a:cs typeface="Times New Roman"/>
              </a:rPr>
              <a:t>for</a:t>
            </a:r>
            <a:r>
              <a:rPr dirty="0" sz="1100" spc="-2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production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5"/>
              <a:t>Task </a:t>
            </a:r>
            <a:r>
              <a:rPr dirty="0"/>
              <a:t>5 </a:t>
            </a:r>
            <a:r>
              <a:rPr dirty="0" spc="5"/>
              <a:t>:: </a:t>
            </a:r>
            <a:r>
              <a:rPr dirty="0" spc="50"/>
              <a:t>Hosting </a:t>
            </a:r>
            <a:r>
              <a:rPr dirty="0" spc="20"/>
              <a:t>(Module</a:t>
            </a:r>
            <a:r>
              <a:rPr dirty="0" spc="-225"/>
              <a:t> </a:t>
            </a:r>
            <a:r>
              <a:rPr dirty="0"/>
              <a:t>5)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0323" y="482123"/>
            <a:ext cx="3558540" cy="26447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100" b="1">
                <a:latin typeface="Times New Roman"/>
                <a:cs typeface="Times New Roman"/>
              </a:rPr>
              <a:t>Hosting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website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so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that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20" b="1">
                <a:latin typeface="Times New Roman"/>
                <a:cs typeface="Times New Roman"/>
              </a:rPr>
              <a:t>it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can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be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30" b="1">
                <a:latin typeface="Times New Roman"/>
                <a:cs typeface="Times New Roman"/>
              </a:rPr>
              <a:t>accessed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from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anywhere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Char char="▪"/>
              <a:tabLst>
                <a:tab pos="185420" algn="l"/>
              </a:tabLst>
            </a:pPr>
            <a:r>
              <a:rPr dirty="0" sz="1100">
                <a:latin typeface="Times New Roman"/>
                <a:cs typeface="Times New Roman"/>
              </a:rPr>
              <a:t>Host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backend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40">
                <a:latin typeface="Times New Roman"/>
                <a:cs typeface="Times New Roman"/>
              </a:rPr>
              <a:t> aws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with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all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environment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setup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10"/>
              </a:spcBef>
              <a:buChar char="▪"/>
              <a:tabLst>
                <a:tab pos="185420" algn="l"/>
              </a:tabLst>
            </a:pPr>
            <a:r>
              <a:rPr dirty="0" sz="1100" spc="-30">
                <a:latin typeface="Times New Roman"/>
                <a:cs typeface="Times New Roman"/>
              </a:rPr>
              <a:t>Make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sure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whitelist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api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ports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host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695"/>
              </a:spcBef>
              <a:buChar char="▪"/>
              <a:tabLst>
                <a:tab pos="185420" algn="l"/>
              </a:tabLst>
            </a:pPr>
            <a:r>
              <a:rPr dirty="0" sz="1100" spc="-20">
                <a:latin typeface="Times New Roman"/>
                <a:cs typeface="Times New Roman"/>
              </a:rPr>
              <a:t>Migrate</a:t>
            </a:r>
            <a:r>
              <a:rPr dirty="0" sz="1100" spc="-2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databaseto mongodb </a:t>
            </a:r>
            <a:r>
              <a:rPr dirty="0" sz="1100" spc="-25">
                <a:latin typeface="Times New Roman"/>
                <a:cs typeface="Times New Roman"/>
              </a:rPr>
              <a:t>atlas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695"/>
              </a:spcBef>
              <a:buChar char="▪"/>
              <a:tabLst>
                <a:tab pos="185420" algn="l"/>
              </a:tabLst>
            </a:pPr>
            <a:r>
              <a:rPr dirty="0" sz="1100" spc="-30">
                <a:latin typeface="Times New Roman"/>
                <a:cs typeface="Times New Roman"/>
              </a:rPr>
              <a:t>Build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react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be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hosted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on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server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10"/>
              </a:spcBef>
              <a:buChar char="▪"/>
              <a:tabLst>
                <a:tab pos="185420" algn="l"/>
              </a:tabLst>
            </a:pPr>
            <a:r>
              <a:rPr dirty="0" sz="1100" spc="-25">
                <a:latin typeface="Times New Roman"/>
                <a:cs typeface="Times New Roman"/>
              </a:rPr>
              <a:t>Set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hosted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backed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url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the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frontend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695"/>
              </a:spcBef>
              <a:buChar char="▪"/>
              <a:tabLst>
                <a:tab pos="185420" algn="l"/>
              </a:tabLst>
            </a:pPr>
            <a:r>
              <a:rPr dirty="0" sz="1100" spc="-15">
                <a:latin typeface="Times New Roman"/>
                <a:cs typeface="Times New Roman"/>
              </a:rPr>
              <a:t>Test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entire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frontend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backend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dirty="0" sz="1200" spc="-25" b="1">
                <a:latin typeface="Times New Roman"/>
                <a:cs typeface="Times New Roman"/>
              </a:rPr>
              <a:t>Evaluation</a:t>
            </a:r>
            <a:r>
              <a:rPr dirty="0" sz="1200" spc="-85" b="1">
                <a:latin typeface="Times New Roman"/>
                <a:cs typeface="Times New Roman"/>
              </a:rPr>
              <a:t> </a:t>
            </a:r>
            <a:r>
              <a:rPr dirty="0" sz="1200" spc="-30" b="1">
                <a:latin typeface="Times New Roman"/>
                <a:cs typeface="Times New Roman"/>
              </a:rPr>
              <a:t>Metric:</a:t>
            </a:r>
            <a:endParaRPr sz="12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805"/>
              </a:spcBef>
            </a:pPr>
            <a:r>
              <a:rPr dirty="0" sz="1200" spc="-60">
                <a:latin typeface="Times New Roman"/>
                <a:cs typeface="Times New Roman"/>
              </a:rPr>
              <a:t>100%</a:t>
            </a:r>
            <a:r>
              <a:rPr dirty="0" sz="1200" spc="-1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Completion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the</a:t>
            </a:r>
            <a:r>
              <a:rPr dirty="0" sz="1200" spc="-1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above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Times New Roman"/>
                <a:cs typeface="Times New Roman"/>
              </a:rPr>
              <a:t>tasks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746" y="502411"/>
            <a:ext cx="24352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3669"/>
                </a:solidFill>
                <a:latin typeface="Arial"/>
                <a:cs typeface="Arial"/>
              </a:rPr>
              <a:t>Step-Wise</a:t>
            </a:r>
            <a:r>
              <a:rPr dirty="0" sz="1800" spc="-175" b="1">
                <a:solidFill>
                  <a:srgbClr val="1F366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F3669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557" y="975106"/>
            <a:ext cx="7712709" cy="3654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marR="186055" indent="-31750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20" b="1">
                <a:latin typeface="Arial"/>
                <a:cs typeface="Arial"/>
              </a:rPr>
              <a:t>Introduction: </a:t>
            </a:r>
            <a:r>
              <a:rPr dirty="0" sz="1400" spc="-10">
                <a:latin typeface="Arial"/>
                <a:cs typeface="Arial"/>
              </a:rPr>
              <a:t>In this </a:t>
            </a:r>
            <a:r>
              <a:rPr dirty="0" sz="1400" spc="-15">
                <a:latin typeface="Arial"/>
                <a:cs typeface="Arial"/>
              </a:rPr>
              <a:t>presentation, we </a:t>
            </a:r>
            <a:r>
              <a:rPr dirty="0" sz="1400" spc="-10">
                <a:latin typeface="Arial"/>
                <a:cs typeface="Arial"/>
              </a:rPr>
              <a:t>will cover the process of hosting and </a:t>
            </a:r>
            <a:r>
              <a:rPr dirty="0" sz="1400" spc="-20">
                <a:latin typeface="Arial"/>
                <a:cs typeface="Arial"/>
              </a:rPr>
              <a:t>deploying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10">
                <a:latin typeface="Arial"/>
                <a:cs typeface="Arial"/>
              </a:rPr>
              <a:t>fully  functional Job Search website using </a:t>
            </a:r>
            <a:r>
              <a:rPr dirty="0" sz="1400" spc="-15">
                <a:latin typeface="Arial"/>
                <a:cs typeface="Arial"/>
              </a:rPr>
              <a:t>HTML, </a:t>
            </a:r>
            <a:r>
              <a:rPr dirty="0" sz="1400" spc="-5">
                <a:latin typeface="Arial"/>
                <a:cs typeface="Arial"/>
              </a:rPr>
              <a:t>CSS, </a:t>
            </a:r>
            <a:r>
              <a:rPr dirty="0" sz="1400" spc="-10">
                <a:latin typeface="Arial"/>
                <a:cs typeface="Arial"/>
              </a:rPr>
              <a:t>React.js, Node.js, and </a:t>
            </a:r>
            <a:r>
              <a:rPr dirty="0" sz="1400" spc="-15">
                <a:latin typeface="Arial"/>
                <a:cs typeface="Arial"/>
              </a:rPr>
              <a:t>database  connectivity.</a:t>
            </a:r>
            <a:endParaRPr sz="14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5" b="1">
                <a:latin typeface="Arial"/>
                <a:cs typeface="Arial"/>
              </a:rPr>
              <a:t>Hosting </a:t>
            </a:r>
            <a:r>
              <a:rPr dirty="0" sz="1400" spc="-10" b="1">
                <a:latin typeface="Arial"/>
                <a:cs typeface="Arial"/>
              </a:rPr>
              <a:t>the Job Search </a:t>
            </a:r>
            <a:r>
              <a:rPr dirty="0" sz="1400" spc="-20" b="1">
                <a:latin typeface="Arial"/>
                <a:cs typeface="Arial"/>
              </a:rPr>
              <a:t>Website: </a:t>
            </a:r>
            <a:r>
              <a:rPr dirty="0" sz="1400" spc="-10">
                <a:latin typeface="Arial"/>
                <a:cs typeface="Arial"/>
              </a:rPr>
              <a:t>Making </a:t>
            </a:r>
            <a:r>
              <a:rPr dirty="0" sz="1400" spc="-20">
                <a:latin typeface="Arial"/>
                <a:cs typeface="Arial"/>
              </a:rPr>
              <a:t>your </a:t>
            </a:r>
            <a:r>
              <a:rPr dirty="0" sz="1400" spc="-10">
                <a:latin typeface="Arial"/>
                <a:cs typeface="Arial"/>
              </a:rPr>
              <a:t>website accessible from </a:t>
            </a:r>
            <a:r>
              <a:rPr dirty="0" sz="1400" spc="-25">
                <a:latin typeface="Arial"/>
                <a:cs typeface="Arial"/>
              </a:rPr>
              <a:t>anywhere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crucial.</a:t>
            </a:r>
            <a:endParaRPr sz="1400">
              <a:latin typeface="Arial"/>
              <a:cs typeface="Arial"/>
            </a:endParaRPr>
          </a:p>
          <a:p>
            <a:pPr marL="329565" marR="36385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5" b="1">
                <a:latin typeface="Arial"/>
                <a:cs typeface="Arial"/>
              </a:rPr>
              <a:t>Hosting </a:t>
            </a:r>
            <a:r>
              <a:rPr dirty="0" sz="1400" spc="-10" b="1">
                <a:latin typeface="Arial"/>
                <a:cs typeface="Arial"/>
              </a:rPr>
              <a:t>the Backend on </a:t>
            </a:r>
            <a:r>
              <a:rPr dirty="0" sz="1400" spc="-40" b="1">
                <a:latin typeface="Arial"/>
                <a:cs typeface="Arial"/>
              </a:rPr>
              <a:t>AWS: </a:t>
            </a:r>
            <a:r>
              <a:rPr dirty="0" sz="1400" spc="-10">
                <a:latin typeface="Arial"/>
                <a:cs typeface="Arial"/>
              </a:rPr>
              <a:t>Utilizing </a:t>
            </a:r>
            <a:r>
              <a:rPr dirty="0" sz="1400" spc="5">
                <a:latin typeface="Arial"/>
                <a:cs typeface="Arial"/>
              </a:rPr>
              <a:t>AWS </a:t>
            </a:r>
            <a:r>
              <a:rPr dirty="0" sz="1400" spc="-10">
                <a:latin typeface="Arial"/>
                <a:cs typeface="Arial"/>
              </a:rPr>
              <a:t>for hosting the backend </a:t>
            </a:r>
            <a:r>
              <a:rPr dirty="0" sz="1400" spc="-15">
                <a:latin typeface="Arial"/>
                <a:cs typeface="Arial"/>
              </a:rPr>
              <a:t>ensures </a:t>
            </a:r>
            <a:r>
              <a:rPr dirty="0" sz="1400" spc="-10">
                <a:latin typeface="Arial"/>
                <a:cs typeface="Arial"/>
              </a:rPr>
              <a:t>scalability  and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reliability.</a:t>
            </a:r>
            <a:endParaRPr sz="14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5" b="1">
                <a:latin typeface="Arial"/>
                <a:cs typeface="Arial"/>
              </a:rPr>
              <a:t>Whitelisting </a:t>
            </a:r>
            <a:r>
              <a:rPr dirty="0" sz="1400" spc="-25" b="1">
                <a:latin typeface="Arial"/>
                <a:cs typeface="Arial"/>
              </a:rPr>
              <a:t>API </a:t>
            </a:r>
            <a:r>
              <a:rPr dirty="0" sz="1400" spc="-10" b="1">
                <a:latin typeface="Arial"/>
                <a:cs typeface="Arial"/>
              </a:rPr>
              <a:t>Ports and </a:t>
            </a:r>
            <a:r>
              <a:rPr dirty="0" sz="1400" spc="-15" b="1">
                <a:latin typeface="Arial"/>
                <a:cs typeface="Arial"/>
              </a:rPr>
              <a:t>Database Hosting</a:t>
            </a:r>
            <a:r>
              <a:rPr dirty="0" sz="1400" spc="-15">
                <a:latin typeface="Arial"/>
                <a:cs typeface="Arial"/>
              </a:rPr>
              <a:t>: </a:t>
            </a:r>
            <a:r>
              <a:rPr dirty="0" sz="1400" spc="-5">
                <a:latin typeface="Arial"/>
                <a:cs typeface="Arial"/>
              </a:rPr>
              <a:t>Whitelisting API </a:t>
            </a:r>
            <a:r>
              <a:rPr dirty="0" sz="1400" spc="-10">
                <a:latin typeface="Arial"/>
                <a:cs typeface="Arial"/>
              </a:rPr>
              <a:t>ports enables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external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access </a:t>
            </a:r>
            <a:r>
              <a:rPr dirty="0" sz="1400" spc="5">
                <a:latin typeface="Arial"/>
                <a:cs typeface="Arial"/>
              </a:rPr>
              <a:t>to </a:t>
            </a:r>
            <a:r>
              <a:rPr dirty="0" sz="1400" spc="-10">
                <a:latin typeface="Arial"/>
                <a:cs typeface="Arial"/>
              </a:rPr>
              <a:t>the backend and allows the backend </a:t>
            </a:r>
            <a:r>
              <a:rPr dirty="0" sz="1400" spc="5">
                <a:latin typeface="Arial"/>
                <a:cs typeface="Arial"/>
              </a:rPr>
              <a:t>to </a:t>
            </a:r>
            <a:r>
              <a:rPr dirty="0" sz="1400" spc="-10">
                <a:latin typeface="Arial"/>
                <a:cs typeface="Arial"/>
              </a:rPr>
              <a:t>process </a:t>
            </a:r>
            <a:r>
              <a:rPr dirty="0" sz="1400">
                <a:latin typeface="Arial"/>
                <a:cs typeface="Arial"/>
              </a:rPr>
              <a:t>API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requests.</a:t>
            </a:r>
            <a:endParaRPr sz="1400">
              <a:latin typeface="Arial"/>
              <a:cs typeface="Arial"/>
            </a:endParaRPr>
          </a:p>
          <a:p>
            <a:pPr marL="329565" marR="438150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0" b="1">
                <a:latin typeface="Arial"/>
                <a:cs typeface="Arial"/>
              </a:rPr>
              <a:t>Migrating the </a:t>
            </a:r>
            <a:r>
              <a:rPr dirty="0" sz="1400" spc="-15" b="1">
                <a:latin typeface="Arial"/>
                <a:cs typeface="Arial"/>
              </a:rPr>
              <a:t>Database </a:t>
            </a:r>
            <a:r>
              <a:rPr dirty="0" sz="1400" spc="-10" b="1">
                <a:latin typeface="Arial"/>
                <a:cs typeface="Arial"/>
              </a:rPr>
              <a:t>to </a:t>
            </a:r>
            <a:r>
              <a:rPr dirty="0" sz="1400" spc="-15" b="1">
                <a:latin typeface="Arial"/>
                <a:cs typeface="Arial"/>
              </a:rPr>
              <a:t>MongoDB Atlas: </a:t>
            </a:r>
            <a:r>
              <a:rPr dirty="0" sz="1400" spc="-25">
                <a:latin typeface="Arial"/>
                <a:cs typeface="Arial"/>
              </a:rPr>
              <a:t>MongoDB </a:t>
            </a:r>
            <a:r>
              <a:rPr dirty="0" sz="1400" spc="-10">
                <a:latin typeface="Arial"/>
                <a:cs typeface="Arial"/>
              </a:rPr>
              <a:t>Atlas </a:t>
            </a:r>
            <a:r>
              <a:rPr dirty="0" sz="1400">
                <a:latin typeface="Arial"/>
                <a:cs typeface="Arial"/>
              </a:rPr>
              <a:t>is a </a:t>
            </a:r>
            <a:r>
              <a:rPr dirty="0" sz="1400" spc="-10">
                <a:latin typeface="Arial"/>
                <a:cs typeface="Arial"/>
              </a:rPr>
              <a:t>cloud-based </a:t>
            </a:r>
            <a:r>
              <a:rPr dirty="0" sz="1400" spc="-15">
                <a:latin typeface="Arial"/>
                <a:cs typeface="Arial"/>
              </a:rPr>
              <a:t>database  </a:t>
            </a:r>
            <a:r>
              <a:rPr dirty="0" sz="1400" spc="-10">
                <a:latin typeface="Arial"/>
                <a:cs typeface="Arial"/>
              </a:rPr>
              <a:t>service that provides secure and efficient database</a:t>
            </a:r>
            <a:r>
              <a:rPr dirty="0" sz="1400" spc="-15">
                <a:latin typeface="Arial"/>
                <a:cs typeface="Arial"/>
              </a:rPr>
              <a:t> management.</a:t>
            </a:r>
            <a:endParaRPr sz="1400">
              <a:latin typeface="Arial"/>
              <a:cs typeface="Arial"/>
            </a:endParaRPr>
          </a:p>
          <a:p>
            <a:pPr marL="329565" marR="73342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5" b="1">
                <a:latin typeface="Arial"/>
                <a:cs typeface="Arial"/>
              </a:rPr>
              <a:t>Building </a:t>
            </a:r>
            <a:r>
              <a:rPr dirty="0" sz="1400" spc="-10" b="1">
                <a:latin typeface="Arial"/>
                <a:cs typeface="Arial"/>
              </a:rPr>
              <a:t>and </a:t>
            </a:r>
            <a:r>
              <a:rPr dirty="0" sz="1400" spc="-15" b="1">
                <a:latin typeface="Arial"/>
                <a:cs typeface="Arial"/>
              </a:rPr>
              <a:t>Hosting </a:t>
            </a:r>
            <a:r>
              <a:rPr dirty="0" sz="1400" spc="-10" b="1">
                <a:latin typeface="Arial"/>
                <a:cs typeface="Arial"/>
              </a:rPr>
              <a:t>the </a:t>
            </a:r>
            <a:r>
              <a:rPr dirty="0" sz="1400" spc="-15" b="1">
                <a:latin typeface="Arial"/>
                <a:cs typeface="Arial"/>
              </a:rPr>
              <a:t>React </a:t>
            </a:r>
            <a:r>
              <a:rPr dirty="0" sz="1400" spc="-35" b="1">
                <a:latin typeface="Arial"/>
                <a:cs typeface="Arial"/>
              </a:rPr>
              <a:t>App: </a:t>
            </a:r>
            <a:r>
              <a:rPr dirty="0" sz="1400" spc="-10">
                <a:latin typeface="Arial"/>
                <a:cs typeface="Arial"/>
              </a:rPr>
              <a:t>React.js allows the creation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10">
                <a:latin typeface="Arial"/>
                <a:cs typeface="Arial"/>
              </a:rPr>
              <a:t>interactive </a:t>
            </a:r>
            <a:r>
              <a:rPr dirty="0" sz="1400" spc="-15">
                <a:latin typeface="Arial"/>
                <a:cs typeface="Arial"/>
              </a:rPr>
              <a:t>and  </a:t>
            </a:r>
            <a:r>
              <a:rPr dirty="0" sz="1400" spc="-10">
                <a:latin typeface="Arial"/>
                <a:cs typeface="Arial"/>
              </a:rPr>
              <a:t>responsive </a:t>
            </a:r>
            <a:r>
              <a:rPr dirty="0" sz="1400" spc="-5">
                <a:latin typeface="Arial"/>
                <a:cs typeface="Arial"/>
              </a:rPr>
              <a:t>user </a:t>
            </a:r>
            <a:r>
              <a:rPr dirty="0" sz="1400" spc="-10">
                <a:latin typeface="Arial"/>
                <a:cs typeface="Arial"/>
              </a:rPr>
              <a:t>interfaces for 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5" b="1">
                <a:latin typeface="Arial"/>
                <a:cs typeface="Arial"/>
              </a:rPr>
              <a:t>Connecting </a:t>
            </a:r>
            <a:r>
              <a:rPr dirty="0" sz="1400" spc="-10" b="1">
                <a:latin typeface="Arial"/>
                <a:cs typeface="Arial"/>
              </a:rPr>
              <a:t>the </a:t>
            </a:r>
            <a:r>
              <a:rPr dirty="0" sz="1400" spc="-15" b="1">
                <a:latin typeface="Arial"/>
                <a:cs typeface="Arial"/>
              </a:rPr>
              <a:t>Frontend </a:t>
            </a:r>
            <a:r>
              <a:rPr dirty="0" sz="1400" spc="-5" b="1">
                <a:latin typeface="Arial"/>
                <a:cs typeface="Arial"/>
              </a:rPr>
              <a:t>with </a:t>
            </a:r>
            <a:r>
              <a:rPr dirty="0" sz="1400" spc="-10" b="1">
                <a:latin typeface="Arial"/>
                <a:cs typeface="Arial"/>
              </a:rPr>
              <a:t>the </a:t>
            </a:r>
            <a:r>
              <a:rPr dirty="0" sz="1400" spc="-15" b="1">
                <a:latin typeface="Arial"/>
                <a:cs typeface="Arial"/>
              </a:rPr>
              <a:t>Hosted Backend: </a:t>
            </a:r>
            <a:r>
              <a:rPr dirty="0" sz="1400" spc="-10">
                <a:latin typeface="Arial"/>
                <a:cs typeface="Arial"/>
              </a:rPr>
              <a:t>Configuring the hosted backend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URL</a:t>
            </a:r>
            <a:r>
              <a:rPr dirty="0" sz="1400" spc="-2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within the </a:t>
            </a:r>
            <a:r>
              <a:rPr dirty="0" sz="1400" spc="-15">
                <a:latin typeface="Arial"/>
                <a:cs typeface="Arial"/>
              </a:rPr>
              <a:t>frontend </a:t>
            </a:r>
            <a:r>
              <a:rPr dirty="0" sz="1400" spc="-10">
                <a:latin typeface="Arial"/>
                <a:cs typeface="Arial"/>
              </a:rPr>
              <a:t>code establishes the connection </a:t>
            </a:r>
            <a:r>
              <a:rPr dirty="0" sz="1400" spc="-15">
                <a:latin typeface="Arial"/>
                <a:cs typeface="Arial"/>
              </a:rPr>
              <a:t>between </a:t>
            </a:r>
            <a:r>
              <a:rPr dirty="0" sz="1400" spc="-10">
                <a:latin typeface="Arial"/>
                <a:cs typeface="Arial"/>
              </a:rPr>
              <a:t>the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two.</a:t>
            </a:r>
            <a:endParaRPr sz="1400">
              <a:latin typeface="Arial"/>
              <a:cs typeface="Arial"/>
            </a:endParaRPr>
          </a:p>
          <a:p>
            <a:pPr marL="329565" marR="5080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30" b="1">
                <a:latin typeface="Arial"/>
                <a:cs typeface="Arial"/>
              </a:rPr>
              <a:t>Testing </a:t>
            </a:r>
            <a:r>
              <a:rPr dirty="0" sz="1400" spc="-10" b="1">
                <a:latin typeface="Arial"/>
                <a:cs typeface="Arial"/>
              </a:rPr>
              <a:t>and </a:t>
            </a:r>
            <a:r>
              <a:rPr dirty="0" sz="1400" spc="-15" b="1">
                <a:latin typeface="Arial"/>
                <a:cs typeface="Arial"/>
              </a:rPr>
              <a:t>Conclusion: </a:t>
            </a:r>
            <a:r>
              <a:rPr dirty="0" sz="1400" spc="-20">
                <a:latin typeface="Arial"/>
                <a:cs typeface="Arial"/>
              </a:rPr>
              <a:t>Thorough </a:t>
            </a:r>
            <a:r>
              <a:rPr dirty="0" sz="1400" spc="-10">
                <a:latin typeface="Arial"/>
                <a:cs typeface="Arial"/>
              </a:rPr>
              <a:t>testing of both </a:t>
            </a:r>
            <a:r>
              <a:rPr dirty="0" sz="1400" spc="-15">
                <a:latin typeface="Arial"/>
                <a:cs typeface="Arial"/>
              </a:rPr>
              <a:t>frontend and </a:t>
            </a:r>
            <a:r>
              <a:rPr dirty="0" sz="1400" spc="-5">
                <a:latin typeface="Arial"/>
                <a:cs typeface="Arial"/>
              </a:rPr>
              <a:t>backend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vital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10">
                <a:latin typeface="Arial"/>
                <a:cs typeface="Arial"/>
              </a:rPr>
              <a:t>identify  and resolve any issues before final </a:t>
            </a:r>
            <a:r>
              <a:rPr dirty="0" sz="1400" spc="-15">
                <a:latin typeface="Arial"/>
                <a:cs typeface="Arial"/>
              </a:rPr>
              <a:t>deployment. </a:t>
            </a:r>
            <a:r>
              <a:rPr dirty="0" sz="1400" spc="-5">
                <a:latin typeface="Arial"/>
                <a:cs typeface="Arial"/>
              </a:rPr>
              <a:t>By </a:t>
            </a:r>
            <a:r>
              <a:rPr dirty="0" sz="1400" spc="-10">
                <a:latin typeface="Arial"/>
                <a:cs typeface="Arial"/>
              </a:rPr>
              <a:t>following these steps, </a:t>
            </a:r>
            <a:r>
              <a:rPr dirty="0" sz="1400" spc="-15">
                <a:latin typeface="Arial"/>
                <a:cs typeface="Arial"/>
              </a:rPr>
              <a:t>we </a:t>
            </a:r>
            <a:r>
              <a:rPr dirty="0" sz="1400" spc="-10">
                <a:latin typeface="Arial"/>
                <a:cs typeface="Arial"/>
              </a:rPr>
              <a:t>can successfully  host and deploy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fully </a:t>
            </a:r>
            <a:r>
              <a:rPr dirty="0" sz="1400" spc="-10">
                <a:latin typeface="Arial"/>
                <a:cs typeface="Arial"/>
              </a:rPr>
              <a:t>functional </a:t>
            </a:r>
            <a:r>
              <a:rPr dirty="0" sz="1400" spc="-5">
                <a:latin typeface="Arial"/>
                <a:cs typeface="Arial"/>
              </a:rPr>
              <a:t>job </a:t>
            </a:r>
            <a:r>
              <a:rPr dirty="0" sz="1400" spc="-10">
                <a:latin typeface="Arial"/>
                <a:cs typeface="Arial"/>
              </a:rPr>
              <a:t>search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website.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705" y="393573"/>
            <a:ext cx="24098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5892F"/>
                </a:solidFill>
                <a:latin typeface="Arial"/>
                <a:cs typeface="Arial"/>
              </a:rPr>
              <a:t>Summary </a:t>
            </a:r>
            <a:r>
              <a:rPr dirty="0" sz="1800" b="1">
                <a:solidFill>
                  <a:srgbClr val="C5892F"/>
                </a:solidFill>
                <a:latin typeface="Arial"/>
                <a:cs typeface="Arial"/>
              </a:rPr>
              <a:t>of </a:t>
            </a:r>
            <a:r>
              <a:rPr dirty="0" sz="1800" spc="-25" b="1">
                <a:solidFill>
                  <a:srgbClr val="C5892F"/>
                </a:solidFill>
                <a:latin typeface="Arial"/>
                <a:cs typeface="Arial"/>
              </a:rPr>
              <a:t>your</a:t>
            </a:r>
            <a:r>
              <a:rPr dirty="0" sz="1800" spc="-85" b="1">
                <a:solidFill>
                  <a:srgbClr val="C5892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5892F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691" y="1265992"/>
            <a:ext cx="7231380" cy="258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Carlito"/>
                <a:cs typeface="Carlito"/>
              </a:rPr>
              <a:t>In </a:t>
            </a:r>
            <a:r>
              <a:rPr dirty="0" sz="1400" spc="-15">
                <a:latin typeface="Carlito"/>
                <a:cs typeface="Carlito"/>
              </a:rPr>
              <a:t>this </a:t>
            </a:r>
            <a:r>
              <a:rPr dirty="0" sz="1400" spc="-20">
                <a:latin typeface="Carlito"/>
                <a:cs typeface="Carlito"/>
              </a:rPr>
              <a:t>presentation, </a:t>
            </a:r>
            <a:r>
              <a:rPr dirty="0" sz="1400" spc="-15">
                <a:latin typeface="Carlito"/>
                <a:cs typeface="Carlito"/>
              </a:rPr>
              <a:t>we'll </a:t>
            </a:r>
            <a:r>
              <a:rPr dirty="0" sz="1400" spc="-20">
                <a:latin typeface="Carlito"/>
                <a:cs typeface="Carlito"/>
              </a:rPr>
              <a:t>explore </a:t>
            </a:r>
            <a:r>
              <a:rPr dirty="0" sz="1400" spc="-15">
                <a:latin typeface="Carlito"/>
                <a:cs typeface="Carlito"/>
              </a:rPr>
              <a:t>the hosting </a:t>
            </a:r>
            <a:r>
              <a:rPr dirty="0" sz="1400" spc="-10">
                <a:latin typeface="Carlito"/>
                <a:cs typeface="Carlito"/>
              </a:rPr>
              <a:t>and </a:t>
            </a:r>
            <a:r>
              <a:rPr dirty="0" sz="1400" spc="-20">
                <a:latin typeface="Carlito"/>
                <a:cs typeface="Carlito"/>
              </a:rPr>
              <a:t>deployment </a:t>
            </a:r>
            <a:r>
              <a:rPr dirty="0" sz="1400">
                <a:latin typeface="Carlito"/>
                <a:cs typeface="Carlito"/>
              </a:rPr>
              <a:t>of a </a:t>
            </a:r>
            <a:r>
              <a:rPr dirty="0" sz="1400" spc="-10">
                <a:latin typeface="Carlito"/>
                <a:cs typeface="Carlito"/>
              </a:rPr>
              <a:t>fully </a:t>
            </a:r>
            <a:r>
              <a:rPr dirty="0" sz="1400" spc="-15">
                <a:latin typeface="Carlito"/>
                <a:cs typeface="Carlito"/>
              </a:rPr>
              <a:t>functional </a:t>
            </a:r>
            <a:r>
              <a:rPr dirty="0" sz="1400" spc="-5">
                <a:latin typeface="Carlito"/>
                <a:cs typeface="Carlito"/>
              </a:rPr>
              <a:t>Job </a:t>
            </a:r>
            <a:r>
              <a:rPr dirty="0" sz="1400" spc="-10">
                <a:latin typeface="Carlito"/>
                <a:cs typeface="Carlito"/>
              </a:rPr>
              <a:t>Search  </a:t>
            </a:r>
            <a:r>
              <a:rPr dirty="0" sz="1400" spc="-20">
                <a:latin typeface="Carlito"/>
                <a:cs typeface="Carlito"/>
              </a:rPr>
              <a:t>website. </a:t>
            </a:r>
            <a:r>
              <a:rPr dirty="0" sz="1400" spc="-10">
                <a:latin typeface="Carlito"/>
                <a:cs typeface="Carlito"/>
              </a:rPr>
              <a:t>We'll cover </a:t>
            </a:r>
            <a:r>
              <a:rPr dirty="0" sz="1400" spc="-30">
                <a:latin typeface="Carlito"/>
                <a:cs typeface="Carlito"/>
              </a:rPr>
              <a:t>key </a:t>
            </a:r>
            <a:r>
              <a:rPr dirty="0" sz="1400" spc="-10">
                <a:latin typeface="Carlito"/>
                <a:cs typeface="Carlito"/>
              </a:rPr>
              <a:t>steps, </a:t>
            </a:r>
            <a:r>
              <a:rPr dirty="0" sz="1400" spc="-15">
                <a:latin typeface="Carlito"/>
                <a:cs typeface="Carlito"/>
              </a:rPr>
              <a:t>including hosting </a:t>
            </a:r>
            <a:r>
              <a:rPr dirty="0" sz="1400" spc="-10">
                <a:latin typeface="Carlito"/>
                <a:cs typeface="Carlito"/>
              </a:rPr>
              <a:t>the </a:t>
            </a:r>
            <a:r>
              <a:rPr dirty="0" sz="1400" spc="-25">
                <a:latin typeface="Carlito"/>
                <a:cs typeface="Carlito"/>
              </a:rPr>
              <a:t>backend </a:t>
            </a:r>
            <a:r>
              <a:rPr dirty="0" sz="1400" spc="-5">
                <a:latin typeface="Carlito"/>
                <a:cs typeface="Carlito"/>
              </a:rPr>
              <a:t>on </a:t>
            </a:r>
            <a:r>
              <a:rPr dirty="0" sz="1400" spc="-20">
                <a:latin typeface="Carlito"/>
                <a:cs typeface="Carlito"/>
              </a:rPr>
              <a:t>AWS, </a:t>
            </a:r>
            <a:r>
              <a:rPr dirty="0" sz="1400" spc="-15">
                <a:latin typeface="Carlito"/>
                <a:cs typeface="Carlito"/>
              </a:rPr>
              <a:t>whitelisting </a:t>
            </a:r>
            <a:r>
              <a:rPr dirty="0" sz="1400">
                <a:latin typeface="Carlito"/>
                <a:cs typeface="Carlito"/>
              </a:rPr>
              <a:t>API </a:t>
            </a:r>
            <a:r>
              <a:rPr dirty="0" sz="1400" spc="-10">
                <a:latin typeface="Carlito"/>
                <a:cs typeface="Carlito"/>
              </a:rPr>
              <a:t>ports,  and </a:t>
            </a:r>
            <a:r>
              <a:rPr dirty="0" sz="1400" spc="-20">
                <a:latin typeface="Carlito"/>
                <a:cs typeface="Carlito"/>
              </a:rPr>
              <a:t>migrating </a:t>
            </a:r>
            <a:r>
              <a:rPr dirty="0" sz="1400" spc="-10">
                <a:latin typeface="Carlito"/>
                <a:cs typeface="Carlito"/>
              </a:rPr>
              <a:t>the </a:t>
            </a:r>
            <a:r>
              <a:rPr dirty="0" sz="1400" spc="-15">
                <a:latin typeface="Carlito"/>
                <a:cs typeface="Carlito"/>
              </a:rPr>
              <a:t>database to MongoDB </a:t>
            </a:r>
            <a:r>
              <a:rPr dirty="0" sz="1400" spc="-20">
                <a:latin typeface="Carlito"/>
                <a:cs typeface="Carlito"/>
              </a:rPr>
              <a:t>Atlas </a:t>
            </a:r>
            <a:r>
              <a:rPr dirty="0" sz="1400" spc="-10">
                <a:latin typeface="Carlito"/>
                <a:cs typeface="Carlito"/>
              </a:rPr>
              <a:t>for </a:t>
            </a:r>
            <a:r>
              <a:rPr dirty="0" sz="1400" spc="-15">
                <a:latin typeface="Carlito"/>
                <a:cs typeface="Carlito"/>
              </a:rPr>
              <a:t>scalability </a:t>
            </a:r>
            <a:r>
              <a:rPr dirty="0" sz="1400" spc="-10">
                <a:latin typeface="Carlito"/>
                <a:cs typeface="Carlito"/>
              </a:rPr>
              <a:t>and </a:t>
            </a:r>
            <a:r>
              <a:rPr dirty="0" sz="1400" spc="-25">
                <a:latin typeface="Carlito"/>
                <a:cs typeface="Carlito"/>
              </a:rPr>
              <a:t>security. </a:t>
            </a:r>
            <a:r>
              <a:rPr dirty="0" sz="1400" spc="-10">
                <a:latin typeface="Carlito"/>
                <a:cs typeface="Carlito"/>
              </a:rPr>
              <a:t>Using </a:t>
            </a:r>
            <a:r>
              <a:rPr dirty="0" sz="1400" spc="-5">
                <a:latin typeface="Carlito"/>
                <a:cs typeface="Carlito"/>
              </a:rPr>
              <a:t>React.js, </a:t>
            </a:r>
            <a:r>
              <a:rPr dirty="0" sz="1400" spc="-15">
                <a:latin typeface="Carlito"/>
                <a:cs typeface="Carlito"/>
              </a:rPr>
              <a:t>we'll  build </a:t>
            </a:r>
            <a:r>
              <a:rPr dirty="0" sz="1400" spc="-10">
                <a:latin typeface="Carlito"/>
                <a:cs typeface="Carlito"/>
              </a:rPr>
              <a:t>and </a:t>
            </a:r>
            <a:r>
              <a:rPr dirty="0" sz="1400" spc="-5">
                <a:latin typeface="Carlito"/>
                <a:cs typeface="Carlito"/>
              </a:rPr>
              <a:t>host </a:t>
            </a:r>
            <a:r>
              <a:rPr dirty="0" sz="1400" spc="-15">
                <a:latin typeface="Carlito"/>
                <a:cs typeface="Carlito"/>
              </a:rPr>
              <a:t>the </a:t>
            </a:r>
            <a:r>
              <a:rPr dirty="0" sz="1400" spc="-20">
                <a:latin typeface="Carlito"/>
                <a:cs typeface="Carlito"/>
              </a:rPr>
              <a:t>frontend, creating engaging </a:t>
            </a:r>
            <a:r>
              <a:rPr dirty="0" sz="1400" spc="-10">
                <a:latin typeface="Carlito"/>
                <a:cs typeface="Carlito"/>
              </a:rPr>
              <a:t>user interfaces. </a:t>
            </a:r>
            <a:r>
              <a:rPr dirty="0" sz="1400" spc="-15">
                <a:latin typeface="Carlito"/>
                <a:cs typeface="Carlito"/>
              </a:rPr>
              <a:t>Configuring the </a:t>
            </a:r>
            <a:r>
              <a:rPr dirty="0" sz="1400" spc="-20">
                <a:latin typeface="Carlito"/>
                <a:cs typeface="Carlito"/>
              </a:rPr>
              <a:t>backend </a:t>
            </a:r>
            <a:r>
              <a:rPr dirty="0" sz="1400">
                <a:latin typeface="Carlito"/>
                <a:cs typeface="Carlito"/>
              </a:rPr>
              <a:t>URL  </a:t>
            </a:r>
            <a:r>
              <a:rPr dirty="0" sz="1400" spc="-15">
                <a:latin typeface="Carlito"/>
                <a:cs typeface="Carlito"/>
              </a:rPr>
              <a:t>within </a:t>
            </a:r>
            <a:r>
              <a:rPr dirty="0" sz="1400" spc="-10">
                <a:latin typeface="Carlito"/>
                <a:cs typeface="Carlito"/>
              </a:rPr>
              <a:t>the </a:t>
            </a:r>
            <a:r>
              <a:rPr dirty="0" sz="1400" spc="-20">
                <a:latin typeface="Carlito"/>
                <a:cs typeface="Carlito"/>
              </a:rPr>
              <a:t>frontend </a:t>
            </a:r>
            <a:r>
              <a:rPr dirty="0" sz="1400" spc="-15">
                <a:latin typeface="Carlito"/>
                <a:cs typeface="Carlito"/>
              </a:rPr>
              <a:t>ensures </a:t>
            </a:r>
            <a:r>
              <a:rPr dirty="0" sz="1400" spc="-5">
                <a:latin typeface="Carlito"/>
                <a:cs typeface="Carlito"/>
              </a:rPr>
              <a:t>seamless </a:t>
            </a:r>
            <a:r>
              <a:rPr dirty="0" sz="1400" spc="-20">
                <a:latin typeface="Carlito"/>
                <a:cs typeface="Carlito"/>
              </a:rPr>
              <a:t>communication </a:t>
            </a:r>
            <a:r>
              <a:rPr dirty="0" sz="1400" spc="-15">
                <a:latin typeface="Carlito"/>
                <a:cs typeface="Carlito"/>
              </a:rPr>
              <a:t>between components. </a:t>
            </a:r>
            <a:r>
              <a:rPr dirty="0" sz="1400" spc="-10">
                <a:latin typeface="Carlito"/>
                <a:cs typeface="Carlito"/>
              </a:rPr>
              <a:t>The </a:t>
            </a:r>
            <a:r>
              <a:rPr dirty="0" sz="1400" spc="-20">
                <a:latin typeface="Carlito"/>
                <a:cs typeface="Carlito"/>
              </a:rPr>
              <a:t>testing </a:t>
            </a:r>
            <a:r>
              <a:rPr dirty="0" sz="1400">
                <a:latin typeface="Carlito"/>
                <a:cs typeface="Carlito"/>
              </a:rPr>
              <a:t>of </a:t>
            </a:r>
            <a:r>
              <a:rPr dirty="0" sz="1400" spc="-10">
                <a:latin typeface="Carlito"/>
                <a:cs typeface="Carlito"/>
              </a:rPr>
              <a:t>both  the </a:t>
            </a:r>
            <a:r>
              <a:rPr dirty="0" sz="1400" spc="-20">
                <a:latin typeface="Carlito"/>
                <a:cs typeface="Carlito"/>
              </a:rPr>
              <a:t>frontend </a:t>
            </a:r>
            <a:r>
              <a:rPr dirty="0" sz="1400" spc="-10">
                <a:latin typeface="Carlito"/>
                <a:cs typeface="Carlito"/>
              </a:rPr>
              <a:t>and </a:t>
            </a:r>
            <a:r>
              <a:rPr dirty="0" sz="1400" spc="-25">
                <a:latin typeface="Carlito"/>
                <a:cs typeface="Carlito"/>
              </a:rPr>
              <a:t>backend </a:t>
            </a:r>
            <a:r>
              <a:rPr dirty="0" sz="1400" spc="-20">
                <a:latin typeface="Carlito"/>
                <a:cs typeface="Carlito"/>
              </a:rPr>
              <a:t>guarantees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20">
                <a:latin typeface="Carlito"/>
                <a:cs typeface="Carlito"/>
              </a:rPr>
              <a:t>robust website. </a:t>
            </a:r>
            <a:r>
              <a:rPr dirty="0" sz="1400" spc="-5">
                <a:latin typeface="Carlito"/>
                <a:cs typeface="Carlito"/>
              </a:rPr>
              <a:t>By </a:t>
            </a:r>
            <a:r>
              <a:rPr dirty="0" sz="1400" spc="-15">
                <a:latin typeface="Carlito"/>
                <a:cs typeface="Carlito"/>
              </a:rPr>
              <a:t>following these </a:t>
            </a:r>
            <a:r>
              <a:rPr dirty="0" sz="1400" spc="-10">
                <a:latin typeface="Carlito"/>
                <a:cs typeface="Carlito"/>
              </a:rPr>
              <a:t>processes, we  </a:t>
            </a:r>
            <a:r>
              <a:rPr dirty="0" sz="1400" spc="-20">
                <a:latin typeface="Carlito"/>
                <a:cs typeface="Carlito"/>
              </a:rPr>
              <a:t>achieve </a:t>
            </a:r>
            <a:r>
              <a:rPr dirty="0" sz="1400" spc="-15">
                <a:latin typeface="Carlito"/>
                <a:cs typeface="Carlito"/>
              </a:rPr>
              <a:t>reliable </a:t>
            </a:r>
            <a:r>
              <a:rPr dirty="0" sz="1400" spc="-10">
                <a:latin typeface="Carlito"/>
                <a:cs typeface="Carlito"/>
              </a:rPr>
              <a:t>hosting, </a:t>
            </a:r>
            <a:r>
              <a:rPr dirty="0" sz="1400" spc="-20">
                <a:latin typeface="Carlito"/>
                <a:cs typeface="Carlito"/>
              </a:rPr>
              <a:t>accessibility, </a:t>
            </a:r>
            <a:r>
              <a:rPr dirty="0" sz="1400" spc="-10">
                <a:latin typeface="Carlito"/>
                <a:cs typeface="Carlito"/>
              </a:rPr>
              <a:t>and </a:t>
            </a:r>
            <a:r>
              <a:rPr dirty="0" sz="1400" spc="-15">
                <a:latin typeface="Carlito"/>
                <a:cs typeface="Carlito"/>
              </a:rPr>
              <a:t>optimal performance. Whether </a:t>
            </a:r>
            <a:r>
              <a:rPr dirty="0" sz="1400" spc="-10">
                <a:latin typeface="Carlito"/>
                <a:cs typeface="Carlito"/>
              </a:rPr>
              <a:t>it's </a:t>
            </a:r>
            <a:r>
              <a:rPr dirty="0" sz="1400" spc="-15">
                <a:latin typeface="Carlito"/>
                <a:cs typeface="Carlito"/>
              </a:rPr>
              <a:t>showcasing your  work </a:t>
            </a:r>
            <a:r>
              <a:rPr dirty="0" sz="1400">
                <a:latin typeface="Carlito"/>
                <a:cs typeface="Carlito"/>
              </a:rPr>
              <a:t>or </a:t>
            </a:r>
            <a:r>
              <a:rPr dirty="0" sz="1400" spc="-20">
                <a:latin typeface="Carlito"/>
                <a:cs typeface="Carlito"/>
              </a:rPr>
              <a:t>attracting potential </a:t>
            </a:r>
            <a:r>
              <a:rPr dirty="0" sz="1400" spc="-15">
                <a:latin typeface="Carlito"/>
                <a:cs typeface="Carlito"/>
              </a:rPr>
              <a:t>clients, hosting your </a:t>
            </a:r>
            <a:r>
              <a:rPr dirty="0" sz="1400" spc="-5">
                <a:latin typeface="Carlito"/>
                <a:cs typeface="Carlito"/>
              </a:rPr>
              <a:t>Job </a:t>
            </a:r>
            <a:r>
              <a:rPr dirty="0" sz="1400" spc="-10">
                <a:latin typeface="Carlito"/>
                <a:cs typeface="Carlito"/>
              </a:rPr>
              <a:t>Search </a:t>
            </a:r>
            <a:r>
              <a:rPr dirty="0" sz="1400" spc="-20">
                <a:latin typeface="Carlito"/>
                <a:cs typeface="Carlito"/>
              </a:rPr>
              <a:t>website </a:t>
            </a:r>
            <a:r>
              <a:rPr dirty="0" sz="1400" spc="-10">
                <a:latin typeface="Carlito"/>
                <a:cs typeface="Carlito"/>
              </a:rPr>
              <a:t>is</a:t>
            </a:r>
            <a:r>
              <a:rPr dirty="0" sz="1400" spc="-125">
                <a:latin typeface="Carlito"/>
                <a:cs typeface="Carlito"/>
              </a:rPr>
              <a:t> </a:t>
            </a:r>
            <a:r>
              <a:rPr dirty="0" sz="1400" spc="-15">
                <a:latin typeface="Carlito"/>
                <a:cs typeface="Carlito"/>
              </a:rPr>
              <a:t>essential.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1140" y="2251024"/>
            <a:ext cx="10636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992" y="1018413"/>
            <a:ext cx="12566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imes New Roman"/>
                <a:cs typeface="Times New Roman"/>
              </a:rPr>
              <a:t>create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AWS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EC2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instance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908" y="2170557"/>
            <a:ext cx="16198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762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add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all</a:t>
            </a:r>
            <a:r>
              <a:rPr dirty="0" sz="1000" spc="-10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dependencies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required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for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25">
                <a:latin typeface="Times New Roman"/>
                <a:cs typeface="Times New Roman"/>
              </a:rPr>
              <a:t>d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25">
                <a:latin typeface="Times New Roman"/>
                <a:cs typeface="Times New Roman"/>
              </a:rPr>
              <a:t>p</a:t>
            </a:r>
            <a:r>
              <a:rPr dirty="0" sz="1000" spc="-30">
                <a:latin typeface="Times New Roman"/>
                <a:cs typeface="Times New Roman"/>
              </a:rPr>
              <a:t>l</a:t>
            </a:r>
            <a:r>
              <a:rPr dirty="0" sz="1000" spc="-25">
                <a:latin typeface="Times New Roman"/>
                <a:cs typeface="Times New Roman"/>
              </a:rPr>
              <a:t>o</a:t>
            </a:r>
            <a:r>
              <a:rPr dirty="0" sz="1000" spc="-50">
                <a:latin typeface="Times New Roman"/>
                <a:cs typeface="Times New Roman"/>
              </a:rPr>
              <a:t>y</a:t>
            </a:r>
            <a:r>
              <a:rPr dirty="0" sz="1000" spc="-40">
                <a:latin typeface="Times New Roman"/>
                <a:cs typeface="Times New Roman"/>
              </a:rPr>
              <a:t>m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-35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057" y="3431286"/>
            <a:ext cx="12807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016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imes New Roman"/>
                <a:cs typeface="Times New Roman"/>
              </a:rPr>
              <a:t>Migrate</a:t>
            </a:r>
            <a:r>
              <a:rPr dirty="0" sz="1000" spc="-9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entire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database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to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Times New Roman"/>
                <a:cs typeface="Times New Roman"/>
              </a:rPr>
              <a:t>mongodb</a:t>
            </a:r>
            <a:r>
              <a:rPr dirty="0" sz="1000" spc="-110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atlas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9308" y="4241698"/>
            <a:ext cx="21132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run </a:t>
            </a:r>
            <a:r>
              <a:rPr dirty="0" sz="1000" spc="-15">
                <a:latin typeface="Times New Roman"/>
                <a:cs typeface="Times New Roman"/>
              </a:rPr>
              <a:t>node </a:t>
            </a:r>
            <a:r>
              <a:rPr dirty="0" sz="1000" spc="-50">
                <a:latin typeface="Times New Roman"/>
                <a:cs typeface="Times New Roman"/>
              </a:rPr>
              <a:t>server </a:t>
            </a:r>
            <a:r>
              <a:rPr dirty="0" sz="1000">
                <a:latin typeface="Times New Roman"/>
                <a:cs typeface="Times New Roman"/>
              </a:rPr>
              <a:t>on </a:t>
            </a:r>
            <a:r>
              <a:rPr dirty="0" sz="1000" spc="-30">
                <a:latin typeface="Times New Roman"/>
                <a:cs typeface="Times New Roman"/>
              </a:rPr>
              <a:t>development </a:t>
            </a:r>
            <a:r>
              <a:rPr dirty="0" sz="1000" spc="-25">
                <a:latin typeface="Times New Roman"/>
                <a:cs typeface="Times New Roman"/>
              </a:rPr>
              <a:t>using</a:t>
            </a:r>
            <a:r>
              <a:rPr dirty="0" sz="1000" spc="-1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pm2</a:t>
            </a:r>
            <a:endParaRPr sz="1000">
              <a:latin typeface="Times New Roman"/>
              <a:cs typeface="Times New Roman"/>
            </a:endParaRPr>
          </a:p>
          <a:p>
            <a:pPr algn="r" marR="7620">
              <a:lnSpc>
                <a:spcPct val="100000"/>
              </a:lnSpc>
            </a:pPr>
            <a:r>
              <a:rPr dirty="0" sz="1000" spc="-50">
                <a:latin typeface="Times New Roman"/>
                <a:cs typeface="Times New Roman"/>
              </a:rPr>
              <a:t>service</a:t>
            </a:r>
            <a:r>
              <a:rPr dirty="0" sz="1000" spc="-120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manager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5947" y="1018413"/>
            <a:ext cx="21056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build </a:t>
            </a:r>
            <a:r>
              <a:rPr dirty="0" sz="1000" spc="-30">
                <a:latin typeface="Times New Roman"/>
                <a:cs typeface="Times New Roman"/>
              </a:rPr>
              <a:t>your </a:t>
            </a:r>
            <a:r>
              <a:rPr dirty="0" sz="1000" spc="-25">
                <a:latin typeface="Times New Roman"/>
                <a:cs typeface="Times New Roman"/>
              </a:rPr>
              <a:t>react </a:t>
            </a:r>
            <a:r>
              <a:rPr dirty="0" sz="1000" spc="-20">
                <a:latin typeface="Times New Roman"/>
                <a:cs typeface="Times New Roman"/>
              </a:rPr>
              <a:t>application </a:t>
            </a:r>
            <a:r>
              <a:rPr dirty="0" sz="1000" spc="-15">
                <a:latin typeface="Times New Roman"/>
                <a:cs typeface="Times New Roman"/>
              </a:rPr>
              <a:t>for</a:t>
            </a:r>
            <a:r>
              <a:rPr dirty="0" sz="1000" spc="-8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production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7906" y="2170557"/>
            <a:ext cx="15233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imes New Roman"/>
                <a:cs typeface="Times New Roman"/>
              </a:rPr>
              <a:t>forwared </a:t>
            </a:r>
            <a:r>
              <a:rPr dirty="0" sz="1000" spc="-20">
                <a:latin typeface="Times New Roman"/>
                <a:cs typeface="Times New Roman"/>
              </a:rPr>
              <a:t>required </a:t>
            </a:r>
            <a:r>
              <a:rPr dirty="0" sz="1000">
                <a:latin typeface="Times New Roman"/>
                <a:cs typeface="Times New Roman"/>
              </a:rPr>
              <a:t>ports on</a:t>
            </a:r>
            <a:r>
              <a:rPr dirty="0" sz="1000" spc="-135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ec2  </a:t>
            </a:r>
            <a:r>
              <a:rPr dirty="0" sz="1000" spc="-25">
                <a:latin typeface="Times New Roman"/>
                <a:cs typeface="Times New Roman"/>
              </a:rPr>
              <a:t>instance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2867" y="3431286"/>
            <a:ext cx="13760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Times New Roman"/>
                <a:cs typeface="Times New Roman"/>
              </a:rPr>
              <a:t>set </a:t>
            </a:r>
            <a:r>
              <a:rPr dirty="0" sz="1000" spc="-35">
                <a:latin typeface="Times New Roman"/>
                <a:cs typeface="Times New Roman"/>
              </a:rPr>
              <a:t>all </a:t>
            </a:r>
            <a:r>
              <a:rPr dirty="0" sz="1000" spc="-25">
                <a:latin typeface="Times New Roman"/>
                <a:cs typeface="Times New Roman"/>
              </a:rPr>
              <a:t>environment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varialble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Times New Roman"/>
                <a:cs typeface="Times New Roman"/>
              </a:rPr>
              <a:t>withs </a:t>
            </a:r>
            <a:r>
              <a:rPr dirty="0" sz="1000" spc="-10">
                <a:latin typeface="Times New Roman"/>
                <a:cs typeface="Times New Roman"/>
              </a:rPr>
              <a:t>appropriate</a:t>
            </a:r>
            <a:r>
              <a:rPr dirty="0" sz="1000" spc="-11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values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5089" y="4241698"/>
            <a:ext cx="15093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imes New Roman"/>
                <a:cs typeface="Times New Roman"/>
              </a:rPr>
              <a:t>Host </a:t>
            </a:r>
            <a:r>
              <a:rPr dirty="0" sz="1000" spc="-30">
                <a:latin typeface="Times New Roman"/>
                <a:cs typeface="Times New Roman"/>
              </a:rPr>
              <a:t>your </a:t>
            </a:r>
            <a:r>
              <a:rPr dirty="0" sz="1000" spc="-25">
                <a:latin typeface="Times New Roman"/>
                <a:cs typeface="Times New Roman"/>
              </a:rPr>
              <a:t>react </a:t>
            </a:r>
            <a:r>
              <a:rPr dirty="0" sz="1000" spc="-20">
                <a:latin typeface="Times New Roman"/>
                <a:cs typeface="Times New Roman"/>
              </a:rPr>
              <a:t>application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on  </a:t>
            </a:r>
            <a:r>
              <a:rPr dirty="0" sz="1000" spc="-45">
                <a:latin typeface="Times New Roman"/>
                <a:cs typeface="Times New Roman"/>
              </a:rPr>
              <a:t>server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1373" y="170129"/>
            <a:ext cx="28625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1">
                <a:solidFill>
                  <a:srgbClr val="C68A30"/>
                </a:solidFill>
                <a:latin typeface="Times New Roman"/>
                <a:cs typeface="Times New Roman"/>
              </a:rPr>
              <a:t>Assessment</a:t>
            </a:r>
            <a:r>
              <a:rPr dirty="0" sz="2400" spc="-175" b="1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dirty="0" sz="2400" spc="-60" b="1">
                <a:solidFill>
                  <a:srgbClr val="C68A30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236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40280" y="1408176"/>
              <a:ext cx="4813300" cy="76200"/>
            </a:xfrm>
            <a:custGeom>
              <a:avLst/>
              <a:gdLst/>
              <a:ahLst/>
              <a:cxnLst/>
              <a:rect l="l" t="t" r="r" b="b"/>
              <a:pathLst>
                <a:path w="4813300" h="76200">
                  <a:moveTo>
                    <a:pt x="481279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812792" y="76200"/>
                  </a:lnTo>
                  <a:lnTo>
                    <a:pt x="4812792" y="0"/>
                  </a:lnTo>
                  <a:close/>
                </a:path>
              </a:pathLst>
            </a:custGeom>
            <a:solidFill>
              <a:srgbClr val="EDC5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1383" y="1786128"/>
              <a:ext cx="1182623" cy="1179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34183" y="615696"/>
              <a:ext cx="4819015" cy="792480"/>
            </a:xfrm>
            <a:custGeom>
              <a:avLst/>
              <a:gdLst/>
              <a:ahLst/>
              <a:cxnLst/>
              <a:rect l="l" t="t" r="r" b="b"/>
              <a:pathLst>
                <a:path w="4819015" h="792480">
                  <a:moveTo>
                    <a:pt x="4818634" y="0"/>
                  </a:moveTo>
                  <a:lnTo>
                    <a:pt x="0" y="0"/>
                  </a:lnTo>
                  <a:lnTo>
                    <a:pt x="0" y="792099"/>
                  </a:lnTo>
                  <a:lnTo>
                    <a:pt x="4818634" y="792099"/>
                  </a:lnTo>
                  <a:lnTo>
                    <a:pt x="4818634" y="0"/>
                  </a:lnTo>
                  <a:close/>
                </a:path>
              </a:pathLst>
            </a:custGeom>
            <a:solidFill>
              <a:srgbClr val="1F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34183" y="850519"/>
            <a:ext cx="481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dirty="0" sz="1800" spc="-1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53280" y="2017903"/>
            <a:ext cx="2464435" cy="6667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0000"/>
                </a:solidFill>
                <a:latin typeface="Carlito"/>
                <a:cs typeface="Carlito"/>
              </a:rPr>
              <a:t>https://github.com/manoj2608/N  </a:t>
            </a:r>
            <a:r>
              <a:rPr dirty="0" spc="-5">
                <a:solidFill>
                  <a:srgbClr val="000000"/>
                </a:solidFill>
                <a:latin typeface="Carlito"/>
                <a:cs typeface="Carlito"/>
              </a:rPr>
              <a:t>aan-Mudhalvan_FSD-  </a:t>
            </a:r>
            <a:r>
              <a:rPr dirty="0" spc="-15">
                <a:solidFill>
                  <a:srgbClr val="000000"/>
                </a:solidFill>
                <a:latin typeface="Carlito"/>
                <a:cs typeface="Carlito"/>
              </a:rPr>
              <a:t>Batch_A52_6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2023-05-13T08:37:05Z</dcterms:created>
  <dcterms:modified xsi:type="dcterms:W3CDTF">2023-05-13T08:37:05Z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2023-05-13T00:00:00Z</vt:filetime>
  </property>
</Properties>
</file>