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05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9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0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4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97D5-2F4C-4921-A59B-CEE548539C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97D5-2F4C-4921-A59B-CEE548539C45}" type="datetimeFigureOut">
              <a:rPr lang="en-US" smtClean="0"/>
              <a:t>9/22/2020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C75AA-F801-4CAF-B97D-D509AAC57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9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32" y="194856"/>
            <a:ext cx="10470523" cy="63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8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9" y="194856"/>
            <a:ext cx="11267244" cy="63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9" y="194856"/>
            <a:ext cx="11267244" cy="63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74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9" y="194856"/>
            <a:ext cx="11267244" cy="63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9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0" y="194856"/>
            <a:ext cx="11267242" cy="633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4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Mehta</dc:creator>
  <cp:lastModifiedBy>Manoj Mehta</cp:lastModifiedBy>
  <cp:revision>4</cp:revision>
  <dcterms:created xsi:type="dcterms:W3CDTF">2020-09-20T12:19:37Z</dcterms:created>
  <dcterms:modified xsi:type="dcterms:W3CDTF">2020-09-22T12:11:53Z</dcterms:modified>
</cp:coreProperties>
</file>