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56" r:id="rId3"/>
    <p:sldId id="257" r:id="rId4"/>
    <p:sldId id="258" r:id="rId5"/>
    <p:sldId id="261" r:id="rId6"/>
    <p:sldId id="262" r:id="rId7"/>
    <p:sldId id="263" r:id="rId8"/>
    <p:sldId id="260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D97D5-2F4C-4921-A59B-CEE548539C45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C75AA-F801-4CAF-B97D-D509AAC57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430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D97D5-2F4C-4921-A59B-CEE548539C45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C75AA-F801-4CAF-B97D-D509AAC57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705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D97D5-2F4C-4921-A59B-CEE548539C45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C75AA-F801-4CAF-B97D-D509AAC57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041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D97D5-2F4C-4921-A59B-CEE548539C45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C75AA-F801-4CAF-B97D-D509AAC57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229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D97D5-2F4C-4921-A59B-CEE548539C45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C75AA-F801-4CAF-B97D-D509AAC57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699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D97D5-2F4C-4921-A59B-CEE548539C45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C75AA-F801-4CAF-B97D-D509AAC57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235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D97D5-2F4C-4921-A59B-CEE548539C45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C75AA-F801-4CAF-B97D-D509AAC57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209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D97D5-2F4C-4921-A59B-CEE548539C45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C75AA-F801-4CAF-B97D-D509AAC57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501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D97D5-2F4C-4921-A59B-CEE548539C45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C75AA-F801-4CAF-B97D-D509AAC57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644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D97D5-2F4C-4921-A59B-CEE548539C45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C75AA-F801-4CAF-B97D-D509AAC57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133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D97D5-2F4C-4921-A59B-CEE548539C45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C75AA-F801-4CAF-B97D-D509AAC57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725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0D97D5-2F4C-4921-A59B-CEE548539C45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BC75AA-F801-4CAF-B97D-D509AAC57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695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489" y="194856"/>
            <a:ext cx="11267244" cy="6334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226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490" y="194856"/>
            <a:ext cx="11267242" cy="6334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974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490" y="194856"/>
            <a:ext cx="11267242" cy="6334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880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490" y="194856"/>
            <a:ext cx="11267242" cy="6334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744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488" y="194856"/>
            <a:ext cx="11267246" cy="6334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774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489" y="194856"/>
            <a:ext cx="11267244" cy="6334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391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489" y="194856"/>
            <a:ext cx="11267244" cy="6334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541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489" y="194856"/>
            <a:ext cx="11267244" cy="6334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508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489" y="194856"/>
            <a:ext cx="11267244" cy="6334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51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490" y="194856"/>
            <a:ext cx="11267242" cy="6334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241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490" y="194856"/>
            <a:ext cx="11267242" cy="6334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28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489" y="194856"/>
            <a:ext cx="11267244" cy="6334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316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Manoj Mehta</dc:creator>
  <cp:lastModifiedBy>Manoj Mehta</cp:lastModifiedBy>
  <cp:revision>2</cp:revision>
  <dcterms:created xsi:type="dcterms:W3CDTF">2020-09-20T12:19:37Z</dcterms:created>
  <dcterms:modified xsi:type="dcterms:W3CDTF">2020-09-20T12:21:12Z</dcterms:modified>
</cp:coreProperties>
</file>