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Fear Not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Fear not, for I am with you,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Fear not, for I am with you,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Fear not, for I am with you,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Let the cry of hearts be heard: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Revive us! Revive us! Revive us again!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(Repeat)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All around the world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There's a new day dawning (4)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Thank You Lord (Don Moen)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I come before You today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And there's just one thing that I want to say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Thank You Lord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Thank You Lord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For all You've given to me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For all the blessings I can not see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Thank You Lord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Thank You Lord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	With a grateful heart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	With a song of praise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	With an outstretched arm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	I will bless Your name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	Thank You Lord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	I just wanna thank You Lord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	Thank You Lord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	I just wanna thank You Lord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	Thank You Lord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For all You've done in my life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You took my darkness and gave me Your light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Thank You Lord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Thank You Lord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You took my sin and my shame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You took my sickness and healed all my pain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Thank You Lord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Thank You Lord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When The Music Fades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When the music fades, all is stripped away,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And I simply come;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Longing just to bring something that's of worth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That will bless Your heart.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	I'll bring You more than a song,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	For a song in itself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	Is not what You have required.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	You search much deeper within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Says the Lord.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(Repeat)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I have redeemed you,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I've called you by name;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	Through the way things appear;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	You're looking into my heart.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	I'm coming back to the heart of worship,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	And it's all about You,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	All about You, Jesus.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	I'm sorry, Lord, for the thing I've made it,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	When it's all about You,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	All about You, Jesus.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King of endless worth, no one could express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How much You deserve.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Though I'm weak and poor, all I have is Yours,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Every single breath.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Child, you are Mine.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When you walk through the waters,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I will be there,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And through the flame.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You'll not no way be drowned,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You'll not no way be burned,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For I am with you.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All Around The World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	All around the world there's a new day dawning,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	There's a sound coming round,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	There's a new song rising up,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	Ah, it's a new day!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	Everywhere you go you can hear this story,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	There's a power coming down,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	There's a glimpse of glory now,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	Ah, it's a new day!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There's a sound of praise,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There's a sound of war;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Lift the banner high, let the Lion roar.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Can you hear the sound in the tops of the trees?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Heaven's armies come! Crush the enemy!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Let the lame run, let the blind see!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Let Your power come, set the captives free!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Let the lost return to the Lover of our souls,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Let the prodigal find the way back home.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Lift your hands before the King,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The sovereign Ruler of the earth;</a:t>
            </a:r>
          </a:p>
          <a:p>
            <a:pPr algn="ctr">
              <a:buNone/>
            </a:pPr>
            <a:r>
              <a:rPr sz="5400">
                <a:solidFill>
                  <a:srgbClr val="FFFFFF"/>
                </a:solidFill>
              </a:rPr>
              <a:t>Let the nations come to Him,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