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%20balaji\Downloads\Employee_Dataset%20revan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4"/>
  </c:pivotSource>
  <c:chart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19609024281801E-2"/>
          <c:y val="0.40531836298240498"/>
          <c:w val="0.66841357945010971"/>
          <c:h val="0.41053854379313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59-407A-82A6-201F20C2AF6A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59-407A-82A6-201F20C2A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920000"/>
        <c:axId val="233921536"/>
      </c:bar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600200" y="2959566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MANOJ M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122204483 &amp; asunm1711122204483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(CORPORATE SECRETARYSHIP)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S.A COLLEGE OF ARTS &amp;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480131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With the help of the slicer &amp; filter option removed the blank row and color in the dataset.</a:t>
            </a:r>
          </a:p>
          <a:p>
            <a:endParaRPr lang="en-US" sz="18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Emn</a:t>
            </a:r>
            <a:r>
              <a:rPr lang="en-US" sz="1800" dirty="0"/>
              <a:t> Id, name, gender, employee type , increment amount.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The increment amount are calculated by the  formula of </a:t>
            </a:r>
            <a:r>
              <a:rPr lang="en-US" sz="1600" dirty="0"/>
              <a:t> =IF(J2=5,5000,IF(J2=4,4000,IF(J2=3,3000,IF(J2=2,2000,IF(J2=1,1000))))).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/>
              <a:t>The value of bonus is based on employee job rating. if employee has 5 rating if he/she will get 5000 as bonus, if employee has 4 rating if he/she will get 4000 as bonus, if employee has 3 rating if he/she will get 3000 as bonus , if employee has 2 rating if he/she will get 2000 as bonus , if employee has 1 rating if he/she will get 1000 as bonus.</a:t>
            </a:r>
            <a:endParaRPr lang="en-IN" sz="16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4985980"/>
          </a:xfrm>
        </p:spPr>
        <p:txBody>
          <a:bodyPr/>
          <a:lstStyle/>
          <a:p>
            <a:r>
              <a:rPr lang="en-US" sz="18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important column are selected in the pivot table  are </a:t>
            </a:r>
            <a:r>
              <a:rPr lang="en-US" sz="1800" dirty="0" err="1"/>
              <a:t>Emn</a:t>
            </a:r>
            <a:r>
              <a:rPr lang="en-US" sz="18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They are customize in the pivot table option </a:t>
            </a:r>
          </a:p>
          <a:p>
            <a:r>
              <a:rPr lang="en-US" sz="1800" dirty="0"/>
              <a:t>        B</a:t>
            </a:r>
            <a:r>
              <a:rPr lang="en-US" dirty="0"/>
              <a:t>onus</a:t>
            </a:r>
            <a:r>
              <a:rPr lang="en-US" sz="1800" dirty="0"/>
              <a:t> =Rows</a:t>
            </a:r>
          </a:p>
          <a:p>
            <a:r>
              <a:rPr lang="en-US" sz="1800" dirty="0"/>
              <a:t>       </a:t>
            </a:r>
            <a:r>
              <a:rPr lang="en-US" dirty="0"/>
              <a:t>Gender</a:t>
            </a:r>
            <a:r>
              <a:rPr lang="en-US" sz="1800" dirty="0"/>
              <a:t>= Column</a:t>
            </a:r>
          </a:p>
          <a:p>
            <a:r>
              <a:rPr lang="en-US" sz="1800" dirty="0"/>
              <a:t>       Name= Filter</a:t>
            </a:r>
          </a:p>
          <a:p>
            <a:r>
              <a:rPr lang="en-US" sz="1800" dirty="0"/>
              <a:t>       Count of job rating = Values</a:t>
            </a:r>
          </a:p>
          <a:p>
            <a:endParaRPr lang="en-US" sz="1800" dirty="0"/>
          </a:p>
          <a:p>
            <a:r>
              <a:rPr lang="en-US" sz="1800" b="1" dirty="0"/>
              <a:t> GRAPH CHART 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recommended chart  we can select the data are shown in the data.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1549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 , 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423156"/>
              </p:ext>
            </p:extLst>
          </p:nvPr>
        </p:nvGraphicFramePr>
        <p:xfrm>
          <a:off x="2057400" y="685800"/>
          <a:ext cx="6781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51672"/>
            <a:ext cx="6553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Findings:Equity</a:t>
            </a:r>
            <a:r>
              <a:rPr lang="en-US" b="1" dirty="0"/>
              <a:t> Considerations:</a:t>
            </a:r>
            <a:r>
              <a:rPr lang="en-US" dirty="0"/>
              <a:t> The proposed bonuses is based on employee’s work performance and job rating.</a:t>
            </a:r>
          </a:p>
          <a:p>
            <a:r>
              <a:rPr lang="en-US" b="1" dirty="0"/>
              <a:t>Impact Assessment:</a:t>
            </a:r>
            <a:r>
              <a:rPr lang="en-US" dirty="0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aligns with company goals of fair compensation and performance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536210"/>
            <a:ext cx="64579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850167-2416-EE6A-89E6-AA6C1C849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38940"/>
              </p:ext>
            </p:extLst>
          </p:nvPr>
        </p:nvGraphicFramePr>
        <p:xfrm>
          <a:off x="4495800" y="4844534"/>
          <a:ext cx="2200276" cy="1403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138">
                  <a:extLst>
                    <a:ext uri="{9D8B030D-6E8A-4147-A177-3AD203B41FA5}">
                      <a16:colId xmlns:a16="http://schemas.microsoft.com/office/drawing/2014/main" val="4028752608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3171742345"/>
                    </a:ext>
                  </a:extLst>
                </a:gridCol>
              </a:tblGrid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2150515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842385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1897131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651916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29516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Gender = Male, Female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sz="1800" dirty="0"/>
              <a:t>5.      Bonus = </a:t>
            </a:r>
            <a:r>
              <a:rPr lang="en-US" dirty="0"/>
              <a:t>5-5000,4-4000,3-3000,2-2000,1-1000.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74440" y="255844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