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a06b1b65_4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9a06b1b6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a06b1b65_4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9a06b1b6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a06b1b65_4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a06b1b6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a06b1b65_4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a06b1b65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a06b1b65_4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9a06b1b65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a06b1b65_4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a06b1b65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a06b1b65_4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a06b1b65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9a06b70b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9a06b70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a06b1b6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a06b1b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a06b1b6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a06b1b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a06b1b65_3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a06b1b6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9a06b1b65_4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9a06b1b6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3983" y="1098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DSCI-631, Applied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Title : Diamond Price Prediction</a:t>
            </a:r>
            <a:endParaRPr sz="3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00075" y="3679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Winter 2020-21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Himanshu Jat,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 Hong, Manoj Venkatachalaiah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Regression results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7" name="Google Shape;127;p22"/>
          <p:cNvSpPr txBox="1"/>
          <p:nvPr/>
        </p:nvSpPr>
        <p:spPr>
          <a:xfrm>
            <a:off x="494650" y="1015725"/>
            <a:ext cx="37125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0.25% outlier removed dataset: 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R2 scores using cross-validation: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0.9071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0.9702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Oswald"/>
              <a:buAutoNum type="arabicParenR"/>
            </a:pPr>
            <a:r>
              <a:rPr i="1" lang="en" sz="17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0.9825</a:t>
            </a:r>
            <a:endParaRPr i="1" sz="17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0.9630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0.9790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the Random forest regressor gave us the best performance, we implemented hyperparameter tuning on it and evaluated it against the test set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61725" y="1541625"/>
            <a:ext cx="3753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Hyper-parameter tuning using GridSearchCv</a:t>
            </a:r>
            <a:endParaRPr b="1"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param_grid = {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'bootstrap': [True],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'max_depth': [80, 90, 100, 110],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'max_features': [2, 3],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'min_samples_leaf': [3, 4, 5],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'min_samples_split': [8, 10, 12],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'n_estimators': [100, 200, 300]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: 0.9829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Regression results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4" name="Google Shape;134;p23"/>
          <p:cNvSpPr txBox="1"/>
          <p:nvPr/>
        </p:nvSpPr>
        <p:spPr>
          <a:xfrm>
            <a:off x="494650" y="1006300"/>
            <a:ext cx="3712500" cy="5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Performance comparison</a:t>
            </a: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Entire Dataset r2 scores :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0.9040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0.9661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Oswald"/>
              <a:buAutoNum type="arabicParenR"/>
            </a:pPr>
            <a:r>
              <a:rPr lang="en" sz="17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0.9806</a:t>
            </a:r>
            <a:endParaRPr sz="17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0.9583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0.9759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 hyperparameter tuning 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: 0.9818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021025" y="1635250"/>
            <a:ext cx="3712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0.25% outlier of standard 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deviation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removed dataset r2 scores: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0.9071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0.9702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Random Forest Regressor : 0.9825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0.9630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0.9790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 hyperparameter tuning 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: 0.9829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021025" y="1273825"/>
            <a:ext cx="347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10% data removed!!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DBSCAN and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42" name="Google Shape;142;p24"/>
          <p:cNvSpPr txBox="1"/>
          <p:nvPr/>
        </p:nvSpPr>
        <p:spPr>
          <a:xfrm>
            <a:off x="518700" y="621525"/>
            <a:ext cx="8106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Train/ test split = 80/20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Scaling method = Minmax scalar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Datasets: a) 4 cluster data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       b) 2 cluster data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Procedure 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1) Create 4 clusters with DBSCAN algorithm using the features 'carat', 'depth', 'table',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  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'cut', 'color', 'clarity'. Create labels for each instance based on the cluster it belongs to.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Use Linear Regression, Decision Tree Regressor, Random Forest Regressor,      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K-Neighbors   Regressor, and XGB Regressor algorithms to predict each class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individually (One Vs All classification).  Perform hyper-parameter tuning on the best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performing algorithm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2) Repeat step 1 for 2 clusters. Compare results.                                                   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</a:t>
            </a:r>
            <a:r>
              <a:rPr lang="en"/>
              <a:t>DBSCAN and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48" name="Google Shape;148;p25"/>
          <p:cNvSpPr txBox="1"/>
          <p:nvPr/>
        </p:nvSpPr>
        <p:spPr>
          <a:xfrm>
            <a:off x="256925" y="1015725"/>
            <a:ext cx="2675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clusters : 4 cluster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0(Blue)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(20711, 8)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1(Orange)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(12633, 8)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2(Green)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(3941, 8)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3(Red)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(11383, 8)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761725" y="1541625"/>
            <a:ext cx="37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50" y="573675"/>
            <a:ext cx="5545801" cy="443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" y="3248925"/>
            <a:ext cx="3434150" cy="15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77000" y="621525"/>
            <a:ext cx="4395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DBSCAN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eps=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0.3333333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min_samples=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DBSCAN and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8" name="Google Shape;158;p26"/>
          <p:cNvSpPr txBox="1"/>
          <p:nvPr/>
        </p:nvSpPr>
        <p:spPr>
          <a:xfrm>
            <a:off x="1164450" y="621525"/>
            <a:ext cx="3712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 cluster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data: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R2 scores using cross-validation for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different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clusters: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0: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0.9094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0.9707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Oswald"/>
              <a:buAutoNum type="arabicParenR"/>
            </a:pPr>
            <a:r>
              <a:rPr b="1" i="1" lang="en" sz="10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0.9825</a:t>
            </a:r>
            <a:endParaRPr b="1" i="1" sz="10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0.9642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0.9804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1: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0.9075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0.9631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Oswald"/>
              <a:buAutoNum type="arabicParenR"/>
            </a:pPr>
            <a:r>
              <a:rPr b="1" i="1" lang="en" sz="10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0.9779</a:t>
            </a:r>
            <a:endParaRPr b="1" i="1" sz="10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0.9494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0.9768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2: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0.9045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0.9578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Oswald"/>
              <a:buAutoNum type="arabicParenR"/>
            </a:pPr>
            <a:r>
              <a:rPr b="1" i="1" lang="en" sz="10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0.9756</a:t>
            </a:r>
            <a:endParaRPr b="1" i="1" sz="10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0.9364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0.9743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207325" y="1300500"/>
            <a:ext cx="375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3: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0.9155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0.9708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Oswald"/>
              <a:buAutoNum type="arabicParenR"/>
            </a:pPr>
            <a:r>
              <a:rPr b="1" i="1" lang="en" sz="10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0.9830</a:t>
            </a:r>
            <a:endParaRPr b="1" i="1" sz="10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0.9607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AutoNum type="arabicParenR"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0.9825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Hyper-parameter tuning using GridSearchCv: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param_grid = {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'bootstrap': [True],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'max_depth': [80, 90, 100, 110],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'max_features': [2, 3],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'min_samples_leaf': [3, 4, 5],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'min_samples_split': [8, 10, 12],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'n_estimators': [100, 200, 300]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of testing data: 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 0: 0.9826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 1: 0.9786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 2: 0.9668 (3941 instances, the lowest r2 score)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 u="sng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Cluster 3: </a:t>
            </a:r>
            <a:r>
              <a:rPr b="1" i="1" lang="en" sz="1000" u="sng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0.9838 </a:t>
            </a:r>
            <a:r>
              <a:rPr b="1" i="1" lang="en" sz="1000" u="sng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(11383 instances)</a:t>
            </a:r>
            <a:endParaRPr b="1" i="1" sz="1000" u="sng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</a:t>
            </a:r>
            <a:r>
              <a:rPr lang="en"/>
              <a:t>DBSCAN and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5" name="Google Shape;165;p27"/>
          <p:cNvSpPr txBox="1"/>
          <p:nvPr/>
        </p:nvSpPr>
        <p:spPr>
          <a:xfrm>
            <a:off x="275050" y="834150"/>
            <a:ext cx="2675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clusters : 2 cluster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(44727, 8)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The shape of Cluster 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(3942, 8)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761725" y="1541625"/>
            <a:ext cx="37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0" y="621525"/>
            <a:ext cx="5560124" cy="4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825" y="3112050"/>
            <a:ext cx="3502251" cy="14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235450" y="621525"/>
            <a:ext cx="347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dbscan = DBSCAN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eps=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min_samples=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</a:t>
            </a:r>
            <a:r>
              <a:rPr lang="en"/>
              <a:t>DBSCAN and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5" name="Google Shape;175;p28"/>
          <p:cNvSpPr txBox="1"/>
          <p:nvPr/>
        </p:nvSpPr>
        <p:spPr>
          <a:xfrm>
            <a:off x="616975" y="621525"/>
            <a:ext cx="3712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cluster data: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R2 scores using cross-validation for different clusters: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0: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0.9088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0.9699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swald"/>
              <a:buAutoNum type="arabicParenR"/>
            </a:pPr>
            <a:r>
              <a:rPr b="1" i="1" lang="en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0.9824</a:t>
            </a:r>
            <a:endParaRPr b="1" i="1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0.9626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0.9792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1: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0.9044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0.9591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swald"/>
              <a:buAutoNum type="arabicParenR"/>
            </a:pPr>
            <a:r>
              <a:rPr b="1" i="1" lang="en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0.9743</a:t>
            </a:r>
            <a:endParaRPr b="1" i="1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0.9356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arenR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0.9740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934900" y="1264500"/>
            <a:ext cx="37533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Hyper-parameter tuning using GridSearchCv: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param_grid = {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'bootstrap': [True],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'max_depth': [80, 90, 100, 110],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'max_features': [2, 3],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'min_samples_leaf': [3, 4, 5],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'min_samples_split': [8, 10, 12],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'n_estimators': [100, 200, 300]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of testing data : 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Cluster 0: 0.9838 (44727 instances)</a:t>
            </a:r>
            <a:endParaRPr b="1" i="1" sz="1500" u="sng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 1: 0.9703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82" name="Google Shape;182;p29"/>
          <p:cNvSpPr txBox="1"/>
          <p:nvPr/>
        </p:nvSpPr>
        <p:spPr>
          <a:xfrm>
            <a:off x="616975" y="621525"/>
            <a:ext cx="7768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AutoNum type="arabicParenR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Regression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Without hyperparameter tuning: 0.9825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 hyperparameter tuning: 0.9828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AutoNum type="arabicParenR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DBSCAN and Regression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Without hyperparameter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tuning: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0: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0.9825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1: 0.9743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 hyperparameter tuning: 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0: 0.9838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 1: 0.9703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Random forest algorithms gave us the best results in both stages of the project, although the other algorithms weren’t behind my a lot.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934900" y="1264500"/>
            <a:ext cx="375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divided</a:t>
            </a:r>
            <a:r>
              <a:rPr lang="en"/>
              <a:t> our overall problem into: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 Regression Problem : Where we have predicted the retail price of diamonds using several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 DBSCAN and regression Problem : Where we have predicted the retail price of diamonds belonging to a certain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Sources : Kaggle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: https://www.kaggle.com/shivam2503/diamonds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58300" y="3219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(Raw data)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Attributes and description: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price(target attribute)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price in US dollars (\$326--\$18,823)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weight of the diamond (0.2--5.01)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quality of the cut (Fair, Good, Very Good, Premium, Ideal)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diamond colour, from D (best) to J (worst)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clarity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measurement of how clear the diamond is (I1 (worst), SI2, SI1, VS2, VS1, VVS2, VVS1, IF (best))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length in mm (0--10.74)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width in mm (0--58.9)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depth in mm (0--31.8)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depth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total depth percentage = z / mean(x, y) = 2 * z / (x + y) (43--79)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width of top of diamond relative to widest point (43--95)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0" y="2766250"/>
            <a:ext cx="4572000" cy="16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16125" y="2283600"/>
            <a:ext cx="1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Sample data: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31600" y="1087625"/>
            <a:ext cx="8491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Encoding the categorical features: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7B7B7"/>
                </a:solidFill>
              </a:rPr>
              <a:t>We used the following encoding scheme for the categorical variables color, cut and clarity</a:t>
            </a:r>
            <a:endParaRPr sz="17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11700" y="3551425"/>
            <a:ext cx="79872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above encoding </a:t>
            </a:r>
            <a:r>
              <a:rPr lang="en" sz="1600"/>
              <a:t>scheme</a:t>
            </a:r>
            <a:r>
              <a:rPr lang="en" sz="1600"/>
              <a:t> was designed based on the logic that a better cut, color and clarity should have a higher score than other values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5" y="2461150"/>
            <a:ext cx="8693052" cy="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26845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Categorical features: Cut, Clarity and Color</a:t>
            </a:r>
            <a:endParaRPr sz="27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6" y="1488700"/>
            <a:ext cx="4628029" cy="14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0" y="3445575"/>
            <a:ext cx="4761699" cy="14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825" y="2023981"/>
            <a:ext cx="4191099" cy="1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26845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Numerical features: Carat, Depth, Table, Price (target attribute)</a:t>
            </a:r>
            <a:endParaRPr sz="27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25"/>
            <a:ext cx="4942910" cy="1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" y="3307650"/>
            <a:ext cx="4774975" cy="175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800" y="1343025"/>
            <a:ext cx="4459200" cy="1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725" y="3307650"/>
            <a:ext cx="4384276" cy="1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Correlation analysis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Unsupervised feature selection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Applying correlation analysis without the target value: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50" y="1988250"/>
            <a:ext cx="2797650" cy="2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18700" y="4264650"/>
            <a:ext cx="35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Since the attributes carat, x, y and z have a high correlativity, we decided the drop the columns x, y and z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15200" y="785200"/>
            <a:ext cx="44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2) 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Applying correlation analysis wit the target value: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650" y="1267875"/>
            <a:ext cx="4192599" cy="38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</a:t>
            </a:r>
            <a:r>
              <a:rPr lang="en"/>
              <a:t> modeling: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4" name="Google Shape;114;p20"/>
          <p:cNvSpPr txBox="1"/>
          <p:nvPr/>
        </p:nvSpPr>
        <p:spPr>
          <a:xfrm>
            <a:off x="482600" y="804425"/>
            <a:ext cx="8106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Train/ test split = 80/20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Scaling method = Standard scalar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Datasets: a) Entire dataset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       b) 0.25% outlier removed dataset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Procedure = for each dataset: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a) Get r2 scores by implementing 10 fold cross validation for Linear Regression,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Regressor, Random Forest Regressor, K Neighbors   Regressor and XGB Regressor algorithms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 Perform hyperparameter tuning using GridSearchCv on the algorithm that gives the best r2 score in step a) and get results using the test dataset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1676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Regression results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0" name="Google Shape;120;p21"/>
          <p:cNvSpPr txBox="1"/>
          <p:nvPr/>
        </p:nvSpPr>
        <p:spPr>
          <a:xfrm>
            <a:off x="494650" y="1015725"/>
            <a:ext cx="37125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Entire</a:t>
            </a: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dataset: 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R2 scores using cross-validation: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 : 0.9040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Decision Tree Regressor : 0.9661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Oswald"/>
              <a:buAutoNum type="arabicParenR"/>
            </a:pPr>
            <a:r>
              <a:rPr lang="en" sz="17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Random Forest Regressor : 0.9806</a:t>
            </a:r>
            <a:endParaRPr sz="17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 Neighbors Regressor : 0.9583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AutoNum type="arabicParenR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XGB Regressor : 0.9759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the Random forest regressor gave us the best performance, we implemented hyperparameter tuning on it and evaluated it against the test data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761725" y="1541625"/>
            <a:ext cx="3753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Hyper-parameter tuning using GridSearchCv</a:t>
            </a:r>
            <a:endParaRPr b="1"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param_grid = {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'bootstrap': [True],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'max_depth': [80, 90, 100, 110],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'max_features': [2, 3],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'min_samples_leaf': [3, 4, 5],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'min_samples_split': [8, 10, 12],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'n_estimators': [100, 200, 300]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R2 score : 0.9818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