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223125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60"/>
  </p:normalViewPr>
  <p:slideViewPr>
    <p:cSldViewPr snapToGrid="0">
      <p:cViewPr varScale="1">
        <p:scale>
          <a:sx n="283" d="100"/>
          <a:sy n="283" d="100"/>
        </p:scale>
        <p:origin x="16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1" y="583525"/>
            <a:ext cx="5417344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891" y="1872726"/>
            <a:ext cx="5417344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9049" y="189831"/>
            <a:ext cx="1557486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590" y="189831"/>
            <a:ext cx="4582170" cy="30216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28" y="888906"/>
            <a:ext cx="6229945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28" y="2386096"/>
            <a:ext cx="6229945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590" y="949156"/>
            <a:ext cx="3069828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707" y="949156"/>
            <a:ext cx="3069828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189831"/>
            <a:ext cx="6229945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31" y="874049"/>
            <a:ext cx="3055720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31" y="1302407"/>
            <a:ext cx="3055720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6707" y="874049"/>
            <a:ext cx="3070769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6707" y="1302407"/>
            <a:ext cx="3070769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37702"/>
            <a:ext cx="2329646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69" y="513370"/>
            <a:ext cx="3656707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069657"/>
            <a:ext cx="2329646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37702"/>
            <a:ext cx="2329646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0769" y="513370"/>
            <a:ext cx="3656707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069657"/>
            <a:ext cx="2329646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590" y="189831"/>
            <a:ext cx="6229945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90" y="949156"/>
            <a:ext cx="6229945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590" y="3304714"/>
            <a:ext cx="162520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660" y="3304714"/>
            <a:ext cx="2437805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01332" y="3304714"/>
            <a:ext cx="162520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430392-7915-4CAC-93B1-7E9F416B69A2}"/>
              </a:ext>
            </a:extLst>
          </p:cNvPr>
          <p:cNvGrpSpPr/>
          <p:nvPr/>
        </p:nvGrpSpPr>
        <p:grpSpPr>
          <a:xfrm>
            <a:off x="78716" y="-35261"/>
            <a:ext cx="7098188" cy="3541041"/>
            <a:chOff x="78716" y="11919"/>
            <a:chExt cx="7098188" cy="3541041"/>
          </a:xfrm>
        </p:grpSpPr>
        <p:sp>
          <p:nvSpPr>
            <p:cNvPr id="4" name="Rounded Rectangle 3"/>
            <p:cNvSpPr/>
            <p:nvPr/>
          </p:nvSpPr>
          <p:spPr>
            <a:xfrm>
              <a:off x="78716" y="11919"/>
              <a:ext cx="148482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ACM Digital Library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23" y="559297"/>
              <a:ext cx="147871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399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acm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\acm_query_results.xlsx)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716" y="1053607"/>
              <a:ext cx="148482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823" y="1586721"/>
              <a:ext cx="147872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97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acm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\acm_based_on_title_abstract.xlsx)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4743" y="19207"/>
              <a:ext cx="1478711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</a:t>
              </a:r>
              <a:r>
                <a:rPr lang="en-US" sz="1050" dirty="0"/>
                <a:t>ScienceDirect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4741" y="566587"/>
              <a:ext cx="147871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144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scienceDirect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\scienceDirect_query_results.xlsx)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17439" y="1060896"/>
              <a:ext cx="1472956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17439" y="1594011"/>
              <a:ext cx="1472955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26 publications</a:t>
              </a:r>
            </a:p>
            <a:p>
              <a:pPr algn="ctr"/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800" dirty="0" err="1">
                  <a:solidFill>
                    <a:schemeClr val="accent2">
                      <a:lumMod val="75000"/>
                    </a:schemeClr>
                  </a:solidFill>
                </a:rPr>
                <a:t>scienceDirect</a:t>
              </a:r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\scienceDirect_based_on_title_abstract.xlsx)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96331" y="25558"/>
              <a:ext cx="1387805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Springer Link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6556" y="566586"/>
              <a:ext cx="1397582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1,471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(springer\springer_query_results.xlsx)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86553" y="1054546"/>
              <a:ext cx="1397597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86555" y="1594010"/>
              <a:ext cx="1398871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71 publications</a:t>
              </a:r>
            </a:p>
            <a:p>
              <a:pPr algn="ctr"/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(springer\springer_based_on_title_abstract.xlsx)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36269" y="12857"/>
              <a:ext cx="166875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Automatic search of IEEE Xplore Digital Library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36269" y="553886"/>
              <a:ext cx="166875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257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ieee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\ieee_query_results.xlsx)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57952" y="1032469"/>
              <a:ext cx="1647067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36237" y="1581310"/>
              <a:ext cx="1668787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182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ieee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\ieee_based_on_title_abstract.xlsx)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63638" y="2229129"/>
              <a:ext cx="1398882" cy="2676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Merge publications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824185" y="1965372"/>
              <a:ext cx="2338894" cy="26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9" idx="2"/>
              <a:endCxn id="23" idx="0"/>
            </p:cNvCxnSpPr>
            <p:nvPr/>
          </p:nvCxnSpPr>
          <p:spPr>
            <a:xfrm>
              <a:off x="2453917" y="1972662"/>
              <a:ext cx="709162" cy="256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0" idx="2"/>
              <a:endCxn id="23" idx="0"/>
            </p:cNvCxnSpPr>
            <p:nvPr/>
          </p:nvCxnSpPr>
          <p:spPr>
            <a:xfrm flipH="1">
              <a:off x="3163079" y="1972661"/>
              <a:ext cx="822912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3163079" y="1959961"/>
              <a:ext cx="2507552" cy="269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494399" y="2613337"/>
              <a:ext cx="133736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376 publications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020368" y="2621206"/>
              <a:ext cx="1710983" cy="363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Remove duplicates (19)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09880" y="3174309"/>
              <a:ext cx="133736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357 publications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890103" y="2621206"/>
              <a:ext cx="1236243" cy="363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content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9544" y="3174309"/>
              <a:ext cx="1337360" cy="378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255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(consolidated.xlsx)</a:t>
              </a:r>
            </a:p>
          </p:txBody>
        </p:sp>
        <p:cxnSp>
          <p:nvCxnSpPr>
            <p:cNvPr id="41" name="Straight Arrow Connector 40"/>
            <p:cNvCxnSpPr>
              <a:cxnSpLocks/>
              <a:stCxn id="4" idx="2"/>
              <a:endCxn id="9" idx="0"/>
            </p:cNvCxnSpPr>
            <p:nvPr/>
          </p:nvCxnSpPr>
          <p:spPr>
            <a:xfrm>
              <a:off x="821126" y="442936"/>
              <a:ext cx="3054" cy="11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821126" y="937948"/>
              <a:ext cx="3054" cy="115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821126" y="1484624"/>
              <a:ext cx="3059" cy="102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2454098" y="450224"/>
              <a:ext cx="1" cy="116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10" idx="2"/>
              <a:endCxn id="15" idx="0"/>
            </p:cNvCxnSpPr>
            <p:nvPr/>
          </p:nvCxnSpPr>
          <p:spPr>
            <a:xfrm flipH="1">
              <a:off x="2453917" y="945238"/>
              <a:ext cx="181" cy="11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453917" y="1491913"/>
              <a:ext cx="0" cy="10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3985347" y="456575"/>
              <a:ext cx="4887" cy="110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3985347" y="945237"/>
              <a:ext cx="5" cy="109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3985352" y="1485563"/>
              <a:ext cx="639" cy="108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5670644" y="443874"/>
              <a:ext cx="0" cy="110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670644" y="932537"/>
              <a:ext cx="10842" cy="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5670631" y="1463486"/>
              <a:ext cx="10855" cy="1178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3831759" y="2802663"/>
              <a:ext cx="188609" cy="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3" idx="2"/>
              <a:endCxn id="35" idx="0"/>
            </p:cNvCxnSpPr>
            <p:nvPr/>
          </p:nvCxnSpPr>
          <p:spPr>
            <a:xfrm>
              <a:off x="3163079" y="2496757"/>
              <a:ext cx="0" cy="116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4875860" y="2984983"/>
              <a:ext cx="2700" cy="18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  <a:stCxn id="37" idx="3"/>
            </p:cNvCxnSpPr>
            <p:nvPr/>
          </p:nvCxnSpPr>
          <p:spPr>
            <a:xfrm flipV="1">
              <a:off x="5547240" y="2779565"/>
              <a:ext cx="342863" cy="584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6508224" y="2984983"/>
              <a:ext cx="1" cy="18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84824" y="3137814"/>
              <a:ext cx="2815707" cy="394670"/>
              <a:chOff x="1139979" y="4090702"/>
              <a:chExt cx="2815707" cy="39467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139979" y="4090702"/>
                <a:ext cx="2815707" cy="39467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50" dirty="0"/>
                  <a:t>Legend: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843301" y="4157204"/>
                <a:ext cx="1051001" cy="2676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Process step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32908" y="4157459"/>
                <a:ext cx="830396" cy="2676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/>
                  <a:t>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698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Mahabaleshwar</dc:creator>
  <cp:lastModifiedBy>Mahabaleshwar, Manoj (CT RDA SSI ADM-DE)</cp:lastModifiedBy>
  <cp:revision>14</cp:revision>
  <dcterms:created xsi:type="dcterms:W3CDTF">2018-11-08T12:38:55Z</dcterms:created>
  <dcterms:modified xsi:type="dcterms:W3CDTF">2020-02-20T16:18:23Z</dcterms:modified>
</cp:coreProperties>
</file>