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5759450" cy="2160588"/>
  <p:notesSz cx="6858000" cy="9144000"/>
  <p:defaultTextStyle>
    <a:defPPr>
      <a:defRPr lang="de-DE"/>
    </a:defPPr>
    <a:lvl1pPr marL="0" algn="l" defTabSz="1706528" rtl="0" eaLnBrk="1" latinLnBrk="0" hangingPunct="1">
      <a:defRPr sz="3302" kern="1200">
        <a:solidFill>
          <a:schemeClr val="tx1"/>
        </a:solidFill>
        <a:latin typeface="+mn-lt"/>
        <a:ea typeface="+mn-ea"/>
        <a:cs typeface="+mn-cs"/>
      </a:defRPr>
    </a:lvl1pPr>
    <a:lvl2pPr marL="853264" algn="l" defTabSz="1706528" rtl="0" eaLnBrk="1" latinLnBrk="0" hangingPunct="1">
      <a:defRPr sz="3302" kern="1200">
        <a:solidFill>
          <a:schemeClr val="tx1"/>
        </a:solidFill>
        <a:latin typeface="+mn-lt"/>
        <a:ea typeface="+mn-ea"/>
        <a:cs typeface="+mn-cs"/>
      </a:defRPr>
    </a:lvl2pPr>
    <a:lvl3pPr marL="1706528" algn="l" defTabSz="1706528" rtl="0" eaLnBrk="1" latinLnBrk="0" hangingPunct="1">
      <a:defRPr sz="3302" kern="1200">
        <a:solidFill>
          <a:schemeClr val="tx1"/>
        </a:solidFill>
        <a:latin typeface="+mn-lt"/>
        <a:ea typeface="+mn-ea"/>
        <a:cs typeface="+mn-cs"/>
      </a:defRPr>
    </a:lvl3pPr>
    <a:lvl4pPr marL="2559792" algn="l" defTabSz="1706528" rtl="0" eaLnBrk="1" latinLnBrk="0" hangingPunct="1">
      <a:defRPr sz="3302" kern="1200">
        <a:solidFill>
          <a:schemeClr val="tx1"/>
        </a:solidFill>
        <a:latin typeface="+mn-lt"/>
        <a:ea typeface="+mn-ea"/>
        <a:cs typeface="+mn-cs"/>
      </a:defRPr>
    </a:lvl4pPr>
    <a:lvl5pPr marL="3413056" algn="l" defTabSz="1706528" rtl="0" eaLnBrk="1" latinLnBrk="0" hangingPunct="1">
      <a:defRPr sz="3302" kern="1200">
        <a:solidFill>
          <a:schemeClr val="tx1"/>
        </a:solidFill>
        <a:latin typeface="+mn-lt"/>
        <a:ea typeface="+mn-ea"/>
        <a:cs typeface="+mn-cs"/>
      </a:defRPr>
    </a:lvl5pPr>
    <a:lvl6pPr marL="4266322" algn="l" defTabSz="1706528" rtl="0" eaLnBrk="1" latinLnBrk="0" hangingPunct="1">
      <a:defRPr sz="3302" kern="1200">
        <a:solidFill>
          <a:schemeClr val="tx1"/>
        </a:solidFill>
        <a:latin typeface="+mn-lt"/>
        <a:ea typeface="+mn-ea"/>
        <a:cs typeface="+mn-cs"/>
      </a:defRPr>
    </a:lvl6pPr>
    <a:lvl7pPr marL="5119587" algn="l" defTabSz="1706528" rtl="0" eaLnBrk="1" latinLnBrk="0" hangingPunct="1">
      <a:defRPr sz="3302" kern="1200">
        <a:solidFill>
          <a:schemeClr val="tx1"/>
        </a:solidFill>
        <a:latin typeface="+mn-lt"/>
        <a:ea typeface="+mn-ea"/>
        <a:cs typeface="+mn-cs"/>
      </a:defRPr>
    </a:lvl7pPr>
    <a:lvl8pPr marL="5972852" algn="l" defTabSz="1706528" rtl="0" eaLnBrk="1" latinLnBrk="0" hangingPunct="1">
      <a:defRPr sz="3302" kern="1200">
        <a:solidFill>
          <a:schemeClr val="tx1"/>
        </a:solidFill>
        <a:latin typeface="+mn-lt"/>
        <a:ea typeface="+mn-ea"/>
        <a:cs typeface="+mn-cs"/>
      </a:defRPr>
    </a:lvl8pPr>
    <a:lvl9pPr marL="6826116" algn="l" defTabSz="1706528" rtl="0" eaLnBrk="1" latinLnBrk="0" hangingPunct="1">
      <a:defRPr sz="33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1" userDrawn="1">
          <p15:clr>
            <a:srgbClr val="A4A3A4"/>
          </p15:clr>
        </p15:guide>
        <p15:guide id="2" pos="1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2064" y="1794"/>
      </p:cViewPr>
      <p:guideLst>
        <p:guide orient="horz" pos="681"/>
        <p:guide pos="18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49404-BCB0-44A1-A7B6-A272B7D911AE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684213" y="1143000"/>
            <a:ext cx="82264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F7ACC-1EF9-4F6A-8664-442D8EDE09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144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6956" rtl="0" eaLnBrk="1" latinLnBrk="0" hangingPunct="1">
      <a:defRPr sz="1689" kern="1200">
        <a:solidFill>
          <a:schemeClr val="tx1"/>
        </a:solidFill>
        <a:latin typeface="+mn-lt"/>
        <a:ea typeface="+mn-ea"/>
        <a:cs typeface="+mn-cs"/>
      </a:defRPr>
    </a:lvl1pPr>
    <a:lvl2pPr marL="643477" algn="l" defTabSz="1286956" rtl="0" eaLnBrk="1" latinLnBrk="0" hangingPunct="1">
      <a:defRPr sz="1689" kern="1200">
        <a:solidFill>
          <a:schemeClr val="tx1"/>
        </a:solidFill>
        <a:latin typeface="+mn-lt"/>
        <a:ea typeface="+mn-ea"/>
        <a:cs typeface="+mn-cs"/>
      </a:defRPr>
    </a:lvl2pPr>
    <a:lvl3pPr marL="1286956" algn="l" defTabSz="1286956" rtl="0" eaLnBrk="1" latinLnBrk="0" hangingPunct="1">
      <a:defRPr sz="1689" kern="1200">
        <a:solidFill>
          <a:schemeClr val="tx1"/>
        </a:solidFill>
        <a:latin typeface="+mn-lt"/>
        <a:ea typeface="+mn-ea"/>
        <a:cs typeface="+mn-cs"/>
      </a:defRPr>
    </a:lvl3pPr>
    <a:lvl4pPr marL="1930433" algn="l" defTabSz="1286956" rtl="0" eaLnBrk="1" latinLnBrk="0" hangingPunct="1">
      <a:defRPr sz="1689" kern="1200">
        <a:solidFill>
          <a:schemeClr val="tx1"/>
        </a:solidFill>
        <a:latin typeface="+mn-lt"/>
        <a:ea typeface="+mn-ea"/>
        <a:cs typeface="+mn-cs"/>
      </a:defRPr>
    </a:lvl4pPr>
    <a:lvl5pPr marL="2573910" algn="l" defTabSz="1286956" rtl="0" eaLnBrk="1" latinLnBrk="0" hangingPunct="1">
      <a:defRPr sz="1689" kern="1200">
        <a:solidFill>
          <a:schemeClr val="tx1"/>
        </a:solidFill>
        <a:latin typeface="+mn-lt"/>
        <a:ea typeface="+mn-ea"/>
        <a:cs typeface="+mn-cs"/>
      </a:defRPr>
    </a:lvl5pPr>
    <a:lvl6pPr marL="3217388" algn="l" defTabSz="1286956" rtl="0" eaLnBrk="1" latinLnBrk="0" hangingPunct="1">
      <a:defRPr sz="1689" kern="1200">
        <a:solidFill>
          <a:schemeClr val="tx1"/>
        </a:solidFill>
        <a:latin typeface="+mn-lt"/>
        <a:ea typeface="+mn-ea"/>
        <a:cs typeface="+mn-cs"/>
      </a:defRPr>
    </a:lvl6pPr>
    <a:lvl7pPr marL="3860867" algn="l" defTabSz="1286956" rtl="0" eaLnBrk="1" latinLnBrk="0" hangingPunct="1">
      <a:defRPr sz="1689" kern="1200">
        <a:solidFill>
          <a:schemeClr val="tx1"/>
        </a:solidFill>
        <a:latin typeface="+mn-lt"/>
        <a:ea typeface="+mn-ea"/>
        <a:cs typeface="+mn-cs"/>
      </a:defRPr>
    </a:lvl7pPr>
    <a:lvl8pPr marL="4504344" algn="l" defTabSz="1286956" rtl="0" eaLnBrk="1" latinLnBrk="0" hangingPunct="1">
      <a:defRPr sz="1689" kern="1200">
        <a:solidFill>
          <a:schemeClr val="tx1"/>
        </a:solidFill>
        <a:latin typeface="+mn-lt"/>
        <a:ea typeface="+mn-ea"/>
        <a:cs typeface="+mn-cs"/>
      </a:defRPr>
    </a:lvl8pPr>
    <a:lvl9pPr marL="5147821" algn="l" defTabSz="1286956" rtl="0" eaLnBrk="1" latinLnBrk="0" hangingPunct="1">
      <a:defRPr sz="16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684213" y="1143000"/>
            <a:ext cx="8226426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F7ACC-1EF9-4F6A-8664-442D8EDE09A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399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970" y="671195"/>
            <a:ext cx="4895532" cy="46312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3922" y="1224338"/>
            <a:ext cx="4031614" cy="552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722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20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20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120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20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120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50A0-9972-4487-8506-E37E326612C5}" type="datetimeFigureOut">
              <a:rPr lang="de-AT" smtClean="0"/>
              <a:t>07.06.2016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353D-97A6-43FA-8D3A-6923017E52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338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50A0-9972-4487-8506-E37E326612C5}" type="datetimeFigureOut">
              <a:rPr lang="de-AT" smtClean="0"/>
              <a:t>07.06.2016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353D-97A6-43FA-8D3A-6923017E52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319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175620" y="65024"/>
            <a:ext cx="1295877" cy="138237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7981" y="65024"/>
            <a:ext cx="3791638" cy="1382376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50A0-9972-4487-8506-E37E326612C5}" type="datetimeFigureOut">
              <a:rPr lang="de-AT" smtClean="0"/>
              <a:t>07.06.2016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353D-97A6-43FA-8D3A-6923017E52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241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50A0-9972-4487-8506-E37E326612C5}" type="datetimeFigureOut">
              <a:rPr lang="de-AT" smtClean="0"/>
              <a:t>07.06.2016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353D-97A6-43FA-8D3A-6923017E52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042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4967" y="1388388"/>
            <a:ext cx="4895532" cy="429115"/>
          </a:xfrm>
        </p:spPr>
        <p:txBody>
          <a:bodyPr anchor="t"/>
          <a:lstStyle>
            <a:lvl1pPr algn="l">
              <a:defRPr sz="331243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4967" y="915756"/>
            <a:ext cx="4895532" cy="472629"/>
          </a:xfrm>
        </p:spPr>
        <p:txBody>
          <a:bodyPr anchor="b"/>
          <a:lstStyle>
            <a:lvl1pPr marL="0" indent="0">
              <a:buNone/>
              <a:defRPr sz="162822">
                <a:solidFill>
                  <a:schemeClr val="tx1">
                    <a:tint val="75000"/>
                  </a:schemeClr>
                </a:solidFill>
              </a:defRPr>
            </a:lvl1pPr>
            <a:lvl2pPr marL="37722997" indent="0">
              <a:buNone/>
              <a:defRPr sz="145946">
                <a:solidFill>
                  <a:schemeClr val="tx1">
                    <a:tint val="75000"/>
                  </a:schemeClr>
                </a:solidFill>
              </a:defRPr>
            </a:lvl2pPr>
            <a:lvl3pPr marL="51206400" indent="0">
              <a:buNone/>
              <a:defRPr sz="134733">
                <a:solidFill>
                  <a:schemeClr val="tx1">
                    <a:tint val="75000"/>
                  </a:schemeClr>
                </a:solidFill>
              </a:defRPr>
            </a:lvl3pPr>
            <a:lvl4pPr marL="51206400" indent="0">
              <a:buNone/>
              <a:defRPr sz="117874">
                <a:solidFill>
                  <a:schemeClr val="tx1">
                    <a:tint val="75000"/>
                  </a:schemeClr>
                </a:solidFill>
              </a:defRPr>
            </a:lvl4pPr>
            <a:lvl5pPr marL="51206400" indent="0">
              <a:buNone/>
              <a:defRPr sz="117874">
                <a:solidFill>
                  <a:schemeClr val="tx1">
                    <a:tint val="75000"/>
                  </a:schemeClr>
                </a:solidFill>
              </a:defRPr>
            </a:lvl5pPr>
            <a:lvl6pPr marL="51206400" indent="0">
              <a:buNone/>
              <a:defRPr sz="117874">
                <a:solidFill>
                  <a:schemeClr val="tx1">
                    <a:tint val="75000"/>
                  </a:schemeClr>
                </a:solidFill>
              </a:defRPr>
            </a:lvl6pPr>
            <a:lvl7pPr marL="51206400" indent="0">
              <a:buNone/>
              <a:defRPr sz="117874">
                <a:solidFill>
                  <a:schemeClr val="tx1">
                    <a:tint val="75000"/>
                  </a:schemeClr>
                </a:solidFill>
              </a:defRPr>
            </a:lvl7pPr>
            <a:lvl8pPr marL="51206400" indent="0">
              <a:buNone/>
              <a:defRPr sz="117874">
                <a:solidFill>
                  <a:schemeClr val="tx1">
                    <a:tint val="75000"/>
                  </a:schemeClr>
                </a:solidFill>
              </a:defRPr>
            </a:lvl8pPr>
            <a:lvl9pPr marL="51206400" indent="0">
              <a:buNone/>
              <a:defRPr sz="1178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50A0-9972-4487-8506-E37E326612C5}" type="datetimeFigureOut">
              <a:rPr lang="de-AT" smtClean="0"/>
              <a:t>07.06.2016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353D-97A6-43FA-8D3A-6923017E52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352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7986" y="378110"/>
            <a:ext cx="2543757" cy="1069292"/>
          </a:xfrm>
        </p:spPr>
        <p:txBody>
          <a:bodyPr/>
          <a:lstStyle>
            <a:lvl1pPr>
              <a:defRPr sz="230164"/>
            </a:lvl1pPr>
            <a:lvl2pPr>
              <a:defRPr sz="196493"/>
            </a:lvl2pPr>
            <a:lvl3pPr>
              <a:defRPr sz="162822"/>
            </a:lvl3pPr>
            <a:lvl4pPr>
              <a:defRPr sz="145946"/>
            </a:lvl4pPr>
            <a:lvl5pPr>
              <a:defRPr sz="145946"/>
            </a:lvl5pPr>
            <a:lvl6pPr>
              <a:defRPr sz="145946"/>
            </a:lvl6pPr>
            <a:lvl7pPr>
              <a:defRPr sz="145946"/>
            </a:lvl7pPr>
            <a:lvl8pPr>
              <a:defRPr sz="145946"/>
            </a:lvl8pPr>
            <a:lvl9pPr>
              <a:defRPr sz="145946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927735" y="378110"/>
            <a:ext cx="2543757" cy="1069292"/>
          </a:xfrm>
        </p:spPr>
        <p:txBody>
          <a:bodyPr/>
          <a:lstStyle>
            <a:lvl1pPr>
              <a:defRPr sz="230164"/>
            </a:lvl1pPr>
            <a:lvl2pPr>
              <a:defRPr sz="196493"/>
            </a:lvl2pPr>
            <a:lvl3pPr>
              <a:defRPr sz="162822"/>
            </a:lvl3pPr>
            <a:lvl4pPr>
              <a:defRPr sz="145946"/>
            </a:lvl4pPr>
            <a:lvl5pPr>
              <a:defRPr sz="145946"/>
            </a:lvl5pPr>
            <a:lvl6pPr>
              <a:defRPr sz="145946"/>
            </a:lvl6pPr>
            <a:lvl7pPr>
              <a:defRPr sz="145946"/>
            </a:lvl7pPr>
            <a:lvl8pPr>
              <a:defRPr sz="145946"/>
            </a:lvl8pPr>
            <a:lvl9pPr>
              <a:defRPr sz="145946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50A0-9972-4487-8506-E37E326612C5}" type="datetimeFigureOut">
              <a:rPr lang="de-AT" smtClean="0"/>
              <a:t>07.06.2016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353D-97A6-43FA-8D3A-6923017E52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240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7979" y="86532"/>
            <a:ext cx="5183506" cy="36009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7981" y="483638"/>
            <a:ext cx="2544757" cy="201557"/>
          </a:xfrm>
        </p:spPr>
        <p:txBody>
          <a:bodyPr anchor="b"/>
          <a:lstStyle>
            <a:lvl1pPr marL="0" indent="0">
              <a:buNone/>
              <a:defRPr sz="196493" b="1"/>
            </a:lvl1pPr>
            <a:lvl2pPr marL="37722997" indent="0">
              <a:buNone/>
              <a:defRPr sz="162822" b="1"/>
            </a:lvl2pPr>
            <a:lvl3pPr marL="51206400" indent="0">
              <a:buNone/>
              <a:defRPr sz="145946" b="1"/>
            </a:lvl3pPr>
            <a:lvl4pPr marL="51206400" indent="0">
              <a:buNone/>
              <a:defRPr sz="134733" b="1"/>
            </a:lvl4pPr>
            <a:lvl5pPr marL="51206400" indent="0">
              <a:buNone/>
              <a:defRPr sz="134733" b="1"/>
            </a:lvl5pPr>
            <a:lvl6pPr marL="51206400" indent="0">
              <a:buNone/>
              <a:defRPr sz="134733" b="1"/>
            </a:lvl6pPr>
            <a:lvl7pPr marL="51206400" indent="0">
              <a:buNone/>
              <a:defRPr sz="134733" b="1"/>
            </a:lvl7pPr>
            <a:lvl8pPr marL="51206400" indent="0">
              <a:buNone/>
              <a:defRPr sz="134733" b="1"/>
            </a:lvl8pPr>
            <a:lvl9pPr marL="51206400" indent="0">
              <a:buNone/>
              <a:defRPr sz="134733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7981" y="685192"/>
            <a:ext cx="2544757" cy="1244839"/>
          </a:xfrm>
        </p:spPr>
        <p:txBody>
          <a:bodyPr/>
          <a:lstStyle>
            <a:lvl1pPr>
              <a:defRPr sz="196493"/>
            </a:lvl1pPr>
            <a:lvl2pPr>
              <a:defRPr sz="162822"/>
            </a:lvl2pPr>
            <a:lvl3pPr>
              <a:defRPr sz="145946"/>
            </a:lvl3pPr>
            <a:lvl4pPr>
              <a:defRPr sz="134733"/>
            </a:lvl4pPr>
            <a:lvl5pPr>
              <a:defRPr sz="134733"/>
            </a:lvl5pPr>
            <a:lvl6pPr>
              <a:defRPr sz="134733"/>
            </a:lvl6pPr>
            <a:lvl7pPr>
              <a:defRPr sz="134733"/>
            </a:lvl7pPr>
            <a:lvl8pPr>
              <a:defRPr sz="134733"/>
            </a:lvl8pPr>
            <a:lvl9pPr>
              <a:defRPr sz="134733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925742" y="483638"/>
            <a:ext cx="2545757" cy="201557"/>
          </a:xfrm>
        </p:spPr>
        <p:txBody>
          <a:bodyPr anchor="b"/>
          <a:lstStyle>
            <a:lvl1pPr marL="0" indent="0">
              <a:buNone/>
              <a:defRPr sz="196493" b="1"/>
            </a:lvl1pPr>
            <a:lvl2pPr marL="37722997" indent="0">
              <a:buNone/>
              <a:defRPr sz="162822" b="1"/>
            </a:lvl2pPr>
            <a:lvl3pPr marL="51206400" indent="0">
              <a:buNone/>
              <a:defRPr sz="145946" b="1"/>
            </a:lvl3pPr>
            <a:lvl4pPr marL="51206400" indent="0">
              <a:buNone/>
              <a:defRPr sz="134733" b="1"/>
            </a:lvl4pPr>
            <a:lvl5pPr marL="51206400" indent="0">
              <a:buNone/>
              <a:defRPr sz="134733" b="1"/>
            </a:lvl5pPr>
            <a:lvl6pPr marL="51206400" indent="0">
              <a:buNone/>
              <a:defRPr sz="134733" b="1"/>
            </a:lvl6pPr>
            <a:lvl7pPr marL="51206400" indent="0">
              <a:buNone/>
              <a:defRPr sz="134733" b="1"/>
            </a:lvl7pPr>
            <a:lvl8pPr marL="51206400" indent="0">
              <a:buNone/>
              <a:defRPr sz="134733" b="1"/>
            </a:lvl8pPr>
            <a:lvl9pPr marL="51206400" indent="0">
              <a:buNone/>
              <a:defRPr sz="134733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925742" y="685192"/>
            <a:ext cx="2545757" cy="1244839"/>
          </a:xfrm>
        </p:spPr>
        <p:txBody>
          <a:bodyPr/>
          <a:lstStyle>
            <a:lvl1pPr>
              <a:defRPr sz="196493"/>
            </a:lvl1pPr>
            <a:lvl2pPr>
              <a:defRPr sz="162822"/>
            </a:lvl2pPr>
            <a:lvl3pPr>
              <a:defRPr sz="145946"/>
            </a:lvl3pPr>
            <a:lvl4pPr>
              <a:defRPr sz="134733"/>
            </a:lvl4pPr>
            <a:lvl5pPr>
              <a:defRPr sz="134733"/>
            </a:lvl5pPr>
            <a:lvl6pPr>
              <a:defRPr sz="134733"/>
            </a:lvl6pPr>
            <a:lvl7pPr>
              <a:defRPr sz="134733"/>
            </a:lvl7pPr>
            <a:lvl8pPr>
              <a:defRPr sz="134733"/>
            </a:lvl8pPr>
            <a:lvl9pPr>
              <a:defRPr sz="134733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50A0-9972-4487-8506-E37E326612C5}" type="datetimeFigureOut">
              <a:rPr lang="de-AT" smtClean="0"/>
              <a:t>07.06.2016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353D-97A6-43FA-8D3A-6923017E52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926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50A0-9972-4487-8506-E37E326612C5}" type="datetimeFigureOut">
              <a:rPr lang="de-AT" smtClean="0"/>
              <a:t>07.06.2016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353D-97A6-43FA-8D3A-6923017E52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591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50A0-9972-4487-8506-E37E326612C5}" type="datetimeFigureOut">
              <a:rPr lang="de-AT" smtClean="0"/>
              <a:t>07.06.2016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353D-97A6-43FA-8D3A-6923017E52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298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7988" y="86031"/>
            <a:ext cx="1894820" cy="366101"/>
          </a:xfrm>
        </p:spPr>
        <p:txBody>
          <a:bodyPr anchor="b"/>
          <a:lstStyle>
            <a:lvl1pPr algn="l">
              <a:defRPr sz="162822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51795" y="86029"/>
            <a:ext cx="3219693" cy="1844004"/>
          </a:xfrm>
        </p:spPr>
        <p:txBody>
          <a:bodyPr/>
          <a:lstStyle>
            <a:lvl1pPr>
              <a:defRPr sz="263914"/>
            </a:lvl1pPr>
            <a:lvl2pPr>
              <a:defRPr sz="230164"/>
            </a:lvl2pPr>
            <a:lvl3pPr>
              <a:defRPr sz="196493"/>
            </a:lvl3pPr>
            <a:lvl4pPr>
              <a:defRPr sz="162822"/>
            </a:lvl4pPr>
            <a:lvl5pPr>
              <a:defRPr sz="162822"/>
            </a:lvl5pPr>
            <a:lvl6pPr>
              <a:defRPr sz="162822"/>
            </a:lvl6pPr>
            <a:lvl7pPr>
              <a:defRPr sz="162822"/>
            </a:lvl7pPr>
            <a:lvl8pPr>
              <a:defRPr sz="162822"/>
            </a:lvl8pPr>
            <a:lvl9pPr>
              <a:defRPr sz="162822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7988" y="452126"/>
            <a:ext cx="1894820" cy="1477902"/>
          </a:xfrm>
        </p:spPr>
        <p:txBody>
          <a:bodyPr/>
          <a:lstStyle>
            <a:lvl1pPr marL="0" indent="0">
              <a:buNone/>
              <a:defRPr sz="117874"/>
            </a:lvl1pPr>
            <a:lvl2pPr marL="37722997" indent="0">
              <a:buNone/>
              <a:defRPr sz="101077"/>
            </a:lvl2pPr>
            <a:lvl3pPr marL="51206400" indent="0">
              <a:buNone/>
              <a:defRPr sz="84235"/>
            </a:lvl3pPr>
            <a:lvl4pPr marL="51206400" indent="0">
              <a:buNone/>
              <a:defRPr sz="73004"/>
            </a:lvl4pPr>
            <a:lvl5pPr marL="51206400" indent="0">
              <a:buNone/>
              <a:defRPr sz="73004"/>
            </a:lvl5pPr>
            <a:lvl6pPr marL="51206400" indent="0">
              <a:buNone/>
              <a:defRPr sz="73004"/>
            </a:lvl6pPr>
            <a:lvl7pPr marL="51206400" indent="0">
              <a:buNone/>
              <a:defRPr sz="73004"/>
            </a:lvl7pPr>
            <a:lvl8pPr marL="51206400" indent="0">
              <a:buNone/>
              <a:defRPr sz="73004"/>
            </a:lvl8pPr>
            <a:lvl9pPr marL="51206400" indent="0">
              <a:buNone/>
              <a:defRPr sz="73004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50A0-9972-4487-8506-E37E326612C5}" type="datetimeFigureOut">
              <a:rPr lang="de-AT" smtClean="0"/>
              <a:t>07.06.2016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353D-97A6-43FA-8D3A-6923017E52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405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28896" y="1512419"/>
            <a:ext cx="3455670" cy="178551"/>
          </a:xfrm>
        </p:spPr>
        <p:txBody>
          <a:bodyPr anchor="b"/>
          <a:lstStyle>
            <a:lvl1pPr algn="l">
              <a:defRPr sz="162822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128896" y="193054"/>
            <a:ext cx="3455670" cy="1296353"/>
          </a:xfrm>
        </p:spPr>
        <p:txBody>
          <a:bodyPr/>
          <a:lstStyle>
            <a:lvl1pPr marL="0" indent="0">
              <a:buNone/>
              <a:defRPr sz="263914"/>
            </a:lvl1pPr>
            <a:lvl2pPr marL="37722997" indent="0">
              <a:buNone/>
              <a:defRPr sz="230164"/>
            </a:lvl2pPr>
            <a:lvl3pPr marL="51206400" indent="0">
              <a:buNone/>
              <a:defRPr sz="196493"/>
            </a:lvl3pPr>
            <a:lvl4pPr marL="51206400" indent="0">
              <a:buNone/>
              <a:defRPr sz="162822"/>
            </a:lvl4pPr>
            <a:lvl5pPr marL="51206400" indent="0">
              <a:buNone/>
              <a:defRPr sz="162822"/>
            </a:lvl5pPr>
            <a:lvl6pPr marL="51206400" indent="0">
              <a:buNone/>
              <a:defRPr sz="162822"/>
            </a:lvl6pPr>
            <a:lvl7pPr marL="51206400" indent="0">
              <a:buNone/>
              <a:defRPr sz="162822"/>
            </a:lvl7pPr>
            <a:lvl8pPr marL="51206400" indent="0">
              <a:buNone/>
              <a:defRPr sz="162822"/>
            </a:lvl8pPr>
            <a:lvl9pPr marL="51206400" indent="0">
              <a:buNone/>
              <a:defRPr sz="162822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28896" y="1690966"/>
            <a:ext cx="3455670" cy="253570"/>
          </a:xfrm>
        </p:spPr>
        <p:txBody>
          <a:bodyPr/>
          <a:lstStyle>
            <a:lvl1pPr marL="0" indent="0">
              <a:buNone/>
              <a:defRPr sz="117874"/>
            </a:lvl1pPr>
            <a:lvl2pPr marL="37722997" indent="0">
              <a:buNone/>
              <a:defRPr sz="101077"/>
            </a:lvl2pPr>
            <a:lvl3pPr marL="51206400" indent="0">
              <a:buNone/>
              <a:defRPr sz="84235"/>
            </a:lvl3pPr>
            <a:lvl4pPr marL="51206400" indent="0">
              <a:buNone/>
              <a:defRPr sz="73004"/>
            </a:lvl4pPr>
            <a:lvl5pPr marL="51206400" indent="0">
              <a:buNone/>
              <a:defRPr sz="73004"/>
            </a:lvl5pPr>
            <a:lvl6pPr marL="51206400" indent="0">
              <a:buNone/>
              <a:defRPr sz="73004"/>
            </a:lvl6pPr>
            <a:lvl7pPr marL="51206400" indent="0">
              <a:buNone/>
              <a:defRPr sz="73004"/>
            </a:lvl7pPr>
            <a:lvl8pPr marL="51206400" indent="0">
              <a:buNone/>
              <a:defRPr sz="73004"/>
            </a:lvl8pPr>
            <a:lvl9pPr marL="51206400" indent="0">
              <a:buNone/>
              <a:defRPr sz="73004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50A0-9972-4487-8506-E37E326612C5}" type="datetimeFigureOut">
              <a:rPr lang="de-AT" smtClean="0"/>
              <a:t>07.06.2016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353D-97A6-43FA-8D3A-6923017E52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510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87979" y="86532"/>
            <a:ext cx="5183506" cy="360097"/>
          </a:xfrm>
          <a:prstGeom prst="rect">
            <a:avLst/>
          </a:prstGeom>
        </p:spPr>
        <p:txBody>
          <a:bodyPr vert="horz" lIns="134380" tIns="67190" rIns="134380" bIns="6719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7979" y="504139"/>
            <a:ext cx="5183506" cy="1425889"/>
          </a:xfrm>
          <a:prstGeom prst="rect">
            <a:avLst/>
          </a:prstGeom>
        </p:spPr>
        <p:txBody>
          <a:bodyPr vert="horz" lIns="134380" tIns="67190" rIns="134380" bIns="6719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87985" y="2002547"/>
            <a:ext cx="1343870" cy="115033"/>
          </a:xfrm>
          <a:prstGeom prst="rect">
            <a:avLst/>
          </a:prstGeom>
        </p:spPr>
        <p:txBody>
          <a:bodyPr vert="horz" lIns="134380" tIns="67190" rIns="134380" bIns="67190" rtlCol="0" anchor="ctr"/>
          <a:lstStyle>
            <a:lvl1pPr algn="l">
              <a:defRPr sz="1010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850A0-9972-4487-8506-E37E326612C5}" type="datetimeFigureOut">
              <a:rPr lang="de-AT" smtClean="0"/>
              <a:t>07.06.2016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7824" y="2002547"/>
            <a:ext cx="1823826" cy="115033"/>
          </a:xfrm>
          <a:prstGeom prst="rect">
            <a:avLst/>
          </a:prstGeom>
        </p:spPr>
        <p:txBody>
          <a:bodyPr vert="horz" lIns="134380" tIns="67190" rIns="134380" bIns="67190" rtlCol="0" anchor="ctr"/>
          <a:lstStyle>
            <a:lvl1pPr algn="ctr">
              <a:defRPr sz="1010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127620" y="2002547"/>
            <a:ext cx="1343870" cy="115033"/>
          </a:xfrm>
          <a:prstGeom prst="rect">
            <a:avLst/>
          </a:prstGeom>
        </p:spPr>
        <p:txBody>
          <a:bodyPr vert="horz" lIns="134380" tIns="67190" rIns="134380" bIns="67190" rtlCol="0" anchor="ctr"/>
          <a:lstStyle>
            <a:lvl1pPr algn="r">
              <a:defRPr sz="1010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A353D-97A6-43FA-8D3A-6923017E52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261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445978" rtl="0" eaLnBrk="1" latinLnBrk="0" hangingPunct="1">
        <a:spcBef>
          <a:spcPct val="0"/>
        </a:spcBef>
        <a:buNone/>
        <a:defRPr sz="3649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292279" indent="-28292279" algn="l" defTabSz="75445978" rtl="0" eaLnBrk="1" latinLnBrk="0" hangingPunct="1">
        <a:spcBef>
          <a:spcPct val="20000"/>
        </a:spcBef>
        <a:buFont typeface="Arial" pitchFamily="34" charset="0"/>
        <a:buChar char="•"/>
        <a:defRPr sz="263914" kern="1200">
          <a:solidFill>
            <a:schemeClr val="tx1"/>
          </a:solidFill>
          <a:latin typeface="+mn-lt"/>
          <a:ea typeface="+mn-ea"/>
          <a:cs typeface="+mn-cs"/>
        </a:defRPr>
      </a:lvl1pPr>
      <a:lvl2pPr marL="51206400" indent="-23576842" algn="l" defTabSz="75445978" rtl="0" eaLnBrk="1" latinLnBrk="0" hangingPunct="1">
        <a:spcBef>
          <a:spcPct val="20000"/>
        </a:spcBef>
        <a:buFont typeface="Arial" pitchFamily="34" charset="0"/>
        <a:buChar char="–"/>
        <a:defRPr sz="230164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0" indent="-18861483" algn="l" defTabSz="75445978" rtl="0" eaLnBrk="1" latinLnBrk="0" hangingPunct="1">
        <a:spcBef>
          <a:spcPct val="20000"/>
        </a:spcBef>
        <a:buFont typeface="Arial" pitchFamily="34" charset="0"/>
        <a:buChar char="•"/>
        <a:defRPr sz="196493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0" indent="-18861483" algn="l" defTabSz="75445978" rtl="0" eaLnBrk="1" latinLnBrk="0" hangingPunct="1">
        <a:spcBef>
          <a:spcPct val="20000"/>
        </a:spcBef>
        <a:buFont typeface="Arial" pitchFamily="34" charset="0"/>
        <a:buChar char="–"/>
        <a:defRPr sz="162822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0" indent="-18861483" algn="l" defTabSz="75445978" rtl="0" eaLnBrk="1" latinLnBrk="0" hangingPunct="1">
        <a:spcBef>
          <a:spcPct val="20000"/>
        </a:spcBef>
        <a:buFont typeface="Arial" pitchFamily="34" charset="0"/>
        <a:buChar char="»"/>
        <a:defRPr sz="162822" kern="1200">
          <a:solidFill>
            <a:schemeClr val="tx1"/>
          </a:solidFill>
          <a:latin typeface="+mn-lt"/>
          <a:ea typeface="+mn-ea"/>
          <a:cs typeface="+mn-cs"/>
        </a:defRPr>
      </a:lvl5pPr>
      <a:lvl6pPr marL="51206400" indent="-18861483" algn="l" defTabSz="75445978" rtl="0" eaLnBrk="1" latinLnBrk="0" hangingPunct="1">
        <a:spcBef>
          <a:spcPct val="20000"/>
        </a:spcBef>
        <a:buFont typeface="Arial" pitchFamily="34" charset="0"/>
        <a:buChar char="•"/>
        <a:defRPr sz="162822" kern="1200">
          <a:solidFill>
            <a:schemeClr val="tx1"/>
          </a:solidFill>
          <a:latin typeface="+mn-lt"/>
          <a:ea typeface="+mn-ea"/>
          <a:cs typeface="+mn-cs"/>
        </a:defRPr>
      </a:lvl6pPr>
      <a:lvl7pPr marL="51206400" indent="-18861483" algn="l" defTabSz="75445978" rtl="0" eaLnBrk="1" latinLnBrk="0" hangingPunct="1">
        <a:spcBef>
          <a:spcPct val="20000"/>
        </a:spcBef>
        <a:buFont typeface="Arial" pitchFamily="34" charset="0"/>
        <a:buChar char="•"/>
        <a:defRPr sz="162822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0" indent="-18861483" algn="l" defTabSz="75445978" rtl="0" eaLnBrk="1" latinLnBrk="0" hangingPunct="1">
        <a:spcBef>
          <a:spcPct val="20000"/>
        </a:spcBef>
        <a:buFont typeface="Arial" pitchFamily="34" charset="0"/>
        <a:buChar char="•"/>
        <a:defRPr sz="162822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0" indent="-18861483" algn="l" defTabSz="75445978" rtl="0" eaLnBrk="1" latinLnBrk="0" hangingPunct="1">
        <a:spcBef>
          <a:spcPct val="20000"/>
        </a:spcBef>
        <a:buFont typeface="Arial" pitchFamily="34" charset="0"/>
        <a:buChar char="•"/>
        <a:defRPr sz="1628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75445978" rtl="0" eaLnBrk="1" latinLnBrk="0" hangingPunct="1">
        <a:defRPr sz="145946" kern="1200">
          <a:solidFill>
            <a:schemeClr val="tx1"/>
          </a:solidFill>
          <a:latin typeface="+mn-lt"/>
          <a:ea typeface="+mn-ea"/>
          <a:cs typeface="+mn-cs"/>
        </a:defRPr>
      </a:lvl1pPr>
      <a:lvl2pPr marL="37722997" algn="l" defTabSz="75445978" rtl="0" eaLnBrk="1" latinLnBrk="0" hangingPunct="1">
        <a:defRPr sz="145946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0" algn="l" defTabSz="75445978" rtl="0" eaLnBrk="1" latinLnBrk="0" hangingPunct="1">
        <a:defRPr sz="145946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0" algn="l" defTabSz="75445978" rtl="0" eaLnBrk="1" latinLnBrk="0" hangingPunct="1">
        <a:defRPr sz="145946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0" algn="l" defTabSz="75445978" rtl="0" eaLnBrk="1" latinLnBrk="0" hangingPunct="1">
        <a:defRPr sz="145946" kern="1200">
          <a:solidFill>
            <a:schemeClr val="tx1"/>
          </a:solidFill>
          <a:latin typeface="+mn-lt"/>
          <a:ea typeface="+mn-ea"/>
          <a:cs typeface="+mn-cs"/>
        </a:defRPr>
      </a:lvl5pPr>
      <a:lvl6pPr marL="51206400" algn="l" defTabSz="75445978" rtl="0" eaLnBrk="1" latinLnBrk="0" hangingPunct="1">
        <a:defRPr sz="145946" kern="1200">
          <a:solidFill>
            <a:schemeClr val="tx1"/>
          </a:solidFill>
          <a:latin typeface="+mn-lt"/>
          <a:ea typeface="+mn-ea"/>
          <a:cs typeface="+mn-cs"/>
        </a:defRPr>
      </a:lvl6pPr>
      <a:lvl7pPr marL="51206400" algn="l" defTabSz="75445978" rtl="0" eaLnBrk="1" latinLnBrk="0" hangingPunct="1">
        <a:defRPr sz="145946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0" algn="l" defTabSz="75445978" rtl="0" eaLnBrk="1" latinLnBrk="0" hangingPunct="1">
        <a:defRPr sz="145946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0" algn="l" defTabSz="75445978" rtl="0" eaLnBrk="1" latinLnBrk="0" hangingPunct="1">
        <a:defRPr sz="145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hteck 57"/>
          <p:cNvSpPr/>
          <p:nvPr/>
        </p:nvSpPr>
        <p:spPr>
          <a:xfrm>
            <a:off x="3841722" y="1525419"/>
            <a:ext cx="1871613" cy="597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380" tIns="67190" rIns="134380" bIns="67190" rtlCol="0" anchor="ctr"/>
          <a:lstStyle/>
          <a:p>
            <a:r>
              <a:rPr lang="de-AT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FPoints</a:t>
            </a:r>
            <a:r>
              <a:rPr lang="de-AT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de-AT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de-AT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AT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</a:t>
            </a:r>
            <a:r>
              <a:rPr lang="de-AT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Date</a:t>
            </a:r>
          </a:p>
          <a:p>
            <a:r>
              <a:rPr lang="de-AT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r>
              <a:rPr lang="de-AT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String</a:t>
            </a:r>
          </a:p>
        </p:txBody>
      </p:sp>
      <p:sp>
        <p:nvSpPr>
          <p:cNvPr id="59" name="Rechteck 58"/>
          <p:cNvSpPr/>
          <p:nvPr/>
        </p:nvSpPr>
        <p:spPr>
          <a:xfrm>
            <a:off x="3841722" y="1083709"/>
            <a:ext cx="1871613" cy="4412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380" tIns="67190" rIns="134380" bIns="67190" rtlCol="0" anchor="ctr"/>
          <a:lstStyle/>
          <a:p>
            <a:pPr algn="ctr"/>
            <a:r>
              <a:rPr lang="de-AT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de-AT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1969514" y="72802"/>
            <a:ext cx="1872208" cy="4383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380" tIns="67190" rIns="134380" bIns="67190" rtlCol="0" anchor="ctr"/>
          <a:lstStyle/>
          <a:p>
            <a:pPr algn="ctr"/>
            <a:r>
              <a:rPr lang="de-AT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endParaRPr lang="de-AT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Gerade Verbindung mit Pfeil 2"/>
          <p:cNvCxnSpPr>
            <a:stCxn id="59" idx="0"/>
            <a:endCxn id="60" idx="3"/>
          </p:cNvCxnSpPr>
          <p:nvPr/>
        </p:nvCxnSpPr>
        <p:spPr>
          <a:xfrm rot="16200000" flipV="1">
            <a:off x="3913762" y="219941"/>
            <a:ext cx="791729" cy="935807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4739992" y="809799"/>
            <a:ext cx="914033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de-A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014641" y="821238"/>
            <a:ext cx="26161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AT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de-A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1970109" y="509189"/>
            <a:ext cx="1871613" cy="2382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380" tIns="67190" rIns="134380" bIns="67190" rtlCol="0" anchor="ctr"/>
          <a:lstStyle/>
          <a:p>
            <a:r>
              <a:rPr lang="de-AT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lang="de-AT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Date</a:t>
            </a:r>
          </a:p>
        </p:txBody>
      </p:sp>
      <p:sp>
        <p:nvSpPr>
          <p:cNvPr id="65" name="Rechteck 64"/>
          <p:cNvSpPr/>
          <p:nvPr/>
        </p:nvSpPr>
        <p:spPr>
          <a:xfrm>
            <a:off x="97306" y="1078842"/>
            <a:ext cx="1872208" cy="4383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380" tIns="67190" rIns="134380" bIns="67190" rtlCol="0" anchor="ctr"/>
          <a:lstStyle/>
          <a:p>
            <a:pPr algn="ctr"/>
            <a:r>
              <a:rPr lang="de-AT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endParaRPr lang="de-AT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Gerade Verbindung mit Pfeil 2"/>
          <p:cNvCxnSpPr>
            <a:stCxn id="65" idx="0"/>
            <a:endCxn id="60" idx="1"/>
          </p:cNvCxnSpPr>
          <p:nvPr/>
        </p:nvCxnSpPr>
        <p:spPr>
          <a:xfrm rot="5400000" flipH="1" flipV="1">
            <a:off x="1108031" y="217359"/>
            <a:ext cx="786862" cy="93610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/>
          <p:cNvSpPr/>
          <p:nvPr/>
        </p:nvSpPr>
        <p:spPr>
          <a:xfrm>
            <a:off x="3822953" y="41882"/>
            <a:ext cx="73129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Supports</a:t>
            </a:r>
            <a:endParaRPr lang="de-A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1256993" y="34376"/>
            <a:ext cx="73129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Supports</a:t>
            </a:r>
            <a:endParaRPr lang="de-A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382033" y="809799"/>
            <a:ext cx="681597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endParaRPr lang="de-A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4515921" y="828694"/>
            <a:ext cx="26161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AT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de-A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841722" y="288891"/>
            <a:ext cx="26161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AT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de-A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1717289" y="284798"/>
            <a:ext cx="26161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AT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de-A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5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841722" y="1525419"/>
            <a:ext cx="1871613" cy="597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380" tIns="67190" rIns="134380" bIns="67190" rtlCol="0" anchor="ctr"/>
          <a:lstStyle/>
          <a:p>
            <a:r>
              <a:rPr lang="de-AT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FunctionPoints</a:t>
            </a:r>
            <a:r>
              <a:rPr lang="de-AT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de-AT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de-AT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AT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</a:t>
            </a:r>
            <a:r>
              <a:rPr lang="de-AT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Date</a:t>
            </a:r>
          </a:p>
          <a:p>
            <a:r>
              <a:rPr lang="de-AT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r>
              <a:rPr lang="de-AT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String</a:t>
            </a:r>
          </a:p>
        </p:txBody>
      </p:sp>
      <p:sp>
        <p:nvSpPr>
          <p:cNvPr id="5" name="Rechteck 4"/>
          <p:cNvSpPr/>
          <p:nvPr/>
        </p:nvSpPr>
        <p:spPr>
          <a:xfrm>
            <a:off x="3841722" y="1083709"/>
            <a:ext cx="1871613" cy="4412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380" tIns="67190" rIns="134380" bIns="67190" rtlCol="0" anchor="ctr"/>
          <a:lstStyle/>
          <a:p>
            <a:pPr algn="ctr"/>
            <a:r>
              <a:rPr lang="de-AT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de-AT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969514" y="72802"/>
            <a:ext cx="1872208" cy="4383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380" tIns="67190" rIns="134380" bIns="67190" rtlCol="0" anchor="ctr"/>
          <a:lstStyle/>
          <a:p>
            <a:pPr algn="ctr"/>
            <a:r>
              <a:rPr lang="de-AT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BusinessSupport</a:t>
            </a:r>
            <a:endParaRPr lang="de-AT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Gerade Verbindung mit Pfeil 2"/>
          <p:cNvCxnSpPr>
            <a:stCxn id="5" idx="0"/>
            <a:endCxn id="6" idx="3"/>
          </p:cNvCxnSpPr>
          <p:nvPr/>
        </p:nvCxnSpPr>
        <p:spPr>
          <a:xfrm rot="16200000" flipV="1">
            <a:off x="3913762" y="219941"/>
            <a:ext cx="791729" cy="935807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4739992" y="809799"/>
            <a:ext cx="914033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de-A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014641" y="821238"/>
            <a:ext cx="26161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AT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de-A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970109" y="509189"/>
            <a:ext cx="1871613" cy="2382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380" tIns="67190" rIns="134380" bIns="67190" rtlCol="0" anchor="ctr"/>
          <a:lstStyle/>
          <a:p>
            <a:r>
              <a:rPr lang="de-AT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lang="de-AT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Date</a:t>
            </a:r>
          </a:p>
        </p:txBody>
      </p:sp>
      <p:sp>
        <p:nvSpPr>
          <p:cNvPr id="11" name="Rechteck 10"/>
          <p:cNvSpPr/>
          <p:nvPr/>
        </p:nvSpPr>
        <p:spPr>
          <a:xfrm>
            <a:off x="97306" y="1078842"/>
            <a:ext cx="1872208" cy="4383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380" tIns="67190" rIns="134380" bIns="67190" rtlCol="0" anchor="ctr"/>
          <a:lstStyle/>
          <a:p>
            <a:pPr algn="ctr"/>
            <a:r>
              <a:rPr lang="de-AT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endParaRPr lang="de-AT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Gerade Verbindung mit Pfeil 2"/>
          <p:cNvCxnSpPr>
            <a:stCxn id="11" idx="0"/>
            <a:endCxn id="6" idx="1"/>
          </p:cNvCxnSpPr>
          <p:nvPr/>
        </p:nvCxnSpPr>
        <p:spPr>
          <a:xfrm rot="5400000" flipH="1" flipV="1">
            <a:off x="1108031" y="217359"/>
            <a:ext cx="786862" cy="93610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3841722" y="42347"/>
            <a:ext cx="1277914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BusinessSupports</a:t>
            </a:r>
            <a:endParaRPr lang="de-A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22831" y="22670"/>
            <a:ext cx="1277914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BusinessSupports</a:t>
            </a:r>
            <a:endParaRPr lang="de-A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82033" y="809799"/>
            <a:ext cx="681597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endParaRPr lang="de-A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515921" y="828694"/>
            <a:ext cx="26161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AT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de-A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3841722" y="288891"/>
            <a:ext cx="26161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AT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de-A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717289" y="284798"/>
            <a:ext cx="26161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AT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de-A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76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3841722" y="1525419"/>
            <a:ext cx="1871613" cy="597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380" tIns="67190" rIns="134380" bIns="67190" rtlCol="0" anchor="ctr"/>
          <a:lstStyle/>
          <a:p>
            <a:r>
              <a:rPr lang="de-AT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: </a:t>
            </a:r>
            <a:r>
              <a:rPr lang="de-AT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de-AT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AT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de-AT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Date</a:t>
            </a:r>
          </a:p>
          <a:p>
            <a:r>
              <a:rPr lang="de-AT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Producer : String</a:t>
            </a:r>
          </a:p>
        </p:txBody>
      </p:sp>
      <p:sp>
        <p:nvSpPr>
          <p:cNvPr id="20" name="Rechteck 19"/>
          <p:cNvSpPr/>
          <p:nvPr/>
        </p:nvSpPr>
        <p:spPr>
          <a:xfrm>
            <a:off x="3841722" y="1083709"/>
            <a:ext cx="1871613" cy="4412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380" tIns="67190" rIns="134380" bIns="67190" rtlCol="0" anchor="ctr"/>
          <a:lstStyle/>
          <a:p>
            <a:pPr algn="ctr"/>
            <a:r>
              <a:rPr lang="de-AT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endParaRPr lang="de-AT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969514" y="72802"/>
            <a:ext cx="1872208" cy="4383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380" tIns="67190" rIns="134380" bIns="67190" rtlCol="0" anchor="ctr"/>
          <a:lstStyle/>
          <a:p>
            <a:pPr algn="ctr"/>
            <a:r>
              <a:rPr lang="de-AT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endParaRPr lang="de-AT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Gerade Verbindung mit Pfeil 2"/>
          <p:cNvCxnSpPr>
            <a:stCxn id="20" idx="0"/>
            <a:endCxn id="21" idx="3"/>
          </p:cNvCxnSpPr>
          <p:nvPr/>
        </p:nvCxnSpPr>
        <p:spPr>
          <a:xfrm rot="16200000" flipV="1">
            <a:off x="3913762" y="219941"/>
            <a:ext cx="791729" cy="935807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4739992" y="809799"/>
            <a:ext cx="663964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endParaRPr lang="de-A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014641" y="821238"/>
            <a:ext cx="26161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AT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de-A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970109" y="509189"/>
            <a:ext cx="1871613" cy="2382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380" tIns="67190" rIns="134380" bIns="67190" rtlCol="0" anchor="ctr"/>
          <a:lstStyle/>
          <a:p>
            <a:r>
              <a:rPr lang="de-AT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orderDate</a:t>
            </a:r>
            <a:r>
              <a:rPr lang="de-AT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Date</a:t>
            </a:r>
          </a:p>
        </p:txBody>
      </p:sp>
      <p:sp>
        <p:nvSpPr>
          <p:cNvPr id="26" name="Rechteck 25"/>
          <p:cNvSpPr/>
          <p:nvPr/>
        </p:nvSpPr>
        <p:spPr>
          <a:xfrm>
            <a:off x="97306" y="1078842"/>
            <a:ext cx="1872208" cy="4383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380" tIns="67190" rIns="134380" bIns="67190" rtlCol="0" anchor="ctr"/>
          <a:lstStyle/>
          <a:p>
            <a:pPr algn="ctr"/>
            <a:r>
              <a:rPr lang="de-AT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endParaRPr lang="de-AT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Gerade Verbindung mit Pfeil 2"/>
          <p:cNvCxnSpPr>
            <a:stCxn id="26" idx="0"/>
            <a:endCxn id="21" idx="1"/>
          </p:cNvCxnSpPr>
          <p:nvPr/>
        </p:nvCxnSpPr>
        <p:spPr>
          <a:xfrm rot="5400000" flipH="1" flipV="1">
            <a:off x="1108031" y="217359"/>
            <a:ext cx="786862" cy="93610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3822953" y="41882"/>
            <a:ext cx="60305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endParaRPr lang="de-A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1385233" y="34376"/>
            <a:ext cx="60305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/>
            <a:r>
              <a:rPr lang="de-DE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endParaRPr lang="de-A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279441" y="809799"/>
            <a:ext cx="784189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/>
            <a:r>
              <a:rPr lang="de-DE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endParaRPr lang="de-A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515921" y="828694"/>
            <a:ext cx="26161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AT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de-A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3841722" y="288891"/>
            <a:ext cx="26161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AT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de-A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1717289" y="284798"/>
            <a:ext cx="26161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AT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de-A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3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816127" y="1527072"/>
            <a:ext cx="1871613" cy="597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380" tIns="67190" rIns="134380" bIns="67190" rtlCol="0" anchor="ctr"/>
          <a:lstStyle>
            <a:defPPr>
              <a:defRPr lang="de-DE"/>
            </a:defPPr>
            <a:lvl1pPr marL="0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853264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706528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559792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413056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266322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119587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972852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826116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StockPrice</a:t>
            </a:r>
            <a:r>
              <a:rPr lang="de-AT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de-AT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de-AT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AT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de-AT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Date</a:t>
            </a:r>
          </a:p>
          <a:p>
            <a:r>
              <a:rPr lang="de-AT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Producer : String</a:t>
            </a:r>
          </a:p>
        </p:txBody>
      </p:sp>
      <p:sp>
        <p:nvSpPr>
          <p:cNvPr id="18" name="Rechteck 17"/>
          <p:cNvSpPr/>
          <p:nvPr/>
        </p:nvSpPr>
        <p:spPr>
          <a:xfrm>
            <a:off x="3816127" y="1085362"/>
            <a:ext cx="1871613" cy="4412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380" tIns="67190" rIns="134380" bIns="67190" rtlCol="0" anchor="ctr"/>
          <a:lstStyle>
            <a:defPPr>
              <a:defRPr lang="de-DE"/>
            </a:defPPr>
            <a:lvl1pPr marL="0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853264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706528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559792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413056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266322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119587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972852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826116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endParaRPr lang="de-AT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1943919" y="74455"/>
            <a:ext cx="1872208" cy="4383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380" tIns="67190" rIns="134380" bIns="67190" rtlCol="0" anchor="ctr"/>
          <a:lstStyle>
            <a:defPPr>
              <a:defRPr lang="de-DE"/>
            </a:defPPr>
            <a:lvl1pPr marL="0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853264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706528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559792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413056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266322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119587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972852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826116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CustomerOrder</a:t>
            </a:r>
            <a:endParaRPr lang="de-AT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Gerade Verbindung mit Pfeil 2"/>
          <p:cNvCxnSpPr>
            <a:stCxn id="18" idx="0"/>
            <a:endCxn id="34" idx="3"/>
          </p:cNvCxnSpPr>
          <p:nvPr/>
        </p:nvCxnSpPr>
        <p:spPr>
          <a:xfrm rot="16200000" flipV="1">
            <a:off x="3888167" y="221594"/>
            <a:ext cx="791729" cy="935807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4714397" y="811452"/>
            <a:ext cx="663964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defPPr>
              <a:defRPr lang="de-DE"/>
            </a:defPPr>
            <a:lvl1pPr marL="0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3264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06528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9792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13056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266322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9587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72852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826116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endParaRPr lang="de-A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989046" y="822891"/>
            <a:ext cx="26161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defPPr>
              <a:defRPr lang="de-DE"/>
            </a:defPPr>
            <a:lvl1pPr marL="0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3264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06528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9792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13056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266322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9587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72852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826116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de-A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944514" y="510842"/>
            <a:ext cx="1871613" cy="2382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380" tIns="67190" rIns="134380" bIns="67190" rtlCol="0" anchor="ctr"/>
          <a:lstStyle>
            <a:defPPr>
              <a:defRPr lang="de-DE"/>
            </a:defPPr>
            <a:lvl1pPr marL="0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853264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706528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559792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413056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266322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119587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972852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826116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orderDate</a:t>
            </a:r>
            <a:r>
              <a:rPr lang="de-AT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Date</a:t>
            </a:r>
          </a:p>
        </p:txBody>
      </p:sp>
      <p:sp>
        <p:nvSpPr>
          <p:cNvPr id="39" name="Rechteck 38"/>
          <p:cNvSpPr/>
          <p:nvPr/>
        </p:nvSpPr>
        <p:spPr>
          <a:xfrm>
            <a:off x="71711" y="1080495"/>
            <a:ext cx="1872208" cy="4383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380" tIns="67190" rIns="134380" bIns="67190" rtlCol="0" anchor="ctr"/>
          <a:lstStyle>
            <a:defPPr>
              <a:defRPr lang="de-DE"/>
            </a:defPPr>
            <a:lvl1pPr marL="0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853264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706528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559792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413056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266322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119587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972852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826116" algn="l" defTabSz="1706528" rtl="0" eaLnBrk="1" latinLnBrk="0" hangingPunct="1">
              <a:defRPr sz="33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endParaRPr lang="de-AT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Gerade Verbindung mit Pfeil 2"/>
          <p:cNvCxnSpPr>
            <a:stCxn id="39" idx="0"/>
            <a:endCxn id="34" idx="1"/>
          </p:cNvCxnSpPr>
          <p:nvPr/>
        </p:nvCxnSpPr>
        <p:spPr>
          <a:xfrm rot="5400000" flipH="1" flipV="1">
            <a:off x="1082436" y="219012"/>
            <a:ext cx="786862" cy="93610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3797358" y="43535"/>
            <a:ext cx="1202573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defPPr>
              <a:defRPr lang="de-DE"/>
            </a:defPPr>
            <a:lvl1pPr marL="0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3264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06528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9792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13056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266322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9587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72852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826116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CustomerOrders</a:t>
            </a:r>
            <a:endParaRPr lang="de-A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760115" y="36029"/>
            <a:ext cx="1202573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defPPr>
              <a:defRPr lang="de-DE"/>
            </a:defPPr>
            <a:lvl1pPr marL="0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3264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06528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9792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13056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266322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9587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72852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826116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CustomerOrders</a:t>
            </a:r>
            <a:endParaRPr lang="de-A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253846" y="811452"/>
            <a:ext cx="784189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defPPr>
              <a:defRPr lang="de-DE"/>
            </a:defPPr>
            <a:lvl1pPr marL="0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3264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06528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9792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13056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266322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9587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72852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826116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endParaRPr lang="de-A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4490326" y="830347"/>
            <a:ext cx="26161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defPPr>
              <a:defRPr lang="de-DE"/>
            </a:defPPr>
            <a:lvl1pPr marL="0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3264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06528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9792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13056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266322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9587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72852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826116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de-A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3816127" y="290544"/>
            <a:ext cx="26161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defPPr>
              <a:defRPr lang="de-DE"/>
            </a:defPPr>
            <a:lvl1pPr marL="0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3264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06528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9792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13056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266322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9587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72852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826116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de-A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1691694" y="286451"/>
            <a:ext cx="26161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defPPr>
              <a:defRPr lang="de-DE"/>
            </a:defPPr>
            <a:lvl1pPr marL="0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3264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06528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9792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13056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266322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9587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72852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826116" algn="l" defTabSz="1706528" rtl="0" eaLnBrk="1" latinLnBrk="0" hangingPunct="1"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de-A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83625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Benutzerdefiniert</PresentationFormat>
  <Paragraphs>61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Larissa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Reschenhofer</dc:creator>
  <cp:lastModifiedBy>Thomas Reschenhofer</cp:lastModifiedBy>
  <cp:revision>80</cp:revision>
  <dcterms:created xsi:type="dcterms:W3CDTF">2013-08-09T13:12:09Z</dcterms:created>
  <dcterms:modified xsi:type="dcterms:W3CDTF">2016-06-07T06:26:32Z</dcterms:modified>
</cp:coreProperties>
</file>