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800225" cy="1800225"/>
  <p:notesSz cx="6858000" cy="9144000"/>
  <p:defaultTextStyle>
    <a:defPPr>
      <a:defRPr lang="de-DE"/>
    </a:defPPr>
    <a:lvl1pPr marL="0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1pPr>
    <a:lvl2pPr marL="77949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2pPr>
    <a:lvl3pPr marL="155898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3pPr>
    <a:lvl4pPr marL="233847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4pPr>
    <a:lvl5pPr marL="311796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5pPr>
    <a:lvl6pPr marL="389745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6pPr>
    <a:lvl7pPr marL="467694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7pPr>
    <a:lvl8pPr marL="545643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8pPr>
    <a:lvl9pPr marL="623592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015"/>
    <a:srgbClr val="0033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3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19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2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4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02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58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06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65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07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62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96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6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23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51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llipse 51"/>
          <p:cNvSpPr/>
          <p:nvPr/>
        </p:nvSpPr>
        <p:spPr>
          <a:xfrm>
            <a:off x="0" y="0"/>
            <a:ext cx="1800000" cy="1800000"/>
          </a:xfrm>
          <a:prstGeom prst="ellipse">
            <a:avLst/>
          </a:prstGeom>
          <a:solidFill>
            <a:srgbClr val="D2001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600" dirty="0" smtClean="0">
                <a:latin typeface="Merriweather" panose="020605030504060307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SC</a:t>
            </a:r>
            <a:endParaRPr lang="en-US" sz="7600" dirty="0">
              <a:latin typeface="Merriweather" panose="02060503050406030704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Benutzerdefiniert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Merriweather</vt:lpstr>
      <vt:lpstr>Microsoft Sans Serif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Reschenhofer</dc:creator>
  <cp:lastModifiedBy>Thomas Reschenhofer</cp:lastModifiedBy>
  <cp:revision>19</cp:revision>
  <dcterms:created xsi:type="dcterms:W3CDTF">2015-10-23T07:12:05Z</dcterms:created>
  <dcterms:modified xsi:type="dcterms:W3CDTF">2015-10-26T16:54:56Z</dcterms:modified>
</cp:coreProperties>
</file>